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674" y="82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3b871eb3_8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3b871eb3_8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95"/>
            <a:ext cx="7559998" cy="1069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763900" y="133632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 dirty="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Сегодня один год нашей совместной работы в компании «Андерсен»!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Поздравляем! Ура!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Первые таски, первые митинги, первые ивенты...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Надеемся, это было интересно и весело. 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ценим проявленные тобой лидерские качества, активность и умение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работать в команде. Мы отметили твои уникальные качества: игра на гитаре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и отменное чувство юмора — они помогают сплотить наш коллектив.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за настроение.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верим, что наше дальнейшее сотрудничество будет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плодотворным и мы вместе продолжим двигаться к новым успехам.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тебе за то, что ты — часть команды Андерсен.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А.Хомич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05825" y="4386625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Произвольный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 Black</vt:lpstr>
      <vt:lpstr>Roboto</vt:lpstr>
      <vt:lpstr>Arial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2022-08-25T08:25:59Z</dcterms:modified>
</cp:coreProperties>
</file>