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559675" cy="104394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Medium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558" y="53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ій Татар" userId="c819c3e117410dc4" providerId="LiveId" clId="{65305EF7-2595-47D4-AB92-39DC97125AB4}"/>
    <pc:docChg chg="modSld">
      <pc:chgData name="Юрій Татар" userId="c819c3e117410dc4" providerId="LiveId" clId="{65305EF7-2595-47D4-AB92-39DC97125AB4}" dt="2022-08-11T20:47:36.237" v="0" actId="207"/>
      <pc:docMkLst>
        <pc:docMk/>
      </pc:docMkLst>
      <pc:sldChg chg="modSp mod">
        <pc:chgData name="Юрій Татар" userId="c819c3e117410dc4" providerId="LiveId" clId="{65305EF7-2595-47D4-AB92-39DC97125AB4}" dt="2022-08-11T20:47:36.237" v="0" actId="207"/>
        <pc:sldMkLst>
          <pc:docMk/>
          <pc:sldMk cId="0" sldId="256"/>
        </pc:sldMkLst>
        <pc:spChg chg="mod">
          <ac:chgData name="Юрій Татар" userId="c819c3e117410dc4" providerId="LiveId" clId="{65305EF7-2595-47D4-AB92-39DC97125AB4}" dt="2022-08-11T20:47:36.237" v="0" actId="207"/>
          <ac:spMkLst>
            <pc:docMk/>
            <pc:sldMk cId="0" sldId="256"/>
            <ac:spMk id="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80" y="685800"/>
            <a:ext cx="2483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748e633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748e633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86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7200" cy="69342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7200" cy="69342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42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400" cy="83031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075" tIns="113075" rIns="113075" bIns="113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400"/>
          </a:xfrm>
          <a:prstGeom prst="rect">
            <a:avLst/>
          </a:prstGeom>
        </p:spPr>
        <p:txBody>
          <a:bodyPr spcFirstLastPara="1" wrap="square" lIns="113075" tIns="113075" rIns="113075" bIns="1130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500" cy="75003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5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075" tIns="113075" rIns="113075" bIns="1130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075" tIns="113075" rIns="113075" bIns="11307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075" tIns="113075" rIns="113075" bIns="11307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6480000" y="542843"/>
            <a:ext cx="540013" cy="540014"/>
            <a:chOff x="6026275" y="456525"/>
            <a:chExt cx="375975" cy="375375"/>
          </a:xfrm>
        </p:grpSpPr>
        <p:sp>
          <p:nvSpPr>
            <p:cNvPr id="68" name="Google Shape;68;p14"/>
            <p:cNvSpPr/>
            <p:nvPr/>
          </p:nvSpPr>
          <p:spPr>
            <a:xfrm>
              <a:off x="6026275" y="456525"/>
              <a:ext cx="375375" cy="375375"/>
            </a:xfrm>
            <a:custGeom>
              <a:avLst/>
              <a:gdLst/>
              <a:ahLst/>
              <a:cxnLst/>
              <a:rect l="l" t="t" r="r" b="b"/>
              <a:pathLst>
                <a:path w="15015" h="15015" extrusionOk="0">
                  <a:moveTo>
                    <a:pt x="7513" y="1"/>
                  </a:moveTo>
                  <a:cubicBezTo>
                    <a:pt x="3358" y="1"/>
                    <a:pt x="1" y="3358"/>
                    <a:pt x="1" y="7502"/>
                  </a:cubicBezTo>
                  <a:cubicBezTo>
                    <a:pt x="1" y="11657"/>
                    <a:pt x="3358" y="15014"/>
                    <a:pt x="7513" y="15014"/>
                  </a:cubicBezTo>
                  <a:cubicBezTo>
                    <a:pt x="11657" y="15014"/>
                    <a:pt x="15014" y="11657"/>
                    <a:pt x="15014" y="7502"/>
                  </a:cubicBezTo>
                  <a:cubicBezTo>
                    <a:pt x="15014" y="3358"/>
                    <a:pt x="11657" y="1"/>
                    <a:pt x="7513" y="1"/>
                  </a:cubicBezTo>
                  <a:close/>
                </a:path>
              </a:pathLst>
            </a:custGeom>
            <a:solidFill>
              <a:srgbClr val="FCD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058725" y="510100"/>
              <a:ext cx="343525" cy="310200"/>
            </a:xfrm>
            <a:custGeom>
              <a:avLst/>
              <a:gdLst/>
              <a:ahLst/>
              <a:cxnLst/>
              <a:rect l="l" t="t" r="r" b="b"/>
              <a:pathLst>
                <a:path w="13741" h="12408" extrusionOk="0">
                  <a:moveTo>
                    <a:pt x="9811" y="1"/>
                  </a:moveTo>
                  <a:cubicBezTo>
                    <a:pt x="8156" y="1549"/>
                    <a:pt x="8668" y="3870"/>
                    <a:pt x="8966" y="4799"/>
                  </a:cubicBezTo>
                  <a:cubicBezTo>
                    <a:pt x="8204" y="4228"/>
                    <a:pt x="7025" y="3073"/>
                    <a:pt x="6251" y="1084"/>
                  </a:cubicBezTo>
                  <a:lnTo>
                    <a:pt x="6251" y="1084"/>
                  </a:lnTo>
                  <a:cubicBezTo>
                    <a:pt x="5084" y="3025"/>
                    <a:pt x="6215" y="5121"/>
                    <a:pt x="6751" y="5930"/>
                  </a:cubicBezTo>
                  <a:cubicBezTo>
                    <a:pt x="5858" y="5585"/>
                    <a:pt x="4418" y="4811"/>
                    <a:pt x="3120" y="3108"/>
                  </a:cubicBezTo>
                  <a:lnTo>
                    <a:pt x="3120" y="3108"/>
                  </a:lnTo>
                  <a:cubicBezTo>
                    <a:pt x="2525" y="5299"/>
                    <a:pt x="4191" y="6990"/>
                    <a:pt x="4930" y="7621"/>
                  </a:cubicBezTo>
                  <a:cubicBezTo>
                    <a:pt x="3977" y="7549"/>
                    <a:pt x="2382" y="7204"/>
                    <a:pt x="667" y="5930"/>
                  </a:cubicBezTo>
                  <a:lnTo>
                    <a:pt x="667" y="5930"/>
                  </a:lnTo>
                  <a:cubicBezTo>
                    <a:pt x="703" y="8192"/>
                    <a:pt x="2763" y="9359"/>
                    <a:pt x="3644" y="9752"/>
                  </a:cubicBezTo>
                  <a:cubicBezTo>
                    <a:pt x="3263" y="9833"/>
                    <a:pt x="2765" y="9900"/>
                    <a:pt x="2174" y="9900"/>
                  </a:cubicBezTo>
                  <a:cubicBezTo>
                    <a:pt x="1545" y="9900"/>
                    <a:pt x="811" y="9824"/>
                    <a:pt x="0" y="9609"/>
                  </a:cubicBezTo>
                  <a:lnTo>
                    <a:pt x="0" y="9609"/>
                  </a:lnTo>
                  <a:cubicBezTo>
                    <a:pt x="870" y="10871"/>
                    <a:pt x="2120" y="11859"/>
                    <a:pt x="3584" y="12407"/>
                  </a:cubicBezTo>
                  <a:cubicBezTo>
                    <a:pt x="3644" y="12109"/>
                    <a:pt x="3715" y="11812"/>
                    <a:pt x="3798" y="11502"/>
                  </a:cubicBezTo>
                  <a:cubicBezTo>
                    <a:pt x="4888" y="7826"/>
                    <a:pt x="8243" y="5447"/>
                    <a:pt x="11866" y="5447"/>
                  </a:cubicBezTo>
                  <a:cubicBezTo>
                    <a:pt x="12478" y="5447"/>
                    <a:pt x="13098" y="5515"/>
                    <a:pt x="13716" y="5656"/>
                  </a:cubicBezTo>
                  <a:cubicBezTo>
                    <a:pt x="13728" y="5561"/>
                    <a:pt x="13740" y="5466"/>
                    <a:pt x="13740" y="5359"/>
                  </a:cubicBezTo>
                  <a:cubicBezTo>
                    <a:pt x="13740" y="3716"/>
                    <a:pt x="13204" y="2203"/>
                    <a:pt x="12311" y="965"/>
                  </a:cubicBezTo>
                  <a:cubicBezTo>
                    <a:pt x="11454" y="2108"/>
                    <a:pt x="11383" y="3597"/>
                    <a:pt x="11407" y="4323"/>
                  </a:cubicBezTo>
                  <a:cubicBezTo>
                    <a:pt x="10823" y="3561"/>
                    <a:pt x="10014" y="2132"/>
                    <a:pt x="9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1502850" y="450000"/>
            <a:ext cx="4554300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DEAR</a:t>
            </a:r>
            <a:r>
              <a:rPr lang="en-US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 {name}</a:t>
            </a:r>
            <a:r>
              <a:rPr lang="ru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2300" b="1" dirty="0"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ANDERSEN WISHES YOU:</a:t>
            </a:r>
            <a:endParaRPr sz="2300" b="1" dirty="0"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357675" y="9634550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A3E45"/>
                </a:solidFill>
                <a:latin typeface="Roboto"/>
                <a:ea typeface="Roboto"/>
                <a:cs typeface="Roboto"/>
                <a:sym typeface="Roboto"/>
              </a:rPr>
              <a:t>*ANDERSEN loves you</a:t>
            </a:r>
            <a:endParaRPr>
              <a:solidFill>
                <a:srgbClr val="3A3E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54000" y="3474000"/>
            <a:ext cx="27432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bright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colors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through life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54000" y="7308000"/>
            <a:ext cx="27432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explore your 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deepest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depths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188000" y="5437150"/>
            <a:ext cx="27432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achieve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great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hights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965950" y="8725525"/>
            <a:ext cx="2743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be there,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where you are loved*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Произвольный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Roboto Medium</vt:lpstr>
      <vt:lpstr>Roboto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3</cp:revision>
  <dcterms:modified xsi:type="dcterms:W3CDTF">2022-08-11T21:33:05Z</dcterms:modified>
</cp:coreProperties>
</file>