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Ivo Cetkovich Bakma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5-27T16:27:35.095">
    <p:pos x="6000" y="0"/>
    <p:text>este título es horrible, pero estaría bueno tener acá una diapo para introducir la explicación que le sigue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Google Shape;778;g879706108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879706108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0" name="Shape 850"/>
        <p:cNvGrpSpPr/>
        <p:nvPr/>
      </p:nvGrpSpPr>
      <p:grpSpPr>
        <a:xfrm>
          <a:off x="0" y="0"/>
          <a:ext cx="0" cy="0"/>
          <a:chOff x="0" y="0"/>
          <a:chExt cx="0" cy="0"/>
        </a:xfrm>
      </p:grpSpPr>
      <p:sp>
        <p:nvSpPr>
          <p:cNvPr id="851" name="Google Shape;851;g8797061084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8797061084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6" name="Shape 926"/>
        <p:cNvGrpSpPr/>
        <p:nvPr/>
      </p:nvGrpSpPr>
      <p:grpSpPr>
        <a:xfrm>
          <a:off x="0" y="0"/>
          <a:ext cx="0" cy="0"/>
          <a:chOff x="0" y="0"/>
          <a:chExt cx="0" cy="0"/>
        </a:xfrm>
      </p:grpSpPr>
      <p:sp>
        <p:nvSpPr>
          <p:cNvPr id="927" name="Google Shape;927;g8797061084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8797061084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2" name="Shape 1002"/>
        <p:cNvGrpSpPr/>
        <p:nvPr/>
      </p:nvGrpSpPr>
      <p:grpSpPr>
        <a:xfrm>
          <a:off x="0" y="0"/>
          <a:ext cx="0" cy="0"/>
          <a:chOff x="0" y="0"/>
          <a:chExt cx="0" cy="0"/>
        </a:xfrm>
      </p:grpSpPr>
      <p:sp>
        <p:nvSpPr>
          <p:cNvPr id="1003" name="Google Shape;1003;g878523715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878523715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6" name="Shape 1076"/>
        <p:cNvGrpSpPr/>
        <p:nvPr/>
      </p:nvGrpSpPr>
      <p:grpSpPr>
        <a:xfrm>
          <a:off x="0" y="0"/>
          <a:ext cx="0" cy="0"/>
          <a:chOff x="0" y="0"/>
          <a:chExt cx="0" cy="0"/>
        </a:xfrm>
      </p:grpSpPr>
      <p:sp>
        <p:nvSpPr>
          <p:cNvPr id="1077" name="Google Shape;1077;g8797061084_1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8797061084_1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4" name="Shape 1154"/>
        <p:cNvGrpSpPr/>
        <p:nvPr/>
      </p:nvGrpSpPr>
      <p:grpSpPr>
        <a:xfrm>
          <a:off x="0" y="0"/>
          <a:ext cx="0" cy="0"/>
          <a:chOff x="0" y="0"/>
          <a:chExt cx="0" cy="0"/>
        </a:xfrm>
      </p:grpSpPr>
      <p:sp>
        <p:nvSpPr>
          <p:cNvPr id="1155" name="Google Shape;1155;g8785237159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8785237159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3" name="Shape 1163"/>
        <p:cNvGrpSpPr/>
        <p:nvPr/>
      </p:nvGrpSpPr>
      <p:grpSpPr>
        <a:xfrm>
          <a:off x="0" y="0"/>
          <a:ext cx="0" cy="0"/>
          <a:chOff x="0" y="0"/>
          <a:chExt cx="0" cy="0"/>
        </a:xfrm>
      </p:grpSpPr>
      <p:sp>
        <p:nvSpPr>
          <p:cNvPr id="1164" name="Google Shape;1164;g8785237159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5" name="Google Shape;1165;g8785237159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0" name="Shape 1190"/>
        <p:cNvGrpSpPr/>
        <p:nvPr/>
      </p:nvGrpSpPr>
      <p:grpSpPr>
        <a:xfrm>
          <a:off x="0" y="0"/>
          <a:ext cx="0" cy="0"/>
          <a:chOff x="0" y="0"/>
          <a:chExt cx="0" cy="0"/>
        </a:xfrm>
      </p:grpSpPr>
      <p:sp>
        <p:nvSpPr>
          <p:cNvPr id="1191" name="Google Shape;1191;g8797061084_1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8797061084_1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3" name="Shape 1213"/>
        <p:cNvGrpSpPr/>
        <p:nvPr/>
      </p:nvGrpSpPr>
      <p:grpSpPr>
        <a:xfrm>
          <a:off x="0" y="0"/>
          <a:ext cx="0" cy="0"/>
          <a:chOff x="0" y="0"/>
          <a:chExt cx="0" cy="0"/>
        </a:xfrm>
      </p:grpSpPr>
      <p:sp>
        <p:nvSpPr>
          <p:cNvPr id="1214" name="Google Shape;1214;g8797061084_1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5" name="Google Shape;1215;g8797061084_1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5" name="Shape 1245"/>
        <p:cNvGrpSpPr/>
        <p:nvPr/>
      </p:nvGrpSpPr>
      <p:grpSpPr>
        <a:xfrm>
          <a:off x="0" y="0"/>
          <a:ext cx="0" cy="0"/>
          <a:chOff x="0" y="0"/>
          <a:chExt cx="0" cy="0"/>
        </a:xfrm>
      </p:grpSpPr>
      <p:sp>
        <p:nvSpPr>
          <p:cNvPr id="1246" name="Google Shape;1246;g8797061084_1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8797061084_1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7595e8ac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7595e8ac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Además de las capas de entrada y salida se incorporan capas intermedias llamadas capas ocultas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0" name="Shape 1270"/>
        <p:cNvGrpSpPr/>
        <p:nvPr/>
      </p:nvGrpSpPr>
      <p:grpSpPr>
        <a:xfrm>
          <a:off x="0" y="0"/>
          <a:ext cx="0" cy="0"/>
          <a:chOff x="0" y="0"/>
          <a:chExt cx="0" cy="0"/>
        </a:xfrm>
      </p:grpSpPr>
      <p:sp>
        <p:nvSpPr>
          <p:cNvPr id="1271" name="Google Shape;1271;g8797061084_1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8797061084_1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5" name="Shape 1275"/>
        <p:cNvGrpSpPr/>
        <p:nvPr/>
      </p:nvGrpSpPr>
      <p:grpSpPr>
        <a:xfrm>
          <a:off x="0" y="0"/>
          <a:ext cx="0" cy="0"/>
          <a:chOff x="0" y="0"/>
          <a:chExt cx="0" cy="0"/>
        </a:xfrm>
      </p:grpSpPr>
      <p:sp>
        <p:nvSpPr>
          <p:cNvPr id="1276" name="Google Shape;1276;g878c349fd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7" name="Google Shape;1277;g878c349fd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8" name="Shape 1338"/>
        <p:cNvGrpSpPr/>
        <p:nvPr/>
      </p:nvGrpSpPr>
      <p:grpSpPr>
        <a:xfrm>
          <a:off x="0" y="0"/>
          <a:ext cx="0" cy="0"/>
          <a:chOff x="0" y="0"/>
          <a:chExt cx="0" cy="0"/>
        </a:xfrm>
      </p:grpSpPr>
      <p:sp>
        <p:nvSpPr>
          <p:cNvPr id="1339" name="Google Shape;1339;g8785237159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8785237159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9" name="Shape 1419"/>
        <p:cNvGrpSpPr/>
        <p:nvPr/>
      </p:nvGrpSpPr>
      <p:grpSpPr>
        <a:xfrm>
          <a:off x="0" y="0"/>
          <a:ext cx="0" cy="0"/>
          <a:chOff x="0" y="0"/>
          <a:chExt cx="0" cy="0"/>
        </a:xfrm>
      </p:grpSpPr>
      <p:sp>
        <p:nvSpPr>
          <p:cNvPr id="1420" name="Google Shape;1420;g878c349fd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878c349fd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6" name="Shape 1476"/>
        <p:cNvGrpSpPr/>
        <p:nvPr/>
      </p:nvGrpSpPr>
      <p:grpSpPr>
        <a:xfrm>
          <a:off x="0" y="0"/>
          <a:ext cx="0" cy="0"/>
          <a:chOff x="0" y="0"/>
          <a:chExt cx="0" cy="0"/>
        </a:xfrm>
      </p:grpSpPr>
      <p:sp>
        <p:nvSpPr>
          <p:cNvPr id="1477" name="Google Shape;1477;g8785237159_0_1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8" name="Google Shape;1478;g8785237159_0_1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5" name="Shape 1545"/>
        <p:cNvGrpSpPr/>
        <p:nvPr/>
      </p:nvGrpSpPr>
      <p:grpSpPr>
        <a:xfrm>
          <a:off x="0" y="0"/>
          <a:ext cx="0" cy="0"/>
          <a:chOff x="0" y="0"/>
          <a:chExt cx="0" cy="0"/>
        </a:xfrm>
      </p:grpSpPr>
      <p:sp>
        <p:nvSpPr>
          <p:cNvPr id="1546" name="Google Shape;1546;g8785237159_0_1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7" name="Google Shape;1547;g8785237159_0_1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9" name="Shape 1629"/>
        <p:cNvGrpSpPr/>
        <p:nvPr/>
      </p:nvGrpSpPr>
      <p:grpSpPr>
        <a:xfrm>
          <a:off x="0" y="0"/>
          <a:ext cx="0" cy="0"/>
          <a:chOff x="0" y="0"/>
          <a:chExt cx="0" cy="0"/>
        </a:xfrm>
      </p:grpSpPr>
      <p:sp>
        <p:nvSpPr>
          <p:cNvPr id="1630" name="Google Shape;1630;g8785237159_0_1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1" name="Google Shape;1631;g8785237159_0_1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7" name="Shape 1637"/>
        <p:cNvGrpSpPr/>
        <p:nvPr/>
      </p:nvGrpSpPr>
      <p:grpSpPr>
        <a:xfrm>
          <a:off x="0" y="0"/>
          <a:ext cx="0" cy="0"/>
          <a:chOff x="0" y="0"/>
          <a:chExt cx="0" cy="0"/>
        </a:xfrm>
      </p:grpSpPr>
      <p:sp>
        <p:nvSpPr>
          <p:cNvPr id="1638" name="Google Shape;1638;g87595e8ace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87595e8ace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3" name="Shape 1663"/>
        <p:cNvGrpSpPr/>
        <p:nvPr/>
      </p:nvGrpSpPr>
      <p:grpSpPr>
        <a:xfrm>
          <a:off x="0" y="0"/>
          <a:ext cx="0" cy="0"/>
          <a:chOff x="0" y="0"/>
          <a:chExt cx="0" cy="0"/>
        </a:xfrm>
      </p:grpSpPr>
      <p:sp>
        <p:nvSpPr>
          <p:cNvPr id="1664" name="Google Shape;1664;g87595e8ac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5" name="Google Shape;1665;g87595e8ac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5" name="Shape 1705"/>
        <p:cNvGrpSpPr/>
        <p:nvPr/>
      </p:nvGrpSpPr>
      <p:grpSpPr>
        <a:xfrm>
          <a:off x="0" y="0"/>
          <a:ext cx="0" cy="0"/>
          <a:chOff x="0" y="0"/>
          <a:chExt cx="0" cy="0"/>
        </a:xfrm>
      </p:grpSpPr>
      <p:sp>
        <p:nvSpPr>
          <p:cNvPr id="1706" name="Google Shape;1706;g878c349fd4_2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7" name="Google Shape;1707;g878c349fd4_2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79706108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79706108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Además de las capas de entrada y salida se incorporan capas intermedias llamadas capas ocultas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9" name="Shape 1749"/>
        <p:cNvGrpSpPr/>
        <p:nvPr/>
      </p:nvGrpSpPr>
      <p:grpSpPr>
        <a:xfrm>
          <a:off x="0" y="0"/>
          <a:ext cx="0" cy="0"/>
          <a:chOff x="0" y="0"/>
          <a:chExt cx="0" cy="0"/>
        </a:xfrm>
      </p:grpSpPr>
      <p:sp>
        <p:nvSpPr>
          <p:cNvPr id="1750" name="Google Shape;1750;g878c349fd4_2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1" name="Google Shape;1751;g878c349fd4_2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3" name="Shape 1803"/>
        <p:cNvGrpSpPr/>
        <p:nvPr/>
      </p:nvGrpSpPr>
      <p:grpSpPr>
        <a:xfrm>
          <a:off x="0" y="0"/>
          <a:ext cx="0" cy="0"/>
          <a:chOff x="0" y="0"/>
          <a:chExt cx="0" cy="0"/>
        </a:xfrm>
      </p:grpSpPr>
      <p:sp>
        <p:nvSpPr>
          <p:cNvPr id="1804" name="Google Shape;1804;g878c349fd4_2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5" name="Google Shape;1805;g878c349fd4_2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1" name="Shape 1861"/>
        <p:cNvGrpSpPr/>
        <p:nvPr/>
      </p:nvGrpSpPr>
      <p:grpSpPr>
        <a:xfrm>
          <a:off x="0" y="0"/>
          <a:ext cx="0" cy="0"/>
          <a:chOff x="0" y="0"/>
          <a:chExt cx="0" cy="0"/>
        </a:xfrm>
      </p:grpSpPr>
      <p:sp>
        <p:nvSpPr>
          <p:cNvPr id="1862" name="Google Shape;1862;g878c349fd4_2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3" name="Google Shape;1863;g878c349fd4_2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6" name="Shape 1906"/>
        <p:cNvGrpSpPr/>
        <p:nvPr/>
      </p:nvGrpSpPr>
      <p:grpSpPr>
        <a:xfrm>
          <a:off x="0" y="0"/>
          <a:ext cx="0" cy="0"/>
          <a:chOff x="0" y="0"/>
          <a:chExt cx="0" cy="0"/>
        </a:xfrm>
      </p:grpSpPr>
      <p:sp>
        <p:nvSpPr>
          <p:cNvPr id="1907" name="Google Shape;1907;g878c349fd4_2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8" name="Google Shape;1908;g878c349fd4_2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4" name="Shape 1954"/>
        <p:cNvGrpSpPr/>
        <p:nvPr/>
      </p:nvGrpSpPr>
      <p:grpSpPr>
        <a:xfrm>
          <a:off x="0" y="0"/>
          <a:ext cx="0" cy="0"/>
          <a:chOff x="0" y="0"/>
          <a:chExt cx="0" cy="0"/>
        </a:xfrm>
      </p:grpSpPr>
      <p:sp>
        <p:nvSpPr>
          <p:cNvPr id="1955" name="Google Shape;1955;g878c349fd4_2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6" name="Google Shape;1956;g878c349fd4_2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9" name="Shape 1999"/>
        <p:cNvGrpSpPr/>
        <p:nvPr/>
      </p:nvGrpSpPr>
      <p:grpSpPr>
        <a:xfrm>
          <a:off x="0" y="0"/>
          <a:ext cx="0" cy="0"/>
          <a:chOff x="0" y="0"/>
          <a:chExt cx="0" cy="0"/>
        </a:xfrm>
      </p:grpSpPr>
      <p:sp>
        <p:nvSpPr>
          <p:cNvPr id="2000" name="Google Shape;2000;g878c349fd4_2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1" name="Google Shape;2001;g878c349fd4_2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6" name="Shape 2046"/>
        <p:cNvGrpSpPr/>
        <p:nvPr/>
      </p:nvGrpSpPr>
      <p:grpSpPr>
        <a:xfrm>
          <a:off x="0" y="0"/>
          <a:ext cx="0" cy="0"/>
          <a:chOff x="0" y="0"/>
          <a:chExt cx="0" cy="0"/>
        </a:xfrm>
      </p:grpSpPr>
      <p:sp>
        <p:nvSpPr>
          <p:cNvPr id="2047" name="Google Shape;2047;g878c349fd4_2_1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8" name="Google Shape;2048;g878c349fd4_2_1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7" name="Shape 2087"/>
        <p:cNvGrpSpPr/>
        <p:nvPr/>
      </p:nvGrpSpPr>
      <p:grpSpPr>
        <a:xfrm>
          <a:off x="0" y="0"/>
          <a:ext cx="0" cy="0"/>
          <a:chOff x="0" y="0"/>
          <a:chExt cx="0" cy="0"/>
        </a:xfrm>
      </p:grpSpPr>
      <p:sp>
        <p:nvSpPr>
          <p:cNvPr id="2088" name="Google Shape;2088;g878c349fd4_2_1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9" name="Google Shape;2089;g878c349fd4_2_1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0" name="Shape 2130"/>
        <p:cNvGrpSpPr/>
        <p:nvPr/>
      </p:nvGrpSpPr>
      <p:grpSpPr>
        <a:xfrm>
          <a:off x="0" y="0"/>
          <a:ext cx="0" cy="0"/>
          <a:chOff x="0" y="0"/>
          <a:chExt cx="0" cy="0"/>
        </a:xfrm>
      </p:grpSpPr>
      <p:sp>
        <p:nvSpPr>
          <p:cNvPr id="2131" name="Google Shape;2131;g878c349fd4_2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2" name="Google Shape;2132;g878c349fd4_2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4" name="Shape 2174"/>
        <p:cNvGrpSpPr/>
        <p:nvPr/>
      </p:nvGrpSpPr>
      <p:grpSpPr>
        <a:xfrm>
          <a:off x="0" y="0"/>
          <a:ext cx="0" cy="0"/>
          <a:chOff x="0" y="0"/>
          <a:chExt cx="0" cy="0"/>
        </a:xfrm>
      </p:grpSpPr>
      <p:sp>
        <p:nvSpPr>
          <p:cNvPr id="2175" name="Google Shape;2175;g878c349fd4_2_1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6" name="Google Shape;2176;g878c349fd4_2_1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879706108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79706108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Además de las capas de entrada y salida se incorporan capas intermedias llamadas capas ocultas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9" name="Shape 2219"/>
        <p:cNvGrpSpPr/>
        <p:nvPr/>
      </p:nvGrpSpPr>
      <p:grpSpPr>
        <a:xfrm>
          <a:off x="0" y="0"/>
          <a:ext cx="0" cy="0"/>
          <a:chOff x="0" y="0"/>
          <a:chExt cx="0" cy="0"/>
        </a:xfrm>
      </p:grpSpPr>
      <p:sp>
        <p:nvSpPr>
          <p:cNvPr id="2220" name="Google Shape;2220;g878c349fd4_2_1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1" name="Google Shape;2221;g878c349fd4_2_1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6" name="Shape 2266"/>
        <p:cNvGrpSpPr/>
        <p:nvPr/>
      </p:nvGrpSpPr>
      <p:grpSpPr>
        <a:xfrm>
          <a:off x="0" y="0"/>
          <a:ext cx="0" cy="0"/>
          <a:chOff x="0" y="0"/>
          <a:chExt cx="0" cy="0"/>
        </a:xfrm>
      </p:grpSpPr>
      <p:sp>
        <p:nvSpPr>
          <p:cNvPr id="2267" name="Google Shape;2267;g878c349fd4_2_1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8" name="Google Shape;2268;g878c349fd4_2_1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87852371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87852371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8785237159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8785237159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8785237159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8785237159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8797061084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8797061084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g8785237159_0_1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8785237159_0_1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20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5.gif"/><Relationship Id="rId4" Type="http://schemas.openxmlformats.org/officeDocument/2006/relationships/image" Target="../media/image2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7.gif"/><Relationship Id="rId4" Type="http://schemas.openxmlformats.org/officeDocument/2006/relationships/image" Target="../media/image26.gif"/><Relationship Id="rId5" Type="http://schemas.openxmlformats.org/officeDocument/2006/relationships/image" Target="../media/image27.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7.gif"/><Relationship Id="rId4" Type="http://schemas.openxmlformats.org/officeDocument/2006/relationships/image" Target="../media/image2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7.gif"/><Relationship Id="rId4" Type="http://schemas.openxmlformats.org/officeDocument/2006/relationships/image" Target="../media/image26.gif"/><Relationship Id="rId5" Type="http://schemas.openxmlformats.org/officeDocument/2006/relationships/image" Target="../media/image27.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9.gif"/><Relationship Id="rId4" Type="http://schemas.openxmlformats.org/officeDocument/2006/relationships/image" Target="../media/image28.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63.png"/><Relationship Id="rId5" Type="http://schemas.openxmlformats.org/officeDocument/2006/relationships/image" Target="../media/image34.png"/></Relationships>
</file>

<file path=ppt/slides/_rels/slide17.xml.rels><?xml version="1.0" encoding="UTF-8" standalone="yes"?><Relationships xmlns="http://schemas.openxmlformats.org/package/2006/relationships"><Relationship Id="rId11" Type="http://schemas.openxmlformats.org/officeDocument/2006/relationships/image" Target="../media/image36.gif"/><Relationship Id="rId10" Type="http://schemas.openxmlformats.org/officeDocument/2006/relationships/image" Target="../media/image35.gif"/><Relationship Id="rId13" Type="http://schemas.openxmlformats.org/officeDocument/2006/relationships/image" Target="../media/image38.gif"/><Relationship Id="rId12" Type="http://schemas.openxmlformats.org/officeDocument/2006/relationships/image" Target="../media/image37.gif"/><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63.png"/><Relationship Id="rId9" Type="http://schemas.openxmlformats.org/officeDocument/2006/relationships/image" Target="../media/image33.gif"/><Relationship Id="rId5" Type="http://schemas.openxmlformats.org/officeDocument/2006/relationships/image" Target="../media/image34.png"/><Relationship Id="rId6" Type="http://schemas.openxmlformats.org/officeDocument/2006/relationships/image" Target="../media/image31.png"/><Relationship Id="rId7" Type="http://schemas.openxmlformats.org/officeDocument/2006/relationships/image" Target="../media/image32.gif"/><Relationship Id="rId8" Type="http://schemas.openxmlformats.org/officeDocument/2006/relationships/image" Target="../media/image81.gif"/></Relationships>
</file>

<file path=ppt/slides/_rels/slide18.xml.rels><?xml version="1.0" encoding="UTF-8" standalone="yes"?><Relationships xmlns="http://schemas.openxmlformats.org/package/2006/relationships"><Relationship Id="rId11" Type="http://schemas.openxmlformats.org/officeDocument/2006/relationships/image" Target="../media/image36.gif"/><Relationship Id="rId10" Type="http://schemas.openxmlformats.org/officeDocument/2006/relationships/image" Target="../media/image35.gif"/><Relationship Id="rId13" Type="http://schemas.openxmlformats.org/officeDocument/2006/relationships/image" Target="../media/image38.gif"/><Relationship Id="rId12" Type="http://schemas.openxmlformats.org/officeDocument/2006/relationships/image" Target="../media/image37.gif"/><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63.png"/><Relationship Id="rId9" Type="http://schemas.openxmlformats.org/officeDocument/2006/relationships/image" Target="../media/image33.gif"/><Relationship Id="rId5" Type="http://schemas.openxmlformats.org/officeDocument/2006/relationships/image" Target="../media/image34.png"/><Relationship Id="rId6" Type="http://schemas.openxmlformats.org/officeDocument/2006/relationships/image" Target="../media/image41.png"/><Relationship Id="rId7" Type="http://schemas.openxmlformats.org/officeDocument/2006/relationships/image" Target="../media/image32.gif"/><Relationship Id="rId8" Type="http://schemas.openxmlformats.org/officeDocument/2006/relationships/image" Target="../media/image81.gif"/></Relationships>
</file>

<file path=ppt/slides/_rels/slide19.xml.rels><?xml version="1.0" encoding="UTF-8" standalone="yes"?><Relationships xmlns="http://schemas.openxmlformats.org/package/2006/relationships"><Relationship Id="rId11" Type="http://schemas.openxmlformats.org/officeDocument/2006/relationships/image" Target="../media/image36.gif"/><Relationship Id="rId10" Type="http://schemas.openxmlformats.org/officeDocument/2006/relationships/image" Target="../media/image35.gif"/><Relationship Id="rId13" Type="http://schemas.openxmlformats.org/officeDocument/2006/relationships/image" Target="../media/image38.gif"/><Relationship Id="rId12" Type="http://schemas.openxmlformats.org/officeDocument/2006/relationships/image" Target="../media/image37.gif"/><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63.png"/><Relationship Id="rId9" Type="http://schemas.openxmlformats.org/officeDocument/2006/relationships/image" Target="../media/image33.gif"/><Relationship Id="rId5" Type="http://schemas.openxmlformats.org/officeDocument/2006/relationships/image" Target="../media/image34.png"/><Relationship Id="rId6" Type="http://schemas.openxmlformats.org/officeDocument/2006/relationships/image" Target="../media/image31.png"/><Relationship Id="rId7" Type="http://schemas.openxmlformats.org/officeDocument/2006/relationships/image" Target="../media/image32.gif"/><Relationship Id="rId8" Type="http://schemas.openxmlformats.org/officeDocument/2006/relationships/image" Target="../media/image8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gif"/><Relationship Id="rId4" Type="http://schemas.openxmlformats.org/officeDocument/2006/relationships/image" Target="../media/image24.gif"/><Relationship Id="rId10" Type="http://schemas.openxmlformats.org/officeDocument/2006/relationships/image" Target="../media/image8.gif"/><Relationship Id="rId9" Type="http://schemas.openxmlformats.org/officeDocument/2006/relationships/image" Target="../media/image4.gif"/><Relationship Id="rId5" Type="http://schemas.openxmlformats.org/officeDocument/2006/relationships/image" Target="../media/image5.gif"/><Relationship Id="rId6" Type="http://schemas.openxmlformats.org/officeDocument/2006/relationships/image" Target="../media/image2.gif"/><Relationship Id="rId7" Type="http://schemas.openxmlformats.org/officeDocument/2006/relationships/image" Target="../media/image3.gif"/><Relationship Id="rId8" Type="http://schemas.openxmlformats.org/officeDocument/2006/relationships/image" Target="../media/image69.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comments" Target="../comments/commen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gif"/><Relationship Id="rId4" Type="http://schemas.openxmlformats.org/officeDocument/2006/relationships/image" Target="../media/image21.gif"/><Relationship Id="rId9" Type="http://schemas.openxmlformats.org/officeDocument/2006/relationships/image" Target="../media/image83.gif"/><Relationship Id="rId5" Type="http://schemas.openxmlformats.org/officeDocument/2006/relationships/image" Target="../media/image6.gif"/><Relationship Id="rId6" Type="http://schemas.openxmlformats.org/officeDocument/2006/relationships/image" Target="../media/image51.gif"/><Relationship Id="rId7" Type="http://schemas.openxmlformats.org/officeDocument/2006/relationships/image" Target="../media/image39.gif"/><Relationship Id="rId8" Type="http://schemas.openxmlformats.org/officeDocument/2006/relationships/image" Target="../media/image40.gif"/></Relationships>
</file>

<file path=ppt/slides/_rels/slide22.xml.rels><?xml version="1.0" encoding="UTF-8" standalone="yes"?><Relationships xmlns="http://schemas.openxmlformats.org/package/2006/relationships"><Relationship Id="rId10" Type="http://schemas.openxmlformats.org/officeDocument/2006/relationships/image" Target="../media/image49.gif"/><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gif"/><Relationship Id="rId4" Type="http://schemas.openxmlformats.org/officeDocument/2006/relationships/image" Target="../media/image42.gif"/><Relationship Id="rId9" Type="http://schemas.openxmlformats.org/officeDocument/2006/relationships/image" Target="../media/image85.gif"/><Relationship Id="rId5" Type="http://schemas.openxmlformats.org/officeDocument/2006/relationships/image" Target="../media/image43.gif"/><Relationship Id="rId6" Type="http://schemas.openxmlformats.org/officeDocument/2006/relationships/image" Target="../media/image44.gif"/><Relationship Id="rId7" Type="http://schemas.openxmlformats.org/officeDocument/2006/relationships/image" Target="../media/image45.gif"/><Relationship Id="rId8" Type="http://schemas.openxmlformats.org/officeDocument/2006/relationships/image" Target="../media/image46.gif"/></Relationships>
</file>

<file path=ppt/slides/_rels/slide23.xml.rels><?xml version="1.0" encoding="UTF-8" standalone="yes"?><Relationships xmlns="http://schemas.openxmlformats.org/package/2006/relationships"><Relationship Id="rId10" Type="http://schemas.openxmlformats.org/officeDocument/2006/relationships/image" Target="../media/image68.gif"/><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gif"/><Relationship Id="rId4" Type="http://schemas.openxmlformats.org/officeDocument/2006/relationships/image" Target="../media/image10.gif"/><Relationship Id="rId9" Type="http://schemas.openxmlformats.org/officeDocument/2006/relationships/image" Target="../media/image52.gif"/><Relationship Id="rId5" Type="http://schemas.openxmlformats.org/officeDocument/2006/relationships/image" Target="../media/image69.gif"/><Relationship Id="rId6" Type="http://schemas.openxmlformats.org/officeDocument/2006/relationships/image" Target="../media/image11.gif"/><Relationship Id="rId7" Type="http://schemas.openxmlformats.org/officeDocument/2006/relationships/image" Target="../media/image48.gif"/><Relationship Id="rId8" Type="http://schemas.openxmlformats.org/officeDocument/2006/relationships/image" Target="../media/image53.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1.gif"/><Relationship Id="rId4" Type="http://schemas.openxmlformats.org/officeDocument/2006/relationships/image" Target="../media/image69.gif"/><Relationship Id="rId5" Type="http://schemas.openxmlformats.org/officeDocument/2006/relationships/image" Target="../media/image54.gif"/><Relationship Id="rId6" Type="http://schemas.openxmlformats.org/officeDocument/2006/relationships/image" Target="../media/image55.gif"/><Relationship Id="rId7" Type="http://schemas.openxmlformats.org/officeDocument/2006/relationships/image" Target="../media/image56.gif"/></Relationships>
</file>

<file path=ppt/slides/_rels/slide25.xml.rels><?xml version="1.0" encoding="UTF-8" standalone="yes"?><Relationships xmlns="http://schemas.openxmlformats.org/package/2006/relationships"><Relationship Id="rId10" Type="http://schemas.openxmlformats.org/officeDocument/2006/relationships/image" Target="../media/image60.gif"/><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3.gif"/><Relationship Id="rId4" Type="http://schemas.openxmlformats.org/officeDocument/2006/relationships/image" Target="../media/image44.gif"/><Relationship Id="rId9" Type="http://schemas.openxmlformats.org/officeDocument/2006/relationships/image" Target="../media/image58.gif"/><Relationship Id="rId5" Type="http://schemas.openxmlformats.org/officeDocument/2006/relationships/image" Target="../media/image45.gif"/><Relationship Id="rId6" Type="http://schemas.openxmlformats.org/officeDocument/2006/relationships/image" Target="../media/image46.gif"/><Relationship Id="rId7" Type="http://schemas.openxmlformats.org/officeDocument/2006/relationships/image" Target="../media/image90.gif"/><Relationship Id="rId8" Type="http://schemas.openxmlformats.org/officeDocument/2006/relationships/image" Target="../media/image57.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9.gif"/><Relationship Id="rId4" Type="http://schemas.openxmlformats.org/officeDocument/2006/relationships/image" Target="../media/image61.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6.gif"/><Relationship Id="rId4" Type="http://schemas.openxmlformats.org/officeDocument/2006/relationships/image" Target="../media/image62.gif"/><Relationship Id="rId9" Type="http://schemas.openxmlformats.org/officeDocument/2006/relationships/image" Target="../media/image64.gif"/><Relationship Id="rId5" Type="http://schemas.openxmlformats.org/officeDocument/2006/relationships/image" Target="../media/image92.gif"/><Relationship Id="rId6" Type="http://schemas.openxmlformats.org/officeDocument/2006/relationships/image" Target="../media/image66.gif"/><Relationship Id="rId7" Type="http://schemas.openxmlformats.org/officeDocument/2006/relationships/image" Target="../media/image65.gif"/><Relationship Id="rId8" Type="http://schemas.openxmlformats.org/officeDocument/2006/relationships/image" Target="../media/image67.gif"/></Relationships>
</file>

<file path=ppt/slides/_rels/slide28.xml.rels><?xml version="1.0" encoding="UTF-8" standalone="yes"?><Relationships xmlns="http://schemas.openxmlformats.org/package/2006/relationships"><Relationship Id="rId20" Type="http://schemas.openxmlformats.org/officeDocument/2006/relationships/image" Target="../media/image80.gif"/><Relationship Id="rId11" Type="http://schemas.openxmlformats.org/officeDocument/2006/relationships/image" Target="../media/image74.gif"/><Relationship Id="rId10" Type="http://schemas.openxmlformats.org/officeDocument/2006/relationships/image" Target="../media/image71.gif"/><Relationship Id="rId13" Type="http://schemas.openxmlformats.org/officeDocument/2006/relationships/image" Target="../media/image72.gif"/><Relationship Id="rId12" Type="http://schemas.openxmlformats.org/officeDocument/2006/relationships/image" Target="../media/image73.gif"/><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6.gif"/><Relationship Id="rId4" Type="http://schemas.openxmlformats.org/officeDocument/2006/relationships/image" Target="../media/image62.gif"/><Relationship Id="rId9" Type="http://schemas.openxmlformats.org/officeDocument/2006/relationships/image" Target="../media/image104.gif"/><Relationship Id="rId15" Type="http://schemas.openxmlformats.org/officeDocument/2006/relationships/image" Target="../media/image96.gif"/><Relationship Id="rId14" Type="http://schemas.openxmlformats.org/officeDocument/2006/relationships/image" Target="../media/image75.gif"/><Relationship Id="rId17" Type="http://schemas.openxmlformats.org/officeDocument/2006/relationships/image" Target="../media/image76.gif"/><Relationship Id="rId16" Type="http://schemas.openxmlformats.org/officeDocument/2006/relationships/image" Target="../media/image79.gif"/><Relationship Id="rId5" Type="http://schemas.openxmlformats.org/officeDocument/2006/relationships/image" Target="../media/image92.gif"/><Relationship Id="rId19" Type="http://schemas.openxmlformats.org/officeDocument/2006/relationships/image" Target="../media/image78.gif"/><Relationship Id="rId6" Type="http://schemas.openxmlformats.org/officeDocument/2006/relationships/image" Target="../media/image66.gif"/><Relationship Id="rId18" Type="http://schemas.openxmlformats.org/officeDocument/2006/relationships/image" Target="../media/image77.gif"/><Relationship Id="rId7" Type="http://schemas.openxmlformats.org/officeDocument/2006/relationships/image" Target="../media/image65.gif"/><Relationship Id="rId8" Type="http://schemas.openxmlformats.org/officeDocument/2006/relationships/image" Target="../media/image70.gif"/></Relationships>
</file>

<file path=ppt/slides/_rels/slide29.xml.rels><?xml version="1.0" encoding="UTF-8" standalone="yes"?><Relationships xmlns="http://schemas.openxmlformats.org/package/2006/relationships"><Relationship Id="rId20" Type="http://schemas.openxmlformats.org/officeDocument/2006/relationships/image" Target="../media/image80.gif"/><Relationship Id="rId11" Type="http://schemas.openxmlformats.org/officeDocument/2006/relationships/image" Target="../media/image74.gif"/><Relationship Id="rId10" Type="http://schemas.openxmlformats.org/officeDocument/2006/relationships/image" Target="../media/image71.gif"/><Relationship Id="rId21" Type="http://schemas.openxmlformats.org/officeDocument/2006/relationships/image" Target="../media/image102.gif"/><Relationship Id="rId13" Type="http://schemas.openxmlformats.org/officeDocument/2006/relationships/image" Target="../media/image72.gif"/><Relationship Id="rId12" Type="http://schemas.openxmlformats.org/officeDocument/2006/relationships/image" Target="../media/image73.gif"/><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6.gif"/><Relationship Id="rId4" Type="http://schemas.openxmlformats.org/officeDocument/2006/relationships/image" Target="../media/image62.gif"/><Relationship Id="rId9" Type="http://schemas.openxmlformats.org/officeDocument/2006/relationships/image" Target="../media/image104.gif"/><Relationship Id="rId15" Type="http://schemas.openxmlformats.org/officeDocument/2006/relationships/image" Target="../media/image96.gif"/><Relationship Id="rId14" Type="http://schemas.openxmlformats.org/officeDocument/2006/relationships/image" Target="../media/image75.gif"/><Relationship Id="rId17" Type="http://schemas.openxmlformats.org/officeDocument/2006/relationships/image" Target="../media/image76.gif"/><Relationship Id="rId16" Type="http://schemas.openxmlformats.org/officeDocument/2006/relationships/image" Target="../media/image79.gif"/><Relationship Id="rId5" Type="http://schemas.openxmlformats.org/officeDocument/2006/relationships/image" Target="../media/image92.gif"/><Relationship Id="rId19" Type="http://schemas.openxmlformats.org/officeDocument/2006/relationships/image" Target="../media/image78.gif"/><Relationship Id="rId6" Type="http://schemas.openxmlformats.org/officeDocument/2006/relationships/image" Target="../media/image66.gif"/><Relationship Id="rId18" Type="http://schemas.openxmlformats.org/officeDocument/2006/relationships/image" Target="../media/image77.gif"/><Relationship Id="rId7" Type="http://schemas.openxmlformats.org/officeDocument/2006/relationships/image" Target="../media/image65.gif"/><Relationship Id="rId8" Type="http://schemas.openxmlformats.org/officeDocument/2006/relationships/image" Target="../media/image70.gif"/></Relationships>
</file>

<file path=ppt/slides/_rels/slide3.xml.rels><?xml version="1.0" encoding="UTF-8" standalone="yes"?><Relationships xmlns="http://schemas.openxmlformats.org/package/2006/relationships"><Relationship Id="rId11" Type="http://schemas.openxmlformats.org/officeDocument/2006/relationships/image" Target="../media/image9.gif"/><Relationship Id="rId10" Type="http://schemas.openxmlformats.org/officeDocument/2006/relationships/image" Target="../media/image3.gif"/><Relationship Id="rId13" Type="http://schemas.openxmlformats.org/officeDocument/2006/relationships/image" Target="../media/image69.gif"/><Relationship Id="rId12" Type="http://schemas.openxmlformats.org/officeDocument/2006/relationships/image" Target="../media/image10.gif"/><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gif"/><Relationship Id="rId4" Type="http://schemas.openxmlformats.org/officeDocument/2006/relationships/image" Target="../media/image21.gif"/><Relationship Id="rId9" Type="http://schemas.openxmlformats.org/officeDocument/2006/relationships/image" Target="../media/image2.gif"/><Relationship Id="rId15" Type="http://schemas.openxmlformats.org/officeDocument/2006/relationships/image" Target="../media/image13.gif"/><Relationship Id="rId14" Type="http://schemas.openxmlformats.org/officeDocument/2006/relationships/image" Target="../media/image11.gif"/><Relationship Id="rId17" Type="http://schemas.openxmlformats.org/officeDocument/2006/relationships/image" Target="../media/image5.gif"/><Relationship Id="rId16" Type="http://schemas.openxmlformats.org/officeDocument/2006/relationships/image" Target="../media/image24.gif"/><Relationship Id="rId5" Type="http://schemas.openxmlformats.org/officeDocument/2006/relationships/image" Target="../media/image6.gif"/><Relationship Id="rId6" Type="http://schemas.openxmlformats.org/officeDocument/2006/relationships/image" Target="../media/image1.gif"/><Relationship Id="rId7" Type="http://schemas.openxmlformats.org/officeDocument/2006/relationships/image" Target="../media/image51.gif"/><Relationship Id="rId8" Type="http://schemas.openxmlformats.org/officeDocument/2006/relationships/image" Target="../media/image12.gif"/></Relationships>
</file>

<file path=ppt/slides/_rels/slide30.xml.rels><?xml version="1.0" encoding="UTF-8" standalone="yes"?><Relationships xmlns="http://schemas.openxmlformats.org/package/2006/relationships"><Relationship Id="rId20" Type="http://schemas.openxmlformats.org/officeDocument/2006/relationships/image" Target="../media/image80.gif"/><Relationship Id="rId11" Type="http://schemas.openxmlformats.org/officeDocument/2006/relationships/image" Target="../media/image74.gif"/><Relationship Id="rId22" Type="http://schemas.openxmlformats.org/officeDocument/2006/relationships/image" Target="../media/image88.gif"/><Relationship Id="rId10" Type="http://schemas.openxmlformats.org/officeDocument/2006/relationships/image" Target="../media/image71.gif"/><Relationship Id="rId21" Type="http://schemas.openxmlformats.org/officeDocument/2006/relationships/image" Target="../media/image84.gif"/><Relationship Id="rId13" Type="http://schemas.openxmlformats.org/officeDocument/2006/relationships/image" Target="../media/image72.gif"/><Relationship Id="rId12" Type="http://schemas.openxmlformats.org/officeDocument/2006/relationships/image" Target="../media/image73.gif"/><Relationship Id="rId23" Type="http://schemas.openxmlformats.org/officeDocument/2006/relationships/image" Target="../media/image102.gif"/><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6.gif"/><Relationship Id="rId4" Type="http://schemas.openxmlformats.org/officeDocument/2006/relationships/image" Target="../media/image62.gif"/><Relationship Id="rId9" Type="http://schemas.openxmlformats.org/officeDocument/2006/relationships/image" Target="../media/image104.gif"/><Relationship Id="rId15" Type="http://schemas.openxmlformats.org/officeDocument/2006/relationships/image" Target="../media/image96.gif"/><Relationship Id="rId14" Type="http://schemas.openxmlformats.org/officeDocument/2006/relationships/image" Target="../media/image75.gif"/><Relationship Id="rId17" Type="http://schemas.openxmlformats.org/officeDocument/2006/relationships/image" Target="../media/image76.gif"/><Relationship Id="rId16" Type="http://schemas.openxmlformats.org/officeDocument/2006/relationships/image" Target="../media/image79.gif"/><Relationship Id="rId5" Type="http://schemas.openxmlformats.org/officeDocument/2006/relationships/image" Target="../media/image92.gif"/><Relationship Id="rId19" Type="http://schemas.openxmlformats.org/officeDocument/2006/relationships/image" Target="../media/image78.gif"/><Relationship Id="rId6" Type="http://schemas.openxmlformats.org/officeDocument/2006/relationships/image" Target="../media/image66.gif"/><Relationship Id="rId18" Type="http://schemas.openxmlformats.org/officeDocument/2006/relationships/image" Target="../media/image77.gif"/><Relationship Id="rId7" Type="http://schemas.openxmlformats.org/officeDocument/2006/relationships/image" Target="../media/image65.gif"/><Relationship Id="rId8" Type="http://schemas.openxmlformats.org/officeDocument/2006/relationships/image" Target="../media/image70.gif"/></Relationships>
</file>

<file path=ppt/slides/_rels/slide31.xml.rels><?xml version="1.0" encoding="UTF-8" standalone="yes"?><Relationships xmlns="http://schemas.openxmlformats.org/package/2006/relationships"><Relationship Id="rId20" Type="http://schemas.openxmlformats.org/officeDocument/2006/relationships/image" Target="../media/image80.gif"/><Relationship Id="rId22" Type="http://schemas.openxmlformats.org/officeDocument/2006/relationships/image" Target="../media/image84.gif"/><Relationship Id="rId21" Type="http://schemas.openxmlformats.org/officeDocument/2006/relationships/image" Target="../media/image87.gif"/><Relationship Id="rId24" Type="http://schemas.openxmlformats.org/officeDocument/2006/relationships/image" Target="../media/image89.gif"/><Relationship Id="rId23" Type="http://schemas.openxmlformats.org/officeDocument/2006/relationships/image" Target="../media/image88.gif"/><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6.gif"/><Relationship Id="rId4" Type="http://schemas.openxmlformats.org/officeDocument/2006/relationships/image" Target="../media/image62.gif"/><Relationship Id="rId9" Type="http://schemas.openxmlformats.org/officeDocument/2006/relationships/image" Target="../media/image104.gif"/><Relationship Id="rId25" Type="http://schemas.openxmlformats.org/officeDocument/2006/relationships/image" Target="../media/image102.gif"/><Relationship Id="rId5" Type="http://schemas.openxmlformats.org/officeDocument/2006/relationships/image" Target="../media/image92.gif"/><Relationship Id="rId6" Type="http://schemas.openxmlformats.org/officeDocument/2006/relationships/image" Target="../media/image66.gif"/><Relationship Id="rId7" Type="http://schemas.openxmlformats.org/officeDocument/2006/relationships/image" Target="../media/image65.gif"/><Relationship Id="rId8" Type="http://schemas.openxmlformats.org/officeDocument/2006/relationships/image" Target="../media/image70.gif"/><Relationship Id="rId11" Type="http://schemas.openxmlformats.org/officeDocument/2006/relationships/image" Target="../media/image74.gif"/><Relationship Id="rId10" Type="http://schemas.openxmlformats.org/officeDocument/2006/relationships/image" Target="../media/image71.gif"/><Relationship Id="rId13" Type="http://schemas.openxmlformats.org/officeDocument/2006/relationships/image" Target="../media/image72.gif"/><Relationship Id="rId12" Type="http://schemas.openxmlformats.org/officeDocument/2006/relationships/image" Target="../media/image73.gif"/><Relationship Id="rId15" Type="http://schemas.openxmlformats.org/officeDocument/2006/relationships/image" Target="../media/image96.gif"/><Relationship Id="rId14" Type="http://schemas.openxmlformats.org/officeDocument/2006/relationships/image" Target="../media/image75.gif"/><Relationship Id="rId17" Type="http://schemas.openxmlformats.org/officeDocument/2006/relationships/image" Target="../media/image76.gif"/><Relationship Id="rId16" Type="http://schemas.openxmlformats.org/officeDocument/2006/relationships/image" Target="../media/image79.gif"/><Relationship Id="rId19" Type="http://schemas.openxmlformats.org/officeDocument/2006/relationships/image" Target="../media/image78.gif"/><Relationship Id="rId18" Type="http://schemas.openxmlformats.org/officeDocument/2006/relationships/image" Target="../media/image77.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6.gif"/><Relationship Id="rId4" Type="http://schemas.openxmlformats.org/officeDocument/2006/relationships/image" Target="../media/image62.gif"/><Relationship Id="rId9" Type="http://schemas.openxmlformats.org/officeDocument/2006/relationships/image" Target="../media/image104.gif"/><Relationship Id="rId5" Type="http://schemas.openxmlformats.org/officeDocument/2006/relationships/image" Target="../media/image92.gif"/><Relationship Id="rId6" Type="http://schemas.openxmlformats.org/officeDocument/2006/relationships/image" Target="../media/image66.gif"/><Relationship Id="rId7" Type="http://schemas.openxmlformats.org/officeDocument/2006/relationships/image" Target="../media/image65.gif"/><Relationship Id="rId8" Type="http://schemas.openxmlformats.org/officeDocument/2006/relationships/image" Target="../media/image70.gif"/><Relationship Id="rId11" Type="http://schemas.openxmlformats.org/officeDocument/2006/relationships/image" Target="../media/image74.gif"/><Relationship Id="rId10" Type="http://schemas.openxmlformats.org/officeDocument/2006/relationships/image" Target="../media/image71.gif"/><Relationship Id="rId13" Type="http://schemas.openxmlformats.org/officeDocument/2006/relationships/image" Target="../media/image72.gif"/><Relationship Id="rId12" Type="http://schemas.openxmlformats.org/officeDocument/2006/relationships/image" Target="../media/image73.gif"/><Relationship Id="rId15" Type="http://schemas.openxmlformats.org/officeDocument/2006/relationships/image" Target="../media/image96.gif"/><Relationship Id="rId14" Type="http://schemas.openxmlformats.org/officeDocument/2006/relationships/image" Target="../media/image75.gif"/><Relationship Id="rId17" Type="http://schemas.openxmlformats.org/officeDocument/2006/relationships/image" Target="../media/image76.gif"/><Relationship Id="rId16" Type="http://schemas.openxmlformats.org/officeDocument/2006/relationships/image" Target="../media/image79.gif"/><Relationship Id="rId19" Type="http://schemas.openxmlformats.org/officeDocument/2006/relationships/image" Target="../media/image93.gif"/><Relationship Id="rId18" Type="http://schemas.openxmlformats.org/officeDocument/2006/relationships/image" Target="../media/image107.gif"/></Relationships>
</file>

<file path=ppt/slides/_rels/slide33.xml.rels><?xml version="1.0" encoding="UTF-8" standalone="yes"?><Relationships xmlns="http://schemas.openxmlformats.org/package/2006/relationships"><Relationship Id="rId20" Type="http://schemas.openxmlformats.org/officeDocument/2006/relationships/image" Target="../media/image94.gif"/><Relationship Id="rId21" Type="http://schemas.openxmlformats.org/officeDocument/2006/relationships/image" Target="../media/image95.gif"/><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6.gif"/><Relationship Id="rId4" Type="http://schemas.openxmlformats.org/officeDocument/2006/relationships/image" Target="../media/image62.gif"/><Relationship Id="rId9" Type="http://schemas.openxmlformats.org/officeDocument/2006/relationships/image" Target="../media/image104.gif"/><Relationship Id="rId5" Type="http://schemas.openxmlformats.org/officeDocument/2006/relationships/image" Target="../media/image92.gif"/><Relationship Id="rId6" Type="http://schemas.openxmlformats.org/officeDocument/2006/relationships/image" Target="../media/image66.gif"/><Relationship Id="rId7" Type="http://schemas.openxmlformats.org/officeDocument/2006/relationships/image" Target="../media/image65.gif"/><Relationship Id="rId8" Type="http://schemas.openxmlformats.org/officeDocument/2006/relationships/image" Target="../media/image70.gif"/><Relationship Id="rId11" Type="http://schemas.openxmlformats.org/officeDocument/2006/relationships/image" Target="../media/image74.gif"/><Relationship Id="rId10" Type="http://schemas.openxmlformats.org/officeDocument/2006/relationships/image" Target="../media/image71.gif"/><Relationship Id="rId13" Type="http://schemas.openxmlformats.org/officeDocument/2006/relationships/image" Target="../media/image72.gif"/><Relationship Id="rId12" Type="http://schemas.openxmlformats.org/officeDocument/2006/relationships/image" Target="../media/image73.gif"/><Relationship Id="rId15" Type="http://schemas.openxmlformats.org/officeDocument/2006/relationships/image" Target="../media/image96.gif"/><Relationship Id="rId14" Type="http://schemas.openxmlformats.org/officeDocument/2006/relationships/image" Target="../media/image75.gif"/><Relationship Id="rId17" Type="http://schemas.openxmlformats.org/officeDocument/2006/relationships/image" Target="../media/image76.gif"/><Relationship Id="rId16" Type="http://schemas.openxmlformats.org/officeDocument/2006/relationships/image" Target="../media/image79.gif"/><Relationship Id="rId19" Type="http://schemas.openxmlformats.org/officeDocument/2006/relationships/image" Target="../media/image93.gif"/><Relationship Id="rId18" Type="http://schemas.openxmlformats.org/officeDocument/2006/relationships/image" Target="../media/image107.gif"/></Relationships>
</file>

<file path=ppt/slides/_rels/slide34.xml.rels><?xml version="1.0" encoding="UTF-8" standalone="yes"?><Relationships xmlns="http://schemas.openxmlformats.org/package/2006/relationships"><Relationship Id="rId20" Type="http://schemas.openxmlformats.org/officeDocument/2006/relationships/image" Target="../media/image95.gif"/><Relationship Id="rId21" Type="http://schemas.openxmlformats.org/officeDocument/2006/relationships/image" Target="../media/image99.gif"/><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6.gif"/><Relationship Id="rId4" Type="http://schemas.openxmlformats.org/officeDocument/2006/relationships/image" Target="../media/image62.gif"/><Relationship Id="rId9" Type="http://schemas.openxmlformats.org/officeDocument/2006/relationships/image" Target="../media/image104.gif"/><Relationship Id="rId5" Type="http://schemas.openxmlformats.org/officeDocument/2006/relationships/image" Target="../media/image92.gif"/><Relationship Id="rId6" Type="http://schemas.openxmlformats.org/officeDocument/2006/relationships/image" Target="../media/image66.gif"/><Relationship Id="rId7" Type="http://schemas.openxmlformats.org/officeDocument/2006/relationships/image" Target="../media/image65.gif"/><Relationship Id="rId8" Type="http://schemas.openxmlformats.org/officeDocument/2006/relationships/image" Target="../media/image70.gif"/><Relationship Id="rId11" Type="http://schemas.openxmlformats.org/officeDocument/2006/relationships/image" Target="../media/image74.gif"/><Relationship Id="rId10" Type="http://schemas.openxmlformats.org/officeDocument/2006/relationships/image" Target="../media/image71.gif"/><Relationship Id="rId13" Type="http://schemas.openxmlformats.org/officeDocument/2006/relationships/image" Target="../media/image72.gif"/><Relationship Id="rId12" Type="http://schemas.openxmlformats.org/officeDocument/2006/relationships/image" Target="../media/image73.gif"/><Relationship Id="rId15" Type="http://schemas.openxmlformats.org/officeDocument/2006/relationships/image" Target="../media/image96.gif"/><Relationship Id="rId14" Type="http://schemas.openxmlformats.org/officeDocument/2006/relationships/image" Target="../media/image75.gif"/><Relationship Id="rId17" Type="http://schemas.openxmlformats.org/officeDocument/2006/relationships/image" Target="../media/image76.gif"/><Relationship Id="rId16" Type="http://schemas.openxmlformats.org/officeDocument/2006/relationships/image" Target="../media/image79.gif"/><Relationship Id="rId19" Type="http://schemas.openxmlformats.org/officeDocument/2006/relationships/image" Target="../media/image109.gif"/><Relationship Id="rId18" Type="http://schemas.openxmlformats.org/officeDocument/2006/relationships/image" Target="../media/image97.gif"/></Relationships>
</file>

<file path=ppt/slides/_rels/slide35.xml.rels><?xml version="1.0" encoding="UTF-8" standalone="yes"?><Relationships xmlns="http://schemas.openxmlformats.org/package/2006/relationships"><Relationship Id="rId20" Type="http://schemas.openxmlformats.org/officeDocument/2006/relationships/image" Target="../media/image109.gif"/><Relationship Id="rId22" Type="http://schemas.openxmlformats.org/officeDocument/2006/relationships/image" Target="../media/image95.gif"/><Relationship Id="rId21" Type="http://schemas.openxmlformats.org/officeDocument/2006/relationships/image" Target="../media/image101.gif"/><Relationship Id="rId23" Type="http://schemas.openxmlformats.org/officeDocument/2006/relationships/image" Target="../media/image100.gif"/><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6.gif"/><Relationship Id="rId4" Type="http://schemas.openxmlformats.org/officeDocument/2006/relationships/image" Target="../media/image62.gif"/><Relationship Id="rId9" Type="http://schemas.openxmlformats.org/officeDocument/2006/relationships/image" Target="../media/image104.gif"/><Relationship Id="rId5" Type="http://schemas.openxmlformats.org/officeDocument/2006/relationships/image" Target="../media/image92.gif"/><Relationship Id="rId6" Type="http://schemas.openxmlformats.org/officeDocument/2006/relationships/image" Target="../media/image66.gif"/><Relationship Id="rId7" Type="http://schemas.openxmlformats.org/officeDocument/2006/relationships/image" Target="../media/image65.gif"/><Relationship Id="rId8" Type="http://schemas.openxmlformats.org/officeDocument/2006/relationships/image" Target="../media/image70.gif"/><Relationship Id="rId11" Type="http://schemas.openxmlformats.org/officeDocument/2006/relationships/image" Target="../media/image74.gif"/><Relationship Id="rId10" Type="http://schemas.openxmlformats.org/officeDocument/2006/relationships/image" Target="../media/image71.gif"/><Relationship Id="rId13" Type="http://schemas.openxmlformats.org/officeDocument/2006/relationships/image" Target="../media/image72.gif"/><Relationship Id="rId12" Type="http://schemas.openxmlformats.org/officeDocument/2006/relationships/image" Target="../media/image73.gif"/><Relationship Id="rId15" Type="http://schemas.openxmlformats.org/officeDocument/2006/relationships/image" Target="../media/image96.gif"/><Relationship Id="rId14" Type="http://schemas.openxmlformats.org/officeDocument/2006/relationships/image" Target="../media/image75.gif"/><Relationship Id="rId17" Type="http://schemas.openxmlformats.org/officeDocument/2006/relationships/image" Target="../media/image76.gif"/><Relationship Id="rId16" Type="http://schemas.openxmlformats.org/officeDocument/2006/relationships/image" Target="../media/image79.gif"/><Relationship Id="rId19" Type="http://schemas.openxmlformats.org/officeDocument/2006/relationships/image" Target="../media/image97.gif"/><Relationship Id="rId18" Type="http://schemas.openxmlformats.org/officeDocument/2006/relationships/image" Target="../media/image98.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08.gif"/><Relationship Id="rId4" Type="http://schemas.openxmlformats.org/officeDocument/2006/relationships/image" Target="../media/image86.gif"/><Relationship Id="rId9" Type="http://schemas.openxmlformats.org/officeDocument/2006/relationships/image" Target="../media/image70.gif"/><Relationship Id="rId5" Type="http://schemas.openxmlformats.org/officeDocument/2006/relationships/image" Target="../media/image62.gif"/><Relationship Id="rId6" Type="http://schemas.openxmlformats.org/officeDocument/2006/relationships/image" Target="../media/image92.gif"/><Relationship Id="rId7" Type="http://schemas.openxmlformats.org/officeDocument/2006/relationships/image" Target="../media/image66.gif"/><Relationship Id="rId8" Type="http://schemas.openxmlformats.org/officeDocument/2006/relationships/image" Target="../media/image65.gif"/><Relationship Id="rId11" Type="http://schemas.openxmlformats.org/officeDocument/2006/relationships/image" Target="../media/image71.gif"/><Relationship Id="rId10" Type="http://schemas.openxmlformats.org/officeDocument/2006/relationships/image" Target="../media/image104.gif"/><Relationship Id="rId13" Type="http://schemas.openxmlformats.org/officeDocument/2006/relationships/image" Target="../media/image73.gif"/><Relationship Id="rId12" Type="http://schemas.openxmlformats.org/officeDocument/2006/relationships/image" Target="../media/image74.gif"/><Relationship Id="rId15" Type="http://schemas.openxmlformats.org/officeDocument/2006/relationships/image" Target="../media/image75.gif"/><Relationship Id="rId14" Type="http://schemas.openxmlformats.org/officeDocument/2006/relationships/image" Target="../media/image72.gif"/><Relationship Id="rId17" Type="http://schemas.openxmlformats.org/officeDocument/2006/relationships/image" Target="../media/image79.gif"/><Relationship Id="rId16" Type="http://schemas.openxmlformats.org/officeDocument/2006/relationships/image" Target="../media/image96.gif"/><Relationship Id="rId18" Type="http://schemas.openxmlformats.org/officeDocument/2006/relationships/image" Target="../media/image76.gif"/></Relationships>
</file>

<file path=ppt/slides/_rels/slide37.xml.rels><?xml version="1.0" encoding="UTF-8" standalone="yes"?><Relationships xmlns="http://schemas.openxmlformats.org/package/2006/relationships"><Relationship Id="rId20" Type="http://schemas.openxmlformats.org/officeDocument/2006/relationships/image" Target="../media/image99.gif"/><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08.gif"/><Relationship Id="rId4" Type="http://schemas.openxmlformats.org/officeDocument/2006/relationships/image" Target="../media/image86.gif"/><Relationship Id="rId9" Type="http://schemas.openxmlformats.org/officeDocument/2006/relationships/image" Target="../media/image70.gif"/><Relationship Id="rId5" Type="http://schemas.openxmlformats.org/officeDocument/2006/relationships/image" Target="../media/image62.gif"/><Relationship Id="rId6" Type="http://schemas.openxmlformats.org/officeDocument/2006/relationships/image" Target="../media/image92.gif"/><Relationship Id="rId7" Type="http://schemas.openxmlformats.org/officeDocument/2006/relationships/image" Target="../media/image66.gif"/><Relationship Id="rId8" Type="http://schemas.openxmlformats.org/officeDocument/2006/relationships/image" Target="../media/image65.gif"/><Relationship Id="rId11" Type="http://schemas.openxmlformats.org/officeDocument/2006/relationships/image" Target="../media/image71.gif"/><Relationship Id="rId10" Type="http://schemas.openxmlformats.org/officeDocument/2006/relationships/image" Target="../media/image104.gif"/><Relationship Id="rId13" Type="http://schemas.openxmlformats.org/officeDocument/2006/relationships/image" Target="../media/image73.gif"/><Relationship Id="rId12" Type="http://schemas.openxmlformats.org/officeDocument/2006/relationships/image" Target="../media/image74.gif"/><Relationship Id="rId15" Type="http://schemas.openxmlformats.org/officeDocument/2006/relationships/image" Target="../media/image75.gif"/><Relationship Id="rId14" Type="http://schemas.openxmlformats.org/officeDocument/2006/relationships/image" Target="../media/image72.gif"/><Relationship Id="rId17" Type="http://schemas.openxmlformats.org/officeDocument/2006/relationships/image" Target="../media/image79.gif"/><Relationship Id="rId16" Type="http://schemas.openxmlformats.org/officeDocument/2006/relationships/image" Target="../media/image96.gif"/><Relationship Id="rId19" Type="http://schemas.openxmlformats.org/officeDocument/2006/relationships/image" Target="../media/image103.gif"/><Relationship Id="rId18" Type="http://schemas.openxmlformats.org/officeDocument/2006/relationships/image" Target="../media/image76.gif"/></Relationships>
</file>

<file path=ppt/slides/_rels/slide38.xml.rels><?xml version="1.0" encoding="UTF-8" standalone="yes"?><Relationships xmlns="http://schemas.openxmlformats.org/package/2006/relationships"><Relationship Id="rId20" Type="http://schemas.openxmlformats.org/officeDocument/2006/relationships/image" Target="../media/image99.gif"/><Relationship Id="rId21" Type="http://schemas.openxmlformats.org/officeDocument/2006/relationships/image" Target="../media/image110.gif"/><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08.gif"/><Relationship Id="rId4" Type="http://schemas.openxmlformats.org/officeDocument/2006/relationships/image" Target="../media/image86.gif"/><Relationship Id="rId9" Type="http://schemas.openxmlformats.org/officeDocument/2006/relationships/image" Target="../media/image70.gif"/><Relationship Id="rId5" Type="http://schemas.openxmlformats.org/officeDocument/2006/relationships/image" Target="../media/image62.gif"/><Relationship Id="rId6" Type="http://schemas.openxmlformats.org/officeDocument/2006/relationships/image" Target="../media/image92.gif"/><Relationship Id="rId7" Type="http://schemas.openxmlformats.org/officeDocument/2006/relationships/image" Target="../media/image66.gif"/><Relationship Id="rId8" Type="http://schemas.openxmlformats.org/officeDocument/2006/relationships/image" Target="../media/image65.gif"/><Relationship Id="rId11" Type="http://schemas.openxmlformats.org/officeDocument/2006/relationships/image" Target="../media/image71.gif"/><Relationship Id="rId10" Type="http://schemas.openxmlformats.org/officeDocument/2006/relationships/image" Target="../media/image104.gif"/><Relationship Id="rId13" Type="http://schemas.openxmlformats.org/officeDocument/2006/relationships/image" Target="../media/image73.gif"/><Relationship Id="rId12" Type="http://schemas.openxmlformats.org/officeDocument/2006/relationships/image" Target="../media/image74.gif"/><Relationship Id="rId15" Type="http://schemas.openxmlformats.org/officeDocument/2006/relationships/image" Target="../media/image75.gif"/><Relationship Id="rId14" Type="http://schemas.openxmlformats.org/officeDocument/2006/relationships/image" Target="../media/image72.gif"/><Relationship Id="rId17" Type="http://schemas.openxmlformats.org/officeDocument/2006/relationships/image" Target="../media/image79.gif"/><Relationship Id="rId16" Type="http://schemas.openxmlformats.org/officeDocument/2006/relationships/image" Target="../media/image96.gif"/><Relationship Id="rId19" Type="http://schemas.openxmlformats.org/officeDocument/2006/relationships/image" Target="../media/image103.gif"/><Relationship Id="rId18" Type="http://schemas.openxmlformats.org/officeDocument/2006/relationships/image" Target="../media/image76.gif"/></Relationships>
</file>

<file path=ppt/slides/_rels/slide39.xml.rels><?xml version="1.0" encoding="UTF-8" standalone="yes"?><Relationships xmlns="http://schemas.openxmlformats.org/package/2006/relationships"><Relationship Id="rId20" Type="http://schemas.openxmlformats.org/officeDocument/2006/relationships/image" Target="../media/image99.gif"/><Relationship Id="rId22" Type="http://schemas.openxmlformats.org/officeDocument/2006/relationships/image" Target="../media/image106.gif"/><Relationship Id="rId21" Type="http://schemas.openxmlformats.org/officeDocument/2006/relationships/image" Target="../media/image110.gif"/><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08.gif"/><Relationship Id="rId4" Type="http://schemas.openxmlformats.org/officeDocument/2006/relationships/image" Target="../media/image86.gif"/><Relationship Id="rId9" Type="http://schemas.openxmlformats.org/officeDocument/2006/relationships/image" Target="../media/image70.gif"/><Relationship Id="rId5" Type="http://schemas.openxmlformats.org/officeDocument/2006/relationships/image" Target="../media/image62.gif"/><Relationship Id="rId6" Type="http://schemas.openxmlformats.org/officeDocument/2006/relationships/image" Target="../media/image92.gif"/><Relationship Id="rId7" Type="http://schemas.openxmlformats.org/officeDocument/2006/relationships/image" Target="../media/image66.gif"/><Relationship Id="rId8" Type="http://schemas.openxmlformats.org/officeDocument/2006/relationships/image" Target="../media/image65.gif"/><Relationship Id="rId11" Type="http://schemas.openxmlformats.org/officeDocument/2006/relationships/image" Target="../media/image71.gif"/><Relationship Id="rId10" Type="http://schemas.openxmlformats.org/officeDocument/2006/relationships/image" Target="../media/image104.gif"/><Relationship Id="rId13" Type="http://schemas.openxmlformats.org/officeDocument/2006/relationships/image" Target="../media/image73.gif"/><Relationship Id="rId12" Type="http://schemas.openxmlformats.org/officeDocument/2006/relationships/image" Target="../media/image74.gif"/><Relationship Id="rId15" Type="http://schemas.openxmlformats.org/officeDocument/2006/relationships/image" Target="../media/image75.gif"/><Relationship Id="rId14" Type="http://schemas.openxmlformats.org/officeDocument/2006/relationships/image" Target="../media/image72.gif"/><Relationship Id="rId17" Type="http://schemas.openxmlformats.org/officeDocument/2006/relationships/image" Target="../media/image79.gif"/><Relationship Id="rId16" Type="http://schemas.openxmlformats.org/officeDocument/2006/relationships/image" Target="../media/image96.gif"/><Relationship Id="rId19" Type="http://schemas.openxmlformats.org/officeDocument/2006/relationships/image" Target="../media/image103.gif"/><Relationship Id="rId18" Type="http://schemas.openxmlformats.org/officeDocument/2006/relationships/image" Target="../media/image76.gif"/></Relationships>
</file>

<file path=ppt/slides/_rels/slide4.xml.rels><?xml version="1.0" encoding="UTF-8" standalone="yes"?><Relationships xmlns="http://schemas.openxmlformats.org/package/2006/relationships"><Relationship Id="rId11" Type="http://schemas.openxmlformats.org/officeDocument/2006/relationships/image" Target="../media/image9.gif"/><Relationship Id="rId10" Type="http://schemas.openxmlformats.org/officeDocument/2006/relationships/image" Target="../media/image3.gif"/><Relationship Id="rId13" Type="http://schemas.openxmlformats.org/officeDocument/2006/relationships/image" Target="../media/image69.gif"/><Relationship Id="rId12" Type="http://schemas.openxmlformats.org/officeDocument/2006/relationships/image" Target="../media/image10.gif"/><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gif"/><Relationship Id="rId4" Type="http://schemas.openxmlformats.org/officeDocument/2006/relationships/image" Target="../media/image21.gif"/><Relationship Id="rId9" Type="http://schemas.openxmlformats.org/officeDocument/2006/relationships/image" Target="../media/image2.gif"/><Relationship Id="rId15" Type="http://schemas.openxmlformats.org/officeDocument/2006/relationships/image" Target="../media/image13.gif"/><Relationship Id="rId14" Type="http://schemas.openxmlformats.org/officeDocument/2006/relationships/image" Target="../media/image11.gif"/><Relationship Id="rId17" Type="http://schemas.openxmlformats.org/officeDocument/2006/relationships/image" Target="../media/image5.gif"/><Relationship Id="rId16" Type="http://schemas.openxmlformats.org/officeDocument/2006/relationships/image" Target="../media/image24.gif"/><Relationship Id="rId5" Type="http://schemas.openxmlformats.org/officeDocument/2006/relationships/image" Target="../media/image6.gif"/><Relationship Id="rId6" Type="http://schemas.openxmlformats.org/officeDocument/2006/relationships/image" Target="../media/image1.gif"/><Relationship Id="rId18" Type="http://schemas.openxmlformats.org/officeDocument/2006/relationships/image" Target="../media/image15.gif"/><Relationship Id="rId7" Type="http://schemas.openxmlformats.org/officeDocument/2006/relationships/image" Target="../media/image51.gif"/><Relationship Id="rId8" Type="http://schemas.openxmlformats.org/officeDocument/2006/relationships/image" Target="../media/image12.gif"/></Relationships>
</file>

<file path=ppt/slides/_rels/slide40.xml.rels><?xml version="1.0" encoding="UTF-8" standalone="yes"?><Relationships xmlns="http://schemas.openxmlformats.org/package/2006/relationships"><Relationship Id="rId20" Type="http://schemas.openxmlformats.org/officeDocument/2006/relationships/image" Target="../media/image110.gif"/><Relationship Id="rId22" Type="http://schemas.openxmlformats.org/officeDocument/2006/relationships/image" Target="../media/image105.gif"/><Relationship Id="rId21" Type="http://schemas.openxmlformats.org/officeDocument/2006/relationships/image" Target="../media/image106.gif"/><Relationship Id="rId23" Type="http://schemas.openxmlformats.org/officeDocument/2006/relationships/image" Target="../media/image59.gif"/><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08.gif"/><Relationship Id="rId4" Type="http://schemas.openxmlformats.org/officeDocument/2006/relationships/image" Target="../media/image86.gif"/><Relationship Id="rId9" Type="http://schemas.openxmlformats.org/officeDocument/2006/relationships/image" Target="../media/image70.gif"/><Relationship Id="rId5" Type="http://schemas.openxmlformats.org/officeDocument/2006/relationships/image" Target="../media/image62.gif"/><Relationship Id="rId6" Type="http://schemas.openxmlformats.org/officeDocument/2006/relationships/image" Target="../media/image92.gif"/><Relationship Id="rId7" Type="http://schemas.openxmlformats.org/officeDocument/2006/relationships/image" Target="../media/image66.gif"/><Relationship Id="rId8" Type="http://schemas.openxmlformats.org/officeDocument/2006/relationships/image" Target="../media/image65.gif"/><Relationship Id="rId11" Type="http://schemas.openxmlformats.org/officeDocument/2006/relationships/image" Target="../media/image71.gif"/><Relationship Id="rId10" Type="http://schemas.openxmlformats.org/officeDocument/2006/relationships/image" Target="../media/image104.gif"/><Relationship Id="rId13" Type="http://schemas.openxmlformats.org/officeDocument/2006/relationships/image" Target="../media/image73.gif"/><Relationship Id="rId12" Type="http://schemas.openxmlformats.org/officeDocument/2006/relationships/image" Target="../media/image74.gif"/><Relationship Id="rId15" Type="http://schemas.openxmlformats.org/officeDocument/2006/relationships/image" Target="../media/image75.gif"/><Relationship Id="rId14" Type="http://schemas.openxmlformats.org/officeDocument/2006/relationships/image" Target="../media/image72.gif"/><Relationship Id="rId17" Type="http://schemas.openxmlformats.org/officeDocument/2006/relationships/image" Target="../media/image79.gif"/><Relationship Id="rId16" Type="http://schemas.openxmlformats.org/officeDocument/2006/relationships/image" Target="../media/image96.gif"/><Relationship Id="rId19" Type="http://schemas.openxmlformats.org/officeDocument/2006/relationships/image" Target="../media/image103.gif"/><Relationship Id="rId18" Type="http://schemas.openxmlformats.org/officeDocument/2006/relationships/image" Target="../media/image76.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0.gif"/><Relationship Id="rId4" Type="http://schemas.openxmlformats.org/officeDocument/2006/relationships/image" Target="../media/image1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gif"/><Relationship Id="rId4" Type="http://schemas.openxmlformats.org/officeDocument/2006/relationships/image" Target="../media/image18.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gif"/><Relationship Id="rId4" Type="http://schemas.openxmlformats.org/officeDocument/2006/relationships/image" Target="../media/image17.gif"/><Relationship Id="rId5" Type="http://schemas.openxmlformats.org/officeDocument/2006/relationships/image" Target="../media/image19.gif"/><Relationship Id="rId6" Type="http://schemas.openxmlformats.org/officeDocument/2006/relationships/image" Target="../media/image8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gif"/><Relationship Id="rId4" Type="http://schemas.openxmlformats.org/officeDocument/2006/relationships/image" Target="../media/image20.gif"/><Relationship Id="rId5" Type="http://schemas.openxmlformats.org/officeDocument/2006/relationships/image" Target="../media/image22.gif"/><Relationship Id="rId6" Type="http://schemas.openxmlformats.org/officeDocument/2006/relationships/image" Target="../media/image23.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Backpropagation</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3437625"/>
            <a:ext cx="8520600" cy="121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Ivo Cetkovich Bakmas</a:t>
            </a:r>
            <a:endParaRPr sz="2100"/>
          </a:p>
          <a:p>
            <a:pPr indent="0" lvl="0" marL="0" rtl="0" algn="ctr">
              <a:spcBef>
                <a:spcPts val="0"/>
              </a:spcBef>
              <a:spcAft>
                <a:spcPts val="0"/>
              </a:spcAft>
              <a:buNone/>
            </a:pPr>
            <a:r>
              <a:rPr lang="en" sz="2100"/>
              <a:t>Ornella Pitiddu</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0" name="Shape 780"/>
        <p:cNvGrpSpPr/>
        <p:nvPr/>
      </p:nvGrpSpPr>
      <p:grpSpPr>
        <a:xfrm>
          <a:off x="0" y="0"/>
          <a:ext cx="0" cy="0"/>
          <a:chOff x="0" y="0"/>
          <a:chExt cx="0" cy="0"/>
        </a:xfrm>
      </p:grpSpPr>
      <p:sp>
        <p:nvSpPr>
          <p:cNvPr id="781" name="Google Shape;781;p22"/>
          <p:cNvSpPr txBox="1"/>
          <p:nvPr/>
        </p:nvSpPr>
        <p:spPr>
          <a:xfrm>
            <a:off x="1964475" y="1194225"/>
            <a:ext cx="4070400" cy="4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2"/>
          <p:cNvSpPr/>
          <p:nvPr/>
        </p:nvSpPr>
        <p:spPr>
          <a:xfrm>
            <a:off x="4893776" y="1164467"/>
            <a:ext cx="245400" cy="243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2"/>
          <p:cNvSpPr/>
          <p:nvPr/>
        </p:nvSpPr>
        <p:spPr>
          <a:xfrm>
            <a:off x="5935250" y="1164497"/>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2"/>
          <p:cNvSpPr/>
          <p:nvPr/>
        </p:nvSpPr>
        <p:spPr>
          <a:xfrm>
            <a:off x="7920752" y="936225"/>
            <a:ext cx="245400" cy="2430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latin typeface="Courier New"/>
              <a:ea typeface="Courier New"/>
              <a:cs typeface="Courier New"/>
              <a:sym typeface="Courier New"/>
            </a:endParaRPr>
          </a:p>
        </p:txBody>
      </p:sp>
      <p:sp>
        <p:nvSpPr>
          <p:cNvPr id="785" name="Google Shape;785;p22"/>
          <p:cNvSpPr/>
          <p:nvPr/>
        </p:nvSpPr>
        <p:spPr>
          <a:xfrm>
            <a:off x="4893776" y="1577606"/>
            <a:ext cx="245400" cy="243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2"/>
          <p:cNvSpPr/>
          <p:nvPr/>
        </p:nvSpPr>
        <p:spPr>
          <a:xfrm>
            <a:off x="4893776" y="751353"/>
            <a:ext cx="245400" cy="243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2"/>
          <p:cNvSpPr/>
          <p:nvPr/>
        </p:nvSpPr>
        <p:spPr>
          <a:xfrm>
            <a:off x="7920752" y="1422335"/>
            <a:ext cx="245400" cy="2430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788" name="Google Shape;788;p22"/>
          <p:cNvSpPr/>
          <p:nvPr/>
        </p:nvSpPr>
        <p:spPr>
          <a:xfrm>
            <a:off x="5935250" y="1535693"/>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2"/>
          <p:cNvSpPr/>
          <p:nvPr/>
        </p:nvSpPr>
        <p:spPr>
          <a:xfrm>
            <a:off x="5935250" y="781068"/>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2"/>
          <p:cNvSpPr/>
          <p:nvPr/>
        </p:nvSpPr>
        <p:spPr>
          <a:xfrm>
            <a:off x="5935250" y="1906889"/>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2"/>
          <p:cNvSpPr/>
          <p:nvPr/>
        </p:nvSpPr>
        <p:spPr>
          <a:xfrm>
            <a:off x="5935250" y="422105"/>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2" name="Google Shape;792;p22"/>
          <p:cNvCxnSpPr>
            <a:stCxn id="786" idx="6"/>
            <a:endCxn id="791" idx="2"/>
          </p:cNvCxnSpPr>
          <p:nvPr/>
        </p:nvCxnSpPr>
        <p:spPr>
          <a:xfrm flipH="1" rot="10800000">
            <a:off x="5139176" y="543753"/>
            <a:ext cx="796200" cy="329100"/>
          </a:xfrm>
          <a:prstGeom prst="straightConnector1">
            <a:avLst/>
          </a:prstGeom>
          <a:noFill/>
          <a:ln cap="flat" cmpd="sng" w="9525">
            <a:solidFill>
              <a:srgbClr val="D9D9D9"/>
            </a:solidFill>
            <a:prstDash val="solid"/>
            <a:round/>
            <a:headEnd len="med" w="med" type="none"/>
            <a:tailEnd len="med" w="med" type="triangle"/>
          </a:ln>
        </p:spPr>
      </p:cxnSp>
      <p:cxnSp>
        <p:nvCxnSpPr>
          <p:cNvPr id="793" name="Google Shape;793;p22"/>
          <p:cNvCxnSpPr>
            <a:stCxn id="786" idx="6"/>
            <a:endCxn id="789" idx="2"/>
          </p:cNvCxnSpPr>
          <p:nvPr/>
        </p:nvCxnSpPr>
        <p:spPr>
          <a:xfrm>
            <a:off x="5139176" y="872853"/>
            <a:ext cx="796200" cy="29700"/>
          </a:xfrm>
          <a:prstGeom prst="straightConnector1">
            <a:avLst/>
          </a:prstGeom>
          <a:noFill/>
          <a:ln cap="flat" cmpd="sng" w="9525">
            <a:solidFill>
              <a:srgbClr val="D9D9D9"/>
            </a:solidFill>
            <a:prstDash val="solid"/>
            <a:round/>
            <a:headEnd len="med" w="med" type="none"/>
            <a:tailEnd len="med" w="med" type="triangle"/>
          </a:ln>
        </p:spPr>
      </p:cxnSp>
      <p:cxnSp>
        <p:nvCxnSpPr>
          <p:cNvPr id="794" name="Google Shape;794;p22"/>
          <p:cNvCxnSpPr>
            <a:stCxn id="786" idx="6"/>
            <a:endCxn id="783" idx="2"/>
          </p:cNvCxnSpPr>
          <p:nvPr/>
        </p:nvCxnSpPr>
        <p:spPr>
          <a:xfrm>
            <a:off x="5139176" y="872853"/>
            <a:ext cx="796200" cy="413100"/>
          </a:xfrm>
          <a:prstGeom prst="straightConnector1">
            <a:avLst/>
          </a:prstGeom>
          <a:noFill/>
          <a:ln cap="flat" cmpd="sng" w="9525">
            <a:solidFill>
              <a:srgbClr val="D9D9D9"/>
            </a:solidFill>
            <a:prstDash val="solid"/>
            <a:round/>
            <a:headEnd len="med" w="med" type="none"/>
            <a:tailEnd len="med" w="med" type="triangle"/>
          </a:ln>
        </p:spPr>
      </p:cxnSp>
      <p:cxnSp>
        <p:nvCxnSpPr>
          <p:cNvPr id="795" name="Google Shape;795;p22"/>
          <p:cNvCxnSpPr>
            <a:stCxn id="786" idx="6"/>
            <a:endCxn id="788" idx="2"/>
          </p:cNvCxnSpPr>
          <p:nvPr/>
        </p:nvCxnSpPr>
        <p:spPr>
          <a:xfrm>
            <a:off x="5139176" y="872853"/>
            <a:ext cx="796200" cy="784200"/>
          </a:xfrm>
          <a:prstGeom prst="straightConnector1">
            <a:avLst/>
          </a:prstGeom>
          <a:noFill/>
          <a:ln cap="flat" cmpd="sng" w="9525">
            <a:solidFill>
              <a:srgbClr val="D9D9D9"/>
            </a:solidFill>
            <a:prstDash val="solid"/>
            <a:round/>
            <a:headEnd len="med" w="med" type="none"/>
            <a:tailEnd len="med" w="med" type="triangle"/>
          </a:ln>
        </p:spPr>
      </p:cxnSp>
      <p:cxnSp>
        <p:nvCxnSpPr>
          <p:cNvPr id="796" name="Google Shape;796;p22"/>
          <p:cNvCxnSpPr>
            <a:stCxn id="786" idx="6"/>
            <a:endCxn id="790" idx="2"/>
          </p:cNvCxnSpPr>
          <p:nvPr/>
        </p:nvCxnSpPr>
        <p:spPr>
          <a:xfrm>
            <a:off x="5139176" y="872853"/>
            <a:ext cx="796200" cy="1155600"/>
          </a:xfrm>
          <a:prstGeom prst="straightConnector1">
            <a:avLst/>
          </a:prstGeom>
          <a:noFill/>
          <a:ln cap="flat" cmpd="sng" w="9525">
            <a:solidFill>
              <a:srgbClr val="D9D9D9"/>
            </a:solidFill>
            <a:prstDash val="solid"/>
            <a:round/>
            <a:headEnd len="med" w="med" type="none"/>
            <a:tailEnd len="med" w="med" type="triangle"/>
          </a:ln>
        </p:spPr>
      </p:cxnSp>
      <p:sp>
        <p:nvSpPr>
          <p:cNvPr id="797" name="Google Shape;797;p22"/>
          <p:cNvSpPr/>
          <p:nvPr/>
        </p:nvSpPr>
        <p:spPr>
          <a:xfrm>
            <a:off x="6936793" y="1164467"/>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2"/>
          <p:cNvSpPr/>
          <p:nvPr/>
        </p:nvSpPr>
        <p:spPr>
          <a:xfrm>
            <a:off x="6936793" y="1535663"/>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2"/>
          <p:cNvSpPr/>
          <p:nvPr/>
        </p:nvSpPr>
        <p:spPr>
          <a:xfrm>
            <a:off x="6936793" y="781038"/>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2"/>
          <p:cNvSpPr/>
          <p:nvPr/>
        </p:nvSpPr>
        <p:spPr>
          <a:xfrm>
            <a:off x="6936793" y="1906859"/>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2"/>
          <p:cNvSpPr/>
          <p:nvPr/>
        </p:nvSpPr>
        <p:spPr>
          <a:xfrm>
            <a:off x="6936793" y="422075"/>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2" name="Google Shape;802;p22"/>
          <p:cNvCxnSpPr>
            <a:stCxn id="782" idx="6"/>
            <a:endCxn id="791" idx="2"/>
          </p:cNvCxnSpPr>
          <p:nvPr/>
        </p:nvCxnSpPr>
        <p:spPr>
          <a:xfrm flipH="1" rot="10800000">
            <a:off x="5139176" y="543467"/>
            <a:ext cx="796200" cy="742500"/>
          </a:xfrm>
          <a:prstGeom prst="straightConnector1">
            <a:avLst/>
          </a:prstGeom>
          <a:noFill/>
          <a:ln cap="flat" cmpd="sng" w="9525">
            <a:solidFill>
              <a:srgbClr val="D9D9D9"/>
            </a:solidFill>
            <a:prstDash val="solid"/>
            <a:round/>
            <a:headEnd len="med" w="med" type="none"/>
            <a:tailEnd len="med" w="med" type="triangle"/>
          </a:ln>
        </p:spPr>
      </p:cxnSp>
      <p:cxnSp>
        <p:nvCxnSpPr>
          <p:cNvPr id="803" name="Google Shape;803;p22"/>
          <p:cNvCxnSpPr>
            <a:stCxn id="782" idx="6"/>
            <a:endCxn id="789" idx="2"/>
          </p:cNvCxnSpPr>
          <p:nvPr/>
        </p:nvCxnSpPr>
        <p:spPr>
          <a:xfrm flipH="1" rot="10800000">
            <a:off x="5139176" y="902567"/>
            <a:ext cx="796200" cy="383400"/>
          </a:xfrm>
          <a:prstGeom prst="straightConnector1">
            <a:avLst/>
          </a:prstGeom>
          <a:noFill/>
          <a:ln cap="flat" cmpd="sng" w="9525">
            <a:solidFill>
              <a:srgbClr val="D9D9D9"/>
            </a:solidFill>
            <a:prstDash val="solid"/>
            <a:round/>
            <a:headEnd len="med" w="med" type="none"/>
            <a:tailEnd len="med" w="med" type="triangle"/>
          </a:ln>
        </p:spPr>
      </p:cxnSp>
      <p:cxnSp>
        <p:nvCxnSpPr>
          <p:cNvPr id="804" name="Google Shape;804;p22"/>
          <p:cNvCxnSpPr>
            <a:stCxn id="782" idx="6"/>
            <a:endCxn id="783" idx="2"/>
          </p:cNvCxnSpPr>
          <p:nvPr/>
        </p:nvCxnSpPr>
        <p:spPr>
          <a:xfrm>
            <a:off x="5139176" y="1285967"/>
            <a:ext cx="796200" cy="0"/>
          </a:xfrm>
          <a:prstGeom prst="straightConnector1">
            <a:avLst/>
          </a:prstGeom>
          <a:noFill/>
          <a:ln cap="flat" cmpd="sng" w="9525">
            <a:solidFill>
              <a:srgbClr val="D9D9D9"/>
            </a:solidFill>
            <a:prstDash val="solid"/>
            <a:round/>
            <a:headEnd len="med" w="med" type="none"/>
            <a:tailEnd len="med" w="med" type="triangle"/>
          </a:ln>
        </p:spPr>
      </p:cxnSp>
      <p:cxnSp>
        <p:nvCxnSpPr>
          <p:cNvPr id="805" name="Google Shape;805;p22"/>
          <p:cNvCxnSpPr>
            <a:stCxn id="782" idx="6"/>
            <a:endCxn id="788" idx="2"/>
          </p:cNvCxnSpPr>
          <p:nvPr/>
        </p:nvCxnSpPr>
        <p:spPr>
          <a:xfrm>
            <a:off x="5139176" y="1285967"/>
            <a:ext cx="796200" cy="371100"/>
          </a:xfrm>
          <a:prstGeom prst="straightConnector1">
            <a:avLst/>
          </a:prstGeom>
          <a:noFill/>
          <a:ln cap="flat" cmpd="sng" w="9525">
            <a:solidFill>
              <a:srgbClr val="D9D9D9"/>
            </a:solidFill>
            <a:prstDash val="solid"/>
            <a:round/>
            <a:headEnd len="med" w="med" type="none"/>
            <a:tailEnd len="med" w="med" type="triangle"/>
          </a:ln>
        </p:spPr>
      </p:cxnSp>
      <p:cxnSp>
        <p:nvCxnSpPr>
          <p:cNvPr id="806" name="Google Shape;806;p22"/>
          <p:cNvCxnSpPr>
            <a:stCxn id="782" idx="6"/>
            <a:endCxn id="790" idx="2"/>
          </p:cNvCxnSpPr>
          <p:nvPr/>
        </p:nvCxnSpPr>
        <p:spPr>
          <a:xfrm>
            <a:off x="5139176" y="1285967"/>
            <a:ext cx="796200" cy="742500"/>
          </a:xfrm>
          <a:prstGeom prst="straightConnector1">
            <a:avLst/>
          </a:prstGeom>
          <a:noFill/>
          <a:ln cap="flat" cmpd="sng" w="9525">
            <a:solidFill>
              <a:srgbClr val="D9D9D9"/>
            </a:solidFill>
            <a:prstDash val="solid"/>
            <a:round/>
            <a:headEnd len="med" w="med" type="none"/>
            <a:tailEnd len="med" w="med" type="triangle"/>
          </a:ln>
        </p:spPr>
      </p:cxnSp>
      <p:cxnSp>
        <p:nvCxnSpPr>
          <p:cNvPr id="807" name="Google Shape;807;p22"/>
          <p:cNvCxnSpPr>
            <a:stCxn id="785" idx="6"/>
            <a:endCxn id="791" idx="2"/>
          </p:cNvCxnSpPr>
          <p:nvPr/>
        </p:nvCxnSpPr>
        <p:spPr>
          <a:xfrm flipH="1" rot="10800000">
            <a:off x="5139176" y="543506"/>
            <a:ext cx="796200" cy="1155600"/>
          </a:xfrm>
          <a:prstGeom prst="straightConnector1">
            <a:avLst/>
          </a:prstGeom>
          <a:noFill/>
          <a:ln cap="flat" cmpd="sng" w="9525">
            <a:solidFill>
              <a:srgbClr val="D9D9D9"/>
            </a:solidFill>
            <a:prstDash val="solid"/>
            <a:round/>
            <a:headEnd len="med" w="med" type="none"/>
            <a:tailEnd len="med" w="med" type="triangle"/>
          </a:ln>
        </p:spPr>
      </p:cxnSp>
      <p:cxnSp>
        <p:nvCxnSpPr>
          <p:cNvPr id="808" name="Google Shape;808;p22"/>
          <p:cNvCxnSpPr>
            <a:stCxn id="785" idx="6"/>
            <a:endCxn id="789" idx="2"/>
          </p:cNvCxnSpPr>
          <p:nvPr/>
        </p:nvCxnSpPr>
        <p:spPr>
          <a:xfrm flipH="1" rot="10800000">
            <a:off x="5139176" y="902606"/>
            <a:ext cx="796200" cy="796500"/>
          </a:xfrm>
          <a:prstGeom prst="straightConnector1">
            <a:avLst/>
          </a:prstGeom>
          <a:noFill/>
          <a:ln cap="flat" cmpd="sng" w="9525">
            <a:solidFill>
              <a:srgbClr val="D9D9D9"/>
            </a:solidFill>
            <a:prstDash val="solid"/>
            <a:round/>
            <a:headEnd len="med" w="med" type="none"/>
            <a:tailEnd len="med" w="med" type="triangle"/>
          </a:ln>
        </p:spPr>
      </p:cxnSp>
      <p:cxnSp>
        <p:nvCxnSpPr>
          <p:cNvPr id="809" name="Google Shape;809;p22"/>
          <p:cNvCxnSpPr>
            <a:stCxn id="785" idx="6"/>
            <a:endCxn id="783" idx="2"/>
          </p:cNvCxnSpPr>
          <p:nvPr/>
        </p:nvCxnSpPr>
        <p:spPr>
          <a:xfrm flipH="1" rot="10800000">
            <a:off x="5139176" y="1286006"/>
            <a:ext cx="796200" cy="413100"/>
          </a:xfrm>
          <a:prstGeom prst="straightConnector1">
            <a:avLst/>
          </a:prstGeom>
          <a:noFill/>
          <a:ln cap="flat" cmpd="sng" w="9525">
            <a:solidFill>
              <a:srgbClr val="D9D9D9"/>
            </a:solidFill>
            <a:prstDash val="solid"/>
            <a:round/>
            <a:headEnd len="med" w="med" type="none"/>
            <a:tailEnd len="med" w="med" type="triangle"/>
          </a:ln>
        </p:spPr>
      </p:cxnSp>
      <p:cxnSp>
        <p:nvCxnSpPr>
          <p:cNvPr id="810" name="Google Shape;810;p22"/>
          <p:cNvCxnSpPr>
            <a:stCxn id="785" idx="6"/>
            <a:endCxn id="788" idx="2"/>
          </p:cNvCxnSpPr>
          <p:nvPr/>
        </p:nvCxnSpPr>
        <p:spPr>
          <a:xfrm flipH="1" rot="10800000">
            <a:off x="5139176" y="1657106"/>
            <a:ext cx="796200" cy="42000"/>
          </a:xfrm>
          <a:prstGeom prst="straightConnector1">
            <a:avLst/>
          </a:prstGeom>
          <a:noFill/>
          <a:ln cap="flat" cmpd="sng" w="9525">
            <a:solidFill>
              <a:srgbClr val="D9D9D9"/>
            </a:solidFill>
            <a:prstDash val="solid"/>
            <a:round/>
            <a:headEnd len="med" w="med" type="none"/>
            <a:tailEnd len="med" w="med" type="triangle"/>
          </a:ln>
        </p:spPr>
      </p:cxnSp>
      <p:cxnSp>
        <p:nvCxnSpPr>
          <p:cNvPr id="811" name="Google Shape;811;p22"/>
          <p:cNvCxnSpPr>
            <a:stCxn id="785" idx="6"/>
            <a:endCxn id="790" idx="2"/>
          </p:cNvCxnSpPr>
          <p:nvPr/>
        </p:nvCxnSpPr>
        <p:spPr>
          <a:xfrm>
            <a:off x="5139176" y="1699106"/>
            <a:ext cx="796200" cy="329400"/>
          </a:xfrm>
          <a:prstGeom prst="straightConnector1">
            <a:avLst/>
          </a:prstGeom>
          <a:noFill/>
          <a:ln cap="flat" cmpd="sng" w="9525">
            <a:solidFill>
              <a:srgbClr val="D9D9D9"/>
            </a:solidFill>
            <a:prstDash val="solid"/>
            <a:round/>
            <a:headEnd len="med" w="med" type="none"/>
            <a:tailEnd len="med" w="med" type="triangle"/>
          </a:ln>
        </p:spPr>
      </p:cxnSp>
      <p:cxnSp>
        <p:nvCxnSpPr>
          <p:cNvPr id="812" name="Google Shape;812;p22"/>
          <p:cNvCxnSpPr>
            <a:stCxn id="791" idx="6"/>
            <a:endCxn id="801" idx="2"/>
          </p:cNvCxnSpPr>
          <p:nvPr/>
        </p:nvCxnSpPr>
        <p:spPr>
          <a:xfrm>
            <a:off x="6180650" y="543605"/>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813" name="Google Shape;813;p22"/>
          <p:cNvCxnSpPr>
            <a:stCxn id="791" idx="6"/>
            <a:endCxn id="799" idx="2"/>
          </p:cNvCxnSpPr>
          <p:nvPr/>
        </p:nvCxnSpPr>
        <p:spPr>
          <a:xfrm>
            <a:off x="6180650" y="543605"/>
            <a:ext cx="756000" cy="358800"/>
          </a:xfrm>
          <a:prstGeom prst="straightConnector1">
            <a:avLst/>
          </a:prstGeom>
          <a:noFill/>
          <a:ln cap="flat" cmpd="sng" w="9525">
            <a:solidFill>
              <a:srgbClr val="D9D9D9"/>
            </a:solidFill>
            <a:prstDash val="solid"/>
            <a:round/>
            <a:headEnd len="med" w="med" type="none"/>
            <a:tailEnd len="med" w="med" type="triangle"/>
          </a:ln>
        </p:spPr>
      </p:cxnSp>
      <p:cxnSp>
        <p:nvCxnSpPr>
          <p:cNvPr id="814" name="Google Shape;814;p22"/>
          <p:cNvCxnSpPr>
            <a:stCxn id="791" idx="6"/>
            <a:endCxn id="797" idx="2"/>
          </p:cNvCxnSpPr>
          <p:nvPr/>
        </p:nvCxnSpPr>
        <p:spPr>
          <a:xfrm>
            <a:off x="6180650" y="543605"/>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815" name="Google Shape;815;p22"/>
          <p:cNvCxnSpPr>
            <a:stCxn id="791" idx="6"/>
            <a:endCxn id="798" idx="2"/>
          </p:cNvCxnSpPr>
          <p:nvPr/>
        </p:nvCxnSpPr>
        <p:spPr>
          <a:xfrm>
            <a:off x="6180650" y="543605"/>
            <a:ext cx="756000" cy="1113600"/>
          </a:xfrm>
          <a:prstGeom prst="straightConnector1">
            <a:avLst/>
          </a:prstGeom>
          <a:noFill/>
          <a:ln cap="flat" cmpd="sng" w="9525">
            <a:solidFill>
              <a:srgbClr val="D9D9D9"/>
            </a:solidFill>
            <a:prstDash val="solid"/>
            <a:round/>
            <a:headEnd len="med" w="med" type="none"/>
            <a:tailEnd len="med" w="med" type="triangle"/>
          </a:ln>
        </p:spPr>
      </p:cxnSp>
      <p:cxnSp>
        <p:nvCxnSpPr>
          <p:cNvPr id="816" name="Google Shape;816;p22"/>
          <p:cNvCxnSpPr>
            <a:stCxn id="791" idx="6"/>
            <a:endCxn id="800" idx="2"/>
          </p:cNvCxnSpPr>
          <p:nvPr/>
        </p:nvCxnSpPr>
        <p:spPr>
          <a:xfrm>
            <a:off x="6180650" y="543605"/>
            <a:ext cx="756000" cy="1484700"/>
          </a:xfrm>
          <a:prstGeom prst="straightConnector1">
            <a:avLst/>
          </a:prstGeom>
          <a:noFill/>
          <a:ln cap="flat" cmpd="sng" w="9525">
            <a:solidFill>
              <a:srgbClr val="D9D9D9"/>
            </a:solidFill>
            <a:prstDash val="solid"/>
            <a:round/>
            <a:headEnd len="med" w="med" type="none"/>
            <a:tailEnd len="med" w="med" type="triangle"/>
          </a:ln>
        </p:spPr>
      </p:cxnSp>
      <p:cxnSp>
        <p:nvCxnSpPr>
          <p:cNvPr id="817" name="Google Shape;817;p22"/>
          <p:cNvCxnSpPr>
            <a:stCxn id="790" idx="6"/>
            <a:endCxn id="801" idx="2"/>
          </p:cNvCxnSpPr>
          <p:nvPr/>
        </p:nvCxnSpPr>
        <p:spPr>
          <a:xfrm flipH="1" rot="10800000">
            <a:off x="6180650" y="543689"/>
            <a:ext cx="756000" cy="1484700"/>
          </a:xfrm>
          <a:prstGeom prst="straightConnector1">
            <a:avLst/>
          </a:prstGeom>
          <a:noFill/>
          <a:ln cap="flat" cmpd="sng" w="9525">
            <a:solidFill>
              <a:srgbClr val="D9D9D9"/>
            </a:solidFill>
            <a:prstDash val="solid"/>
            <a:round/>
            <a:headEnd len="med" w="med" type="none"/>
            <a:tailEnd len="med" w="med" type="triangle"/>
          </a:ln>
        </p:spPr>
      </p:cxnSp>
      <p:cxnSp>
        <p:nvCxnSpPr>
          <p:cNvPr id="818" name="Google Shape;818;p22"/>
          <p:cNvCxnSpPr>
            <a:stCxn id="790" idx="6"/>
            <a:endCxn id="799" idx="2"/>
          </p:cNvCxnSpPr>
          <p:nvPr/>
        </p:nvCxnSpPr>
        <p:spPr>
          <a:xfrm flipH="1" rot="10800000">
            <a:off x="6180650" y="902489"/>
            <a:ext cx="756000" cy="1125900"/>
          </a:xfrm>
          <a:prstGeom prst="straightConnector1">
            <a:avLst/>
          </a:prstGeom>
          <a:noFill/>
          <a:ln cap="flat" cmpd="sng" w="9525">
            <a:solidFill>
              <a:srgbClr val="D9D9D9"/>
            </a:solidFill>
            <a:prstDash val="solid"/>
            <a:round/>
            <a:headEnd len="med" w="med" type="none"/>
            <a:tailEnd len="med" w="med" type="triangle"/>
          </a:ln>
        </p:spPr>
      </p:cxnSp>
      <p:cxnSp>
        <p:nvCxnSpPr>
          <p:cNvPr id="819" name="Google Shape;819;p22"/>
          <p:cNvCxnSpPr>
            <a:stCxn id="790" idx="6"/>
            <a:endCxn id="797" idx="2"/>
          </p:cNvCxnSpPr>
          <p:nvPr/>
        </p:nvCxnSpPr>
        <p:spPr>
          <a:xfrm flipH="1" rot="10800000">
            <a:off x="6180650" y="1285889"/>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820" name="Google Shape;820;p22"/>
          <p:cNvCxnSpPr>
            <a:stCxn id="790" idx="6"/>
            <a:endCxn id="798" idx="2"/>
          </p:cNvCxnSpPr>
          <p:nvPr/>
        </p:nvCxnSpPr>
        <p:spPr>
          <a:xfrm flipH="1" rot="10800000">
            <a:off x="6180650" y="1657289"/>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821" name="Google Shape;821;p22"/>
          <p:cNvCxnSpPr>
            <a:stCxn id="790" idx="6"/>
            <a:endCxn id="800" idx="2"/>
          </p:cNvCxnSpPr>
          <p:nvPr/>
        </p:nvCxnSpPr>
        <p:spPr>
          <a:xfrm>
            <a:off x="6180650" y="2028389"/>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822" name="Google Shape;822;p22"/>
          <p:cNvCxnSpPr>
            <a:stCxn id="789" idx="6"/>
            <a:endCxn id="801" idx="2"/>
          </p:cNvCxnSpPr>
          <p:nvPr/>
        </p:nvCxnSpPr>
        <p:spPr>
          <a:xfrm flipH="1" rot="10800000">
            <a:off x="6180650" y="543468"/>
            <a:ext cx="756000" cy="359100"/>
          </a:xfrm>
          <a:prstGeom prst="straightConnector1">
            <a:avLst/>
          </a:prstGeom>
          <a:noFill/>
          <a:ln cap="flat" cmpd="sng" w="9525">
            <a:solidFill>
              <a:srgbClr val="D9D9D9"/>
            </a:solidFill>
            <a:prstDash val="solid"/>
            <a:round/>
            <a:headEnd len="med" w="med" type="none"/>
            <a:tailEnd len="med" w="med" type="triangle"/>
          </a:ln>
        </p:spPr>
      </p:cxnSp>
      <p:cxnSp>
        <p:nvCxnSpPr>
          <p:cNvPr id="823" name="Google Shape;823;p22"/>
          <p:cNvCxnSpPr>
            <a:stCxn id="789" idx="6"/>
            <a:endCxn id="799" idx="2"/>
          </p:cNvCxnSpPr>
          <p:nvPr/>
        </p:nvCxnSpPr>
        <p:spPr>
          <a:xfrm>
            <a:off x="6180650" y="902568"/>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824" name="Google Shape;824;p22"/>
          <p:cNvCxnSpPr>
            <a:stCxn id="789" idx="6"/>
            <a:endCxn id="797" idx="2"/>
          </p:cNvCxnSpPr>
          <p:nvPr/>
        </p:nvCxnSpPr>
        <p:spPr>
          <a:xfrm>
            <a:off x="6180650" y="902568"/>
            <a:ext cx="756000" cy="383400"/>
          </a:xfrm>
          <a:prstGeom prst="straightConnector1">
            <a:avLst/>
          </a:prstGeom>
          <a:noFill/>
          <a:ln cap="flat" cmpd="sng" w="9525">
            <a:solidFill>
              <a:srgbClr val="D9D9D9"/>
            </a:solidFill>
            <a:prstDash val="solid"/>
            <a:round/>
            <a:headEnd len="med" w="med" type="none"/>
            <a:tailEnd len="med" w="med" type="triangle"/>
          </a:ln>
        </p:spPr>
      </p:cxnSp>
      <p:cxnSp>
        <p:nvCxnSpPr>
          <p:cNvPr id="825" name="Google Shape;825;p22"/>
          <p:cNvCxnSpPr>
            <a:stCxn id="789" idx="6"/>
            <a:endCxn id="798" idx="2"/>
          </p:cNvCxnSpPr>
          <p:nvPr/>
        </p:nvCxnSpPr>
        <p:spPr>
          <a:xfrm>
            <a:off x="6180650" y="902568"/>
            <a:ext cx="756000" cy="754500"/>
          </a:xfrm>
          <a:prstGeom prst="straightConnector1">
            <a:avLst/>
          </a:prstGeom>
          <a:noFill/>
          <a:ln cap="flat" cmpd="sng" w="9525">
            <a:solidFill>
              <a:srgbClr val="D9D9D9"/>
            </a:solidFill>
            <a:prstDash val="solid"/>
            <a:round/>
            <a:headEnd len="med" w="med" type="none"/>
            <a:tailEnd len="med" w="med" type="triangle"/>
          </a:ln>
        </p:spPr>
      </p:cxnSp>
      <p:cxnSp>
        <p:nvCxnSpPr>
          <p:cNvPr id="826" name="Google Shape;826;p22"/>
          <p:cNvCxnSpPr>
            <a:stCxn id="789" idx="6"/>
            <a:endCxn id="800" idx="2"/>
          </p:cNvCxnSpPr>
          <p:nvPr/>
        </p:nvCxnSpPr>
        <p:spPr>
          <a:xfrm>
            <a:off x="6180650" y="902568"/>
            <a:ext cx="756000" cy="1125900"/>
          </a:xfrm>
          <a:prstGeom prst="straightConnector1">
            <a:avLst/>
          </a:prstGeom>
          <a:noFill/>
          <a:ln cap="flat" cmpd="sng" w="9525">
            <a:solidFill>
              <a:srgbClr val="D9D9D9"/>
            </a:solidFill>
            <a:prstDash val="solid"/>
            <a:round/>
            <a:headEnd len="med" w="med" type="none"/>
            <a:tailEnd len="med" w="med" type="triangle"/>
          </a:ln>
        </p:spPr>
      </p:cxnSp>
      <p:cxnSp>
        <p:nvCxnSpPr>
          <p:cNvPr id="827" name="Google Shape;827;p22"/>
          <p:cNvCxnSpPr>
            <a:stCxn id="783" idx="6"/>
            <a:endCxn id="801" idx="2"/>
          </p:cNvCxnSpPr>
          <p:nvPr/>
        </p:nvCxnSpPr>
        <p:spPr>
          <a:xfrm flipH="1" rot="10800000">
            <a:off x="6180650" y="543497"/>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828" name="Google Shape;828;p22"/>
          <p:cNvCxnSpPr>
            <a:stCxn id="783" idx="6"/>
            <a:endCxn id="799" idx="2"/>
          </p:cNvCxnSpPr>
          <p:nvPr/>
        </p:nvCxnSpPr>
        <p:spPr>
          <a:xfrm flipH="1" rot="10800000">
            <a:off x="6180650" y="902597"/>
            <a:ext cx="756000" cy="383400"/>
          </a:xfrm>
          <a:prstGeom prst="straightConnector1">
            <a:avLst/>
          </a:prstGeom>
          <a:noFill/>
          <a:ln cap="flat" cmpd="sng" w="9525">
            <a:solidFill>
              <a:srgbClr val="D9D9D9"/>
            </a:solidFill>
            <a:prstDash val="solid"/>
            <a:round/>
            <a:headEnd len="med" w="med" type="none"/>
            <a:tailEnd len="med" w="med" type="triangle"/>
          </a:ln>
        </p:spPr>
      </p:cxnSp>
      <p:cxnSp>
        <p:nvCxnSpPr>
          <p:cNvPr id="829" name="Google Shape;829;p22"/>
          <p:cNvCxnSpPr>
            <a:stCxn id="783" idx="6"/>
            <a:endCxn id="797" idx="2"/>
          </p:cNvCxnSpPr>
          <p:nvPr/>
        </p:nvCxnSpPr>
        <p:spPr>
          <a:xfrm>
            <a:off x="6180650" y="1285997"/>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830" name="Google Shape;830;p22"/>
          <p:cNvCxnSpPr>
            <a:stCxn id="783" idx="6"/>
            <a:endCxn id="798" idx="2"/>
          </p:cNvCxnSpPr>
          <p:nvPr/>
        </p:nvCxnSpPr>
        <p:spPr>
          <a:xfrm>
            <a:off x="6180650" y="1285997"/>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831" name="Google Shape;831;p22"/>
          <p:cNvCxnSpPr>
            <a:stCxn id="783" idx="6"/>
            <a:endCxn id="800" idx="2"/>
          </p:cNvCxnSpPr>
          <p:nvPr/>
        </p:nvCxnSpPr>
        <p:spPr>
          <a:xfrm>
            <a:off x="6180650" y="1285997"/>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832" name="Google Shape;832;p22"/>
          <p:cNvCxnSpPr>
            <a:stCxn id="788" idx="6"/>
            <a:endCxn id="801" idx="2"/>
          </p:cNvCxnSpPr>
          <p:nvPr/>
        </p:nvCxnSpPr>
        <p:spPr>
          <a:xfrm flipH="1" rot="10800000">
            <a:off x="6180650" y="543593"/>
            <a:ext cx="756000" cy="1113600"/>
          </a:xfrm>
          <a:prstGeom prst="straightConnector1">
            <a:avLst/>
          </a:prstGeom>
          <a:noFill/>
          <a:ln cap="flat" cmpd="sng" w="9525">
            <a:solidFill>
              <a:srgbClr val="D9D9D9"/>
            </a:solidFill>
            <a:prstDash val="solid"/>
            <a:round/>
            <a:headEnd len="med" w="med" type="none"/>
            <a:tailEnd len="med" w="med" type="triangle"/>
          </a:ln>
        </p:spPr>
      </p:cxnSp>
      <p:cxnSp>
        <p:nvCxnSpPr>
          <p:cNvPr id="833" name="Google Shape;833;p22"/>
          <p:cNvCxnSpPr>
            <a:stCxn id="788" idx="6"/>
            <a:endCxn id="799" idx="2"/>
          </p:cNvCxnSpPr>
          <p:nvPr/>
        </p:nvCxnSpPr>
        <p:spPr>
          <a:xfrm flipH="1" rot="10800000">
            <a:off x="6180650" y="902393"/>
            <a:ext cx="756000" cy="754800"/>
          </a:xfrm>
          <a:prstGeom prst="straightConnector1">
            <a:avLst/>
          </a:prstGeom>
          <a:noFill/>
          <a:ln cap="flat" cmpd="sng" w="9525">
            <a:solidFill>
              <a:srgbClr val="D9D9D9"/>
            </a:solidFill>
            <a:prstDash val="solid"/>
            <a:round/>
            <a:headEnd len="med" w="med" type="none"/>
            <a:tailEnd len="med" w="med" type="triangle"/>
          </a:ln>
        </p:spPr>
      </p:cxnSp>
      <p:cxnSp>
        <p:nvCxnSpPr>
          <p:cNvPr id="834" name="Google Shape;834;p22"/>
          <p:cNvCxnSpPr>
            <a:stCxn id="788" idx="6"/>
            <a:endCxn id="797" idx="2"/>
          </p:cNvCxnSpPr>
          <p:nvPr/>
        </p:nvCxnSpPr>
        <p:spPr>
          <a:xfrm flipH="1" rot="10800000">
            <a:off x="6180650" y="1286093"/>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835" name="Google Shape;835;p22"/>
          <p:cNvCxnSpPr>
            <a:stCxn id="788" idx="6"/>
            <a:endCxn id="798" idx="2"/>
          </p:cNvCxnSpPr>
          <p:nvPr/>
        </p:nvCxnSpPr>
        <p:spPr>
          <a:xfrm>
            <a:off x="6180650" y="1657193"/>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836" name="Google Shape;836;p22"/>
          <p:cNvCxnSpPr>
            <a:stCxn id="788" idx="6"/>
            <a:endCxn id="800" idx="2"/>
          </p:cNvCxnSpPr>
          <p:nvPr/>
        </p:nvCxnSpPr>
        <p:spPr>
          <a:xfrm>
            <a:off x="6180650" y="1657193"/>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837" name="Google Shape;837;p22"/>
          <p:cNvCxnSpPr>
            <a:stCxn id="801" idx="6"/>
            <a:endCxn id="784" idx="2"/>
          </p:cNvCxnSpPr>
          <p:nvPr/>
        </p:nvCxnSpPr>
        <p:spPr>
          <a:xfrm>
            <a:off x="7182193" y="543575"/>
            <a:ext cx="738600" cy="514200"/>
          </a:xfrm>
          <a:prstGeom prst="straightConnector1">
            <a:avLst/>
          </a:prstGeom>
          <a:noFill/>
          <a:ln cap="flat" cmpd="sng" w="9525">
            <a:solidFill>
              <a:srgbClr val="666666"/>
            </a:solidFill>
            <a:prstDash val="solid"/>
            <a:round/>
            <a:headEnd len="med" w="med" type="none"/>
            <a:tailEnd len="med" w="med" type="triangle"/>
          </a:ln>
        </p:spPr>
      </p:cxnSp>
      <p:cxnSp>
        <p:nvCxnSpPr>
          <p:cNvPr id="838" name="Google Shape;838;p22"/>
          <p:cNvCxnSpPr>
            <a:stCxn id="801" idx="6"/>
            <a:endCxn id="787" idx="2"/>
          </p:cNvCxnSpPr>
          <p:nvPr/>
        </p:nvCxnSpPr>
        <p:spPr>
          <a:xfrm>
            <a:off x="7182193" y="543575"/>
            <a:ext cx="738600" cy="1000200"/>
          </a:xfrm>
          <a:prstGeom prst="straightConnector1">
            <a:avLst/>
          </a:prstGeom>
          <a:noFill/>
          <a:ln cap="flat" cmpd="sng" w="9525">
            <a:solidFill>
              <a:srgbClr val="D9D9D9"/>
            </a:solidFill>
            <a:prstDash val="solid"/>
            <a:round/>
            <a:headEnd len="med" w="med" type="none"/>
            <a:tailEnd len="med" w="med" type="triangle"/>
          </a:ln>
        </p:spPr>
      </p:cxnSp>
      <p:cxnSp>
        <p:nvCxnSpPr>
          <p:cNvPr id="839" name="Google Shape;839;p22"/>
          <p:cNvCxnSpPr>
            <a:stCxn id="799" idx="6"/>
            <a:endCxn id="784" idx="2"/>
          </p:cNvCxnSpPr>
          <p:nvPr/>
        </p:nvCxnSpPr>
        <p:spPr>
          <a:xfrm>
            <a:off x="7182193" y="902538"/>
            <a:ext cx="738600" cy="155100"/>
          </a:xfrm>
          <a:prstGeom prst="straightConnector1">
            <a:avLst/>
          </a:prstGeom>
          <a:noFill/>
          <a:ln cap="flat" cmpd="sng" w="9525">
            <a:solidFill>
              <a:srgbClr val="666666"/>
            </a:solidFill>
            <a:prstDash val="solid"/>
            <a:round/>
            <a:headEnd len="med" w="med" type="none"/>
            <a:tailEnd len="med" w="med" type="triangle"/>
          </a:ln>
        </p:spPr>
      </p:cxnSp>
      <p:cxnSp>
        <p:nvCxnSpPr>
          <p:cNvPr id="840" name="Google Shape;840;p22"/>
          <p:cNvCxnSpPr>
            <a:stCxn id="799" idx="6"/>
            <a:endCxn id="787" idx="2"/>
          </p:cNvCxnSpPr>
          <p:nvPr/>
        </p:nvCxnSpPr>
        <p:spPr>
          <a:xfrm>
            <a:off x="7182193" y="902538"/>
            <a:ext cx="738600" cy="641400"/>
          </a:xfrm>
          <a:prstGeom prst="straightConnector1">
            <a:avLst/>
          </a:prstGeom>
          <a:noFill/>
          <a:ln cap="flat" cmpd="sng" w="9525">
            <a:solidFill>
              <a:srgbClr val="D9D9D9"/>
            </a:solidFill>
            <a:prstDash val="solid"/>
            <a:round/>
            <a:headEnd len="med" w="med" type="none"/>
            <a:tailEnd len="med" w="med" type="triangle"/>
          </a:ln>
        </p:spPr>
      </p:cxnSp>
      <p:cxnSp>
        <p:nvCxnSpPr>
          <p:cNvPr id="841" name="Google Shape;841;p22"/>
          <p:cNvCxnSpPr>
            <a:stCxn id="797" idx="6"/>
            <a:endCxn id="784" idx="2"/>
          </p:cNvCxnSpPr>
          <p:nvPr/>
        </p:nvCxnSpPr>
        <p:spPr>
          <a:xfrm flipH="1" rot="10800000">
            <a:off x="7182193" y="1057667"/>
            <a:ext cx="738600" cy="228300"/>
          </a:xfrm>
          <a:prstGeom prst="straightConnector1">
            <a:avLst/>
          </a:prstGeom>
          <a:noFill/>
          <a:ln cap="flat" cmpd="sng" w="9525">
            <a:solidFill>
              <a:srgbClr val="666666"/>
            </a:solidFill>
            <a:prstDash val="solid"/>
            <a:round/>
            <a:headEnd len="med" w="med" type="none"/>
            <a:tailEnd len="med" w="med" type="triangle"/>
          </a:ln>
        </p:spPr>
      </p:cxnSp>
      <p:cxnSp>
        <p:nvCxnSpPr>
          <p:cNvPr id="842" name="Google Shape;842;p22"/>
          <p:cNvCxnSpPr>
            <a:stCxn id="797" idx="6"/>
            <a:endCxn id="787" idx="2"/>
          </p:cNvCxnSpPr>
          <p:nvPr/>
        </p:nvCxnSpPr>
        <p:spPr>
          <a:xfrm>
            <a:off x="7182193" y="1285967"/>
            <a:ext cx="738600" cy="258000"/>
          </a:xfrm>
          <a:prstGeom prst="straightConnector1">
            <a:avLst/>
          </a:prstGeom>
          <a:noFill/>
          <a:ln cap="flat" cmpd="sng" w="9525">
            <a:solidFill>
              <a:srgbClr val="D9D9D9"/>
            </a:solidFill>
            <a:prstDash val="solid"/>
            <a:round/>
            <a:headEnd len="med" w="med" type="none"/>
            <a:tailEnd len="med" w="med" type="triangle"/>
          </a:ln>
        </p:spPr>
      </p:cxnSp>
      <p:cxnSp>
        <p:nvCxnSpPr>
          <p:cNvPr id="843" name="Google Shape;843;p22"/>
          <p:cNvCxnSpPr>
            <a:stCxn id="798" idx="6"/>
            <a:endCxn id="784" idx="2"/>
          </p:cNvCxnSpPr>
          <p:nvPr/>
        </p:nvCxnSpPr>
        <p:spPr>
          <a:xfrm flipH="1" rot="10800000">
            <a:off x="7182193" y="1057763"/>
            <a:ext cx="738600" cy="599400"/>
          </a:xfrm>
          <a:prstGeom prst="straightConnector1">
            <a:avLst/>
          </a:prstGeom>
          <a:noFill/>
          <a:ln cap="flat" cmpd="sng" w="9525">
            <a:solidFill>
              <a:srgbClr val="666666"/>
            </a:solidFill>
            <a:prstDash val="solid"/>
            <a:round/>
            <a:headEnd len="med" w="med" type="none"/>
            <a:tailEnd len="med" w="med" type="triangle"/>
          </a:ln>
        </p:spPr>
      </p:cxnSp>
      <p:cxnSp>
        <p:nvCxnSpPr>
          <p:cNvPr id="844" name="Google Shape;844;p22"/>
          <p:cNvCxnSpPr>
            <a:stCxn id="798" idx="6"/>
            <a:endCxn id="787" idx="2"/>
          </p:cNvCxnSpPr>
          <p:nvPr/>
        </p:nvCxnSpPr>
        <p:spPr>
          <a:xfrm flipH="1" rot="10800000">
            <a:off x="7182193" y="1543763"/>
            <a:ext cx="738600" cy="113400"/>
          </a:xfrm>
          <a:prstGeom prst="straightConnector1">
            <a:avLst/>
          </a:prstGeom>
          <a:noFill/>
          <a:ln cap="flat" cmpd="sng" w="9525">
            <a:solidFill>
              <a:srgbClr val="D9D9D9"/>
            </a:solidFill>
            <a:prstDash val="solid"/>
            <a:round/>
            <a:headEnd len="med" w="med" type="none"/>
            <a:tailEnd len="med" w="med" type="triangle"/>
          </a:ln>
        </p:spPr>
      </p:cxnSp>
      <p:cxnSp>
        <p:nvCxnSpPr>
          <p:cNvPr id="845" name="Google Shape;845;p22"/>
          <p:cNvCxnSpPr>
            <a:stCxn id="800" idx="6"/>
            <a:endCxn id="784" idx="2"/>
          </p:cNvCxnSpPr>
          <p:nvPr/>
        </p:nvCxnSpPr>
        <p:spPr>
          <a:xfrm flipH="1" rot="10800000">
            <a:off x="7182193" y="1057859"/>
            <a:ext cx="738600" cy="970500"/>
          </a:xfrm>
          <a:prstGeom prst="straightConnector1">
            <a:avLst/>
          </a:prstGeom>
          <a:noFill/>
          <a:ln cap="flat" cmpd="sng" w="9525">
            <a:solidFill>
              <a:srgbClr val="666666"/>
            </a:solidFill>
            <a:prstDash val="solid"/>
            <a:round/>
            <a:headEnd len="med" w="med" type="none"/>
            <a:tailEnd len="med" w="med" type="triangle"/>
          </a:ln>
        </p:spPr>
      </p:cxnSp>
      <p:cxnSp>
        <p:nvCxnSpPr>
          <p:cNvPr id="846" name="Google Shape;846;p22"/>
          <p:cNvCxnSpPr>
            <a:stCxn id="800" idx="6"/>
            <a:endCxn id="787" idx="2"/>
          </p:cNvCxnSpPr>
          <p:nvPr/>
        </p:nvCxnSpPr>
        <p:spPr>
          <a:xfrm flipH="1" rot="10800000">
            <a:off x="7182193" y="1543859"/>
            <a:ext cx="738600" cy="484500"/>
          </a:xfrm>
          <a:prstGeom prst="straightConnector1">
            <a:avLst/>
          </a:prstGeom>
          <a:noFill/>
          <a:ln cap="flat" cmpd="sng" w="9525">
            <a:solidFill>
              <a:srgbClr val="D9D9D9"/>
            </a:solidFill>
            <a:prstDash val="solid"/>
            <a:round/>
            <a:headEnd len="med" w="med" type="none"/>
            <a:tailEnd len="med" w="med" type="triangle"/>
          </a:ln>
        </p:spPr>
      </p:cxnSp>
      <p:pic>
        <p:nvPicPr>
          <p:cNvPr descr="\frac{\partial E}{\partial h_j^{^{M-1}}}=\frac{\partial E}{\partial O_j^{^{\mu}}}.O_j^{^{\mu}}\left(1-O_j^{^{\mu}}\right)" id="847" name="Google Shape;847;p22"/>
          <p:cNvPicPr preferRelativeResize="0"/>
          <p:nvPr/>
        </p:nvPicPr>
        <p:blipFill>
          <a:blip r:embed="rId3">
            <a:alphaModFix/>
          </a:blip>
          <a:stretch>
            <a:fillRect/>
          </a:stretch>
        </p:blipFill>
        <p:spPr>
          <a:xfrm>
            <a:off x="353600" y="524856"/>
            <a:ext cx="3189488" cy="695988"/>
          </a:xfrm>
          <a:prstGeom prst="rect">
            <a:avLst/>
          </a:prstGeom>
          <a:noFill/>
          <a:ln>
            <a:noFill/>
          </a:ln>
        </p:spPr>
      </p:pic>
      <p:sp>
        <p:nvSpPr>
          <p:cNvPr id="848" name="Google Shape;848;p22"/>
          <p:cNvSpPr txBox="1"/>
          <p:nvPr/>
        </p:nvSpPr>
        <p:spPr>
          <a:xfrm>
            <a:off x="6601850" y="87250"/>
            <a:ext cx="9153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2"/>
          <p:cNvSpPr txBox="1"/>
          <p:nvPr>
            <p:ph idx="1" type="body"/>
          </p:nvPr>
        </p:nvSpPr>
        <p:spPr>
          <a:xfrm>
            <a:off x="149350" y="1317425"/>
            <a:ext cx="4461600" cy="1335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Ahora sabemos cómo una variación de la entrada total h afecta el error</a:t>
            </a:r>
            <a:endParaRPr/>
          </a:p>
          <a:p>
            <a:pPr indent="0" lvl="0" marL="0" rtl="0" algn="l">
              <a:spcBef>
                <a:spcPts val="1600"/>
              </a:spcBef>
              <a:spcAft>
                <a:spcPts val="1600"/>
              </a:spcAft>
              <a:buNone/>
            </a:pPr>
            <a:r>
              <a:t/>
            </a:r>
            <a:endParaRPr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3" name="Shape 853"/>
        <p:cNvGrpSpPr/>
        <p:nvPr/>
      </p:nvGrpSpPr>
      <p:grpSpPr>
        <a:xfrm>
          <a:off x="0" y="0"/>
          <a:ext cx="0" cy="0"/>
          <a:chOff x="0" y="0"/>
          <a:chExt cx="0" cy="0"/>
        </a:xfrm>
      </p:grpSpPr>
      <p:sp>
        <p:nvSpPr>
          <p:cNvPr id="854" name="Google Shape;854;p23"/>
          <p:cNvSpPr txBox="1"/>
          <p:nvPr/>
        </p:nvSpPr>
        <p:spPr>
          <a:xfrm>
            <a:off x="1964475" y="1194225"/>
            <a:ext cx="4070400" cy="4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3"/>
          <p:cNvSpPr/>
          <p:nvPr/>
        </p:nvSpPr>
        <p:spPr>
          <a:xfrm>
            <a:off x="4893776" y="1164467"/>
            <a:ext cx="245400" cy="243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3"/>
          <p:cNvSpPr/>
          <p:nvPr/>
        </p:nvSpPr>
        <p:spPr>
          <a:xfrm>
            <a:off x="5935250" y="1164497"/>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3"/>
          <p:cNvSpPr/>
          <p:nvPr/>
        </p:nvSpPr>
        <p:spPr>
          <a:xfrm>
            <a:off x="7920752" y="936225"/>
            <a:ext cx="245400" cy="2430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latin typeface="Courier New"/>
              <a:ea typeface="Courier New"/>
              <a:cs typeface="Courier New"/>
              <a:sym typeface="Courier New"/>
            </a:endParaRPr>
          </a:p>
        </p:txBody>
      </p:sp>
      <p:sp>
        <p:nvSpPr>
          <p:cNvPr id="858" name="Google Shape;858;p23"/>
          <p:cNvSpPr/>
          <p:nvPr/>
        </p:nvSpPr>
        <p:spPr>
          <a:xfrm>
            <a:off x="4893776" y="1577606"/>
            <a:ext cx="245400" cy="243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3"/>
          <p:cNvSpPr/>
          <p:nvPr/>
        </p:nvSpPr>
        <p:spPr>
          <a:xfrm>
            <a:off x="4893776" y="751353"/>
            <a:ext cx="245400" cy="243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3"/>
          <p:cNvSpPr/>
          <p:nvPr/>
        </p:nvSpPr>
        <p:spPr>
          <a:xfrm>
            <a:off x="7920752" y="1422335"/>
            <a:ext cx="245400" cy="2430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861" name="Google Shape;861;p23"/>
          <p:cNvSpPr/>
          <p:nvPr/>
        </p:nvSpPr>
        <p:spPr>
          <a:xfrm>
            <a:off x="5935250" y="1535693"/>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3"/>
          <p:cNvSpPr/>
          <p:nvPr/>
        </p:nvSpPr>
        <p:spPr>
          <a:xfrm>
            <a:off x="5935250" y="781068"/>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3"/>
          <p:cNvSpPr/>
          <p:nvPr/>
        </p:nvSpPr>
        <p:spPr>
          <a:xfrm>
            <a:off x="5935250" y="1906889"/>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3"/>
          <p:cNvSpPr/>
          <p:nvPr/>
        </p:nvSpPr>
        <p:spPr>
          <a:xfrm>
            <a:off x="5935250" y="422105"/>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5" name="Google Shape;865;p23"/>
          <p:cNvCxnSpPr>
            <a:stCxn id="859" idx="6"/>
            <a:endCxn id="864" idx="2"/>
          </p:cNvCxnSpPr>
          <p:nvPr/>
        </p:nvCxnSpPr>
        <p:spPr>
          <a:xfrm flipH="1" rot="10800000">
            <a:off x="5139176" y="543753"/>
            <a:ext cx="796200" cy="329100"/>
          </a:xfrm>
          <a:prstGeom prst="straightConnector1">
            <a:avLst/>
          </a:prstGeom>
          <a:noFill/>
          <a:ln cap="flat" cmpd="sng" w="9525">
            <a:solidFill>
              <a:srgbClr val="D9D9D9"/>
            </a:solidFill>
            <a:prstDash val="solid"/>
            <a:round/>
            <a:headEnd len="med" w="med" type="none"/>
            <a:tailEnd len="med" w="med" type="triangle"/>
          </a:ln>
        </p:spPr>
      </p:cxnSp>
      <p:cxnSp>
        <p:nvCxnSpPr>
          <p:cNvPr id="866" name="Google Shape;866;p23"/>
          <p:cNvCxnSpPr>
            <a:stCxn id="859" idx="6"/>
            <a:endCxn id="862" idx="2"/>
          </p:cNvCxnSpPr>
          <p:nvPr/>
        </p:nvCxnSpPr>
        <p:spPr>
          <a:xfrm>
            <a:off x="5139176" y="872853"/>
            <a:ext cx="796200" cy="29700"/>
          </a:xfrm>
          <a:prstGeom prst="straightConnector1">
            <a:avLst/>
          </a:prstGeom>
          <a:noFill/>
          <a:ln cap="flat" cmpd="sng" w="9525">
            <a:solidFill>
              <a:srgbClr val="D9D9D9"/>
            </a:solidFill>
            <a:prstDash val="solid"/>
            <a:round/>
            <a:headEnd len="med" w="med" type="none"/>
            <a:tailEnd len="med" w="med" type="triangle"/>
          </a:ln>
        </p:spPr>
      </p:cxnSp>
      <p:cxnSp>
        <p:nvCxnSpPr>
          <p:cNvPr id="867" name="Google Shape;867;p23"/>
          <p:cNvCxnSpPr>
            <a:stCxn id="859" idx="6"/>
            <a:endCxn id="856" idx="2"/>
          </p:cNvCxnSpPr>
          <p:nvPr/>
        </p:nvCxnSpPr>
        <p:spPr>
          <a:xfrm>
            <a:off x="5139176" y="872853"/>
            <a:ext cx="796200" cy="413100"/>
          </a:xfrm>
          <a:prstGeom prst="straightConnector1">
            <a:avLst/>
          </a:prstGeom>
          <a:noFill/>
          <a:ln cap="flat" cmpd="sng" w="9525">
            <a:solidFill>
              <a:srgbClr val="D9D9D9"/>
            </a:solidFill>
            <a:prstDash val="solid"/>
            <a:round/>
            <a:headEnd len="med" w="med" type="none"/>
            <a:tailEnd len="med" w="med" type="triangle"/>
          </a:ln>
        </p:spPr>
      </p:cxnSp>
      <p:cxnSp>
        <p:nvCxnSpPr>
          <p:cNvPr id="868" name="Google Shape;868;p23"/>
          <p:cNvCxnSpPr>
            <a:stCxn id="859" idx="6"/>
            <a:endCxn id="861" idx="2"/>
          </p:cNvCxnSpPr>
          <p:nvPr/>
        </p:nvCxnSpPr>
        <p:spPr>
          <a:xfrm>
            <a:off x="5139176" y="872853"/>
            <a:ext cx="796200" cy="784200"/>
          </a:xfrm>
          <a:prstGeom prst="straightConnector1">
            <a:avLst/>
          </a:prstGeom>
          <a:noFill/>
          <a:ln cap="flat" cmpd="sng" w="9525">
            <a:solidFill>
              <a:srgbClr val="D9D9D9"/>
            </a:solidFill>
            <a:prstDash val="solid"/>
            <a:round/>
            <a:headEnd len="med" w="med" type="none"/>
            <a:tailEnd len="med" w="med" type="triangle"/>
          </a:ln>
        </p:spPr>
      </p:cxnSp>
      <p:cxnSp>
        <p:nvCxnSpPr>
          <p:cNvPr id="869" name="Google Shape;869;p23"/>
          <p:cNvCxnSpPr>
            <a:stCxn id="859" idx="6"/>
            <a:endCxn id="863" idx="2"/>
          </p:cNvCxnSpPr>
          <p:nvPr/>
        </p:nvCxnSpPr>
        <p:spPr>
          <a:xfrm>
            <a:off x="5139176" y="872853"/>
            <a:ext cx="796200" cy="1155600"/>
          </a:xfrm>
          <a:prstGeom prst="straightConnector1">
            <a:avLst/>
          </a:prstGeom>
          <a:noFill/>
          <a:ln cap="flat" cmpd="sng" w="9525">
            <a:solidFill>
              <a:srgbClr val="D9D9D9"/>
            </a:solidFill>
            <a:prstDash val="solid"/>
            <a:round/>
            <a:headEnd len="med" w="med" type="none"/>
            <a:tailEnd len="med" w="med" type="triangle"/>
          </a:ln>
        </p:spPr>
      </p:cxnSp>
      <p:sp>
        <p:nvSpPr>
          <p:cNvPr id="870" name="Google Shape;870;p23"/>
          <p:cNvSpPr/>
          <p:nvPr/>
        </p:nvSpPr>
        <p:spPr>
          <a:xfrm>
            <a:off x="6936793" y="1164467"/>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3"/>
          <p:cNvSpPr/>
          <p:nvPr/>
        </p:nvSpPr>
        <p:spPr>
          <a:xfrm>
            <a:off x="6936793" y="1535663"/>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3"/>
          <p:cNvSpPr/>
          <p:nvPr/>
        </p:nvSpPr>
        <p:spPr>
          <a:xfrm>
            <a:off x="6936793" y="781038"/>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3"/>
          <p:cNvSpPr/>
          <p:nvPr/>
        </p:nvSpPr>
        <p:spPr>
          <a:xfrm>
            <a:off x="6936793" y="1906859"/>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3"/>
          <p:cNvSpPr/>
          <p:nvPr/>
        </p:nvSpPr>
        <p:spPr>
          <a:xfrm>
            <a:off x="6936793" y="422075"/>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5" name="Google Shape;875;p23"/>
          <p:cNvCxnSpPr>
            <a:stCxn id="855" idx="6"/>
            <a:endCxn id="864" idx="2"/>
          </p:cNvCxnSpPr>
          <p:nvPr/>
        </p:nvCxnSpPr>
        <p:spPr>
          <a:xfrm flipH="1" rot="10800000">
            <a:off x="5139176" y="543467"/>
            <a:ext cx="796200" cy="742500"/>
          </a:xfrm>
          <a:prstGeom prst="straightConnector1">
            <a:avLst/>
          </a:prstGeom>
          <a:noFill/>
          <a:ln cap="flat" cmpd="sng" w="9525">
            <a:solidFill>
              <a:srgbClr val="D9D9D9"/>
            </a:solidFill>
            <a:prstDash val="solid"/>
            <a:round/>
            <a:headEnd len="med" w="med" type="none"/>
            <a:tailEnd len="med" w="med" type="triangle"/>
          </a:ln>
        </p:spPr>
      </p:cxnSp>
      <p:cxnSp>
        <p:nvCxnSpPr>
          <p:cNvPr id="876" name="Google Shape;876;p23"/>
          <p:cNvCxnSpPr>
            <a:stCxn id="855" idx="6"/>
            <a:endCxn id="862" idx="2"/>
          </p:cNvCxnSpPr>
          <p:nvPr/>
        </p:nvCxnSpPr>
        <p:spPr>
          <a:xfrm flipH="1" rot="10800000">
            <a:off x="5139176" y="902567"/>
            <a:ext cx="796200" cy="383400"/>
          </a:xfrm>
          <a:prstGeom prst="straightConnector1">
            <a:avLst/>
          </a:prstGeom>
          <a:noFill/>
          <a:ln cap="flat" cmpd="sng" w="9525">
            <a:solidFill>
              <a:srgbClr val="D9D9D9"/>
            </a:solidFill>
            <a:prstDash val="solid"/>
            <a:round/>
            <a:headEnd len="med" w="med" type="none"/>
            <a:tailEnd len="med" w="med" type="triangle"/>
          </a:ln>
        </p:spPr>
      </p:cxnSp>
      <p:cxnSp>
        <p:nvCxnSpPr>
          <p:cNvPr id="877" name="Google Shape;877;p23"/>
          <p:cNvCxnSpPr>
            <a:stCxn id="855" idx="6"/>
            <a:endCxn id="856" idx="2"/>
          </p:cNvCxnSpPr>
          <p:nvPr/>
        </p:nvCxnSpPr>
        <p:spPr>
          <a:xfrm>
            <a:off x="5139176" y="1285967"/>
            <a:ext cx="796200" cy="0"/>
          </a:xfrm>
          <a:prstGeom prst="straightConnector1">
            <a:avLst/>
          </a:prstGeom>
          <a:noFill/>
          <a:ln cap="flat" cmpd="sng" w="9525">
            <a:solidFill>
              <a:srgbClr val="D9D9D9"/>
            </a:solidFill>
            <a:prstDash val="solid"/>
            <a:round/>
            <a:headEnd len="med" w="med" type="none"/>
            <a:tailEnd len="med" w="med" type="triangle"/>
          </a:ln>
        </p:spPr>
      </p:cxnSp>
      <p:cxnSp>
        <p:nvCxnSpPr>
          <p:cNvPr id="878" name="Google Shape;878;p23"/>
          <p:cNvCxnSpPr>
            <a:stCxn id="855" idx="6"/>
            <a:endCxn id="861" idx="2"/>
          </p:cNvCxnSpPr>
          <p:nvPr/>
        </p:nvCxnSpPr>
        <p:spPr>
          <a:xfrm>
            <a:off x="5139176" y="1285967"/>
            <a:ext cx="796200" cy="371100"/>
          </a:xfrm>
          <a:prstGeom prst="straightConnector1">
            <a:avLst/>
          </a:prstGeom>
          <a:noFill/>
          <a:ln cap="flat" cmpd="sng" w="9525">
            <a:solidFill>
              <a:srgbClr val="D9D9D9"/>
            </a:solidFill>
            <a:prstDash val="solid"/>
            <a:round/>
            <a:headEnd len="med" w="med" type="none"/>
            <a:tailEnd len="med" w="med" type="triangle"/>
          </a:ln>
        </p:spPr>
      </p:cxnSp>
      <p:cxnSp>
        <p:nvCxnSpPr>
          <p:cNvPr id="879" name="Google Shape;879;p23"/>
          <p:cNvCxnSpPr>
            <a:stCxn id="855" idx="6"/>
            <a:endCxn id="863" idx="2"/>
          </p:cNvCxnSpPr>
          <p:nvPr/>
        </p:nvCxnSpPr>
        <p:spPr>
          <a:xfrm>
            <a:off x="5139176" y="1285967"/>
            <a:ext cx="796200" cy="742500"/>
          </a:xfrm>
          <a:prstGeom prst="straightConnector1">
            <a:avLst/>
          </a:prstGeom>
          <a:noFill/>
          <a:ln cap="flat" cmpd="sng" w="9525">
            <a:solidFill>
              <a:srgbClr val="D9D9D9"/>
            </a:solidFill>
            <a:prstDash val="solid"/>
            <a:round/>
            <a:headEnd len="med" w="med" type="none"/>
            <a:tailEnd len="med" w="med" type="triangle"/>
          </a:ln>
        </p:spPr>
      </p:cxnSp>
      <p:cxnSp>
        <p:nvCxnSpPr>
          <p:cNvPr id="880" name="Google Shape;880;p23"/>
          <p:cNvCxnSpPr>
            <a:stCxn id="858" idx="6"/>
            <a:endCxn id="864" idx="2"/>
          </p:cNvCxnSpPr>
          <p:nvPr/>
        </p:nvCxnSpPr>
        <p:spPr>
          <a:xfrm flipH="1" rot="10800000">
            <a:off x="5139176" y="543506"/>
            <a:ext cx="796200" cy="1155600"/>
          </a:xfrm>
          <a:prstGeom prst="straightConnector1">
            <a:avLst/>
          </a:prstGeom>
          <a:noFill/>
          <a:ln cap="flat" cmpd="sng" w="9525">
            <a:solidFill>
              <a:srgbClr val="D9D9D9"/>
            </a:solidFill>
            <a:prstDash val="solid"/>
            <a:round/>
            <a:headEnd len="med" w="med" type="none"/>
            <a:tailEnd len="med" w="med" type="triangle"/>
          </a:ln>
        </p:spPr>
      </p:cxnSp>
      <p:cxnSp>
        <p:nvCxnSpPr>
          <p:cNvPr id="881" name="Google Shape;881;p23"/>
          <p:cNvCxnSpPr>
            <a:stCxn id="858" idx="6"/>
            <a:endCxn id="862" idx="2"/>
          </p:cNvCxnSpPr>
          <p:nvPr/>
        </p:nvCxnSpPr>
        <p:spPr>
          <a:xfrm flipH="1" rot="10800000">
            <a:off x="5139176" y="902606"/>
            <a:ext cx="796200" cy="796500"/>
          </a:xfrm>
          <a:prstGeom prst="straightConnector1">
            <a:avLst/>
          </a:prstGeom>
          <a:noFill/>
          <a:ln cap="flat" cmpd="sng" w="9525">
            <a:solidFill>
              <a:srgbClr val="D9D9D9"/>
            </a:solidFill>
            <a:prstDash val="solid"/>
            <a:round/>
            <a:headEnd len="med" w="med" type="none"/>
            <a:tailEnd len="med" w="med" type="triangle"/>
          </a:ln>
        </p:spPr>
      </p:cxnSp>
      <p:cxnSp>
        <p:nvCxnSpPr>
          <p:cNvPr id="882" name="Google Shape;882;p23"/>
          <p:cNvCxnSpPr>
            <a:stCxn id="858" idx="6"/>
            <a:endCxn id="856" idx="2"/>
          </p:cNvCxnSpPr>
          <p:nvPr/>
        </p:nvCxnSpPr>
        <p:spPr>
          <a:xfrm flipH="1" rot="10800000">
            <a:off x="5139176" y="1286006"/>
            <a:ext cx="796200" cy="413100"/>
          </a:xfrm>
          <a:prstGeom prst="straightConnector1">
            <a:avLst/>
          </a:prstGeom>
          <a:noFill/>
          <a:ln cap="flat" cmpd="sng" w="9525">
            <a:solidFill>
              <a:srgbClr val="D9D9D9"/>
            </a:solidFill>
            <a:prstDash val="solid"/>
            <a:round/>
            <a:headEnd len="med" w="med" type="none"/>
            <a:tailEnd len="med" w="med" type="triangle"/>
          </a:ln>
        </p:spPr>
      </p:cxnSp>
      <p:cxnSp>
        <p:nvCxnSpPr>
          <p:cNvPr id="883" name="Google Shape;883;p23"/>
          <p:cNvCxnSpPr>
            <a:stCxn id="858" idx="6"/>
            <a:endCxn id="861" idx="2"/>
          </p:cNvCxnSpPr>
          <p:nvPr/>
        </p:nvCxnSpPr>
        <p:spPr>
          <a:xfrm flipH="1" rot="10800000">
            <a:off x="5139176" y="1657106"/>
            <a:ext cx="796200" cy="42000"/>
          </a:xfrm>
          <a:prstGeom prst="straightConnector1">
            <a:avLst/>
          </a:prstGeom>
          <a:noFill/>
          <a:ln cap="flat" cmpd="sng" w="9525">
            <a:solidFill>
              <a:srgbClr val="D9D9D9"/>
            </a:solidFill>
            <a:prstDash val="solid"/>
            <a:round/>
            <a:headEnd len="med" w="med" type="none"/>
            <a:tailEnd len="med" w="med" type="triangle"/>
          </a:ln>
        </p:spPr>
      </p:cxnSp>
      <p:cxnSp>
        <p:nvCxnSpPr>
          <p:cNvPr id="884" name="Google Shape;884;p23"/>
          <p:cNvCxnSpPr>
            <a:stCxn id="858" idx="6"/>
            <a:endCxn id="863" idx="2"/>
          </p:cNvCxnSpPr>
          <p:nvPr/>
        </p:nvCxnSpPr>
        <p:spPr>
          <a:xfrm>
            <a:off x="5139176" y="1699106"/>
            <a:ext cx="796200" cy="329400"/>
          </a:xfrm>
          <a:prstGeom prst="straightConnector1">
            <a:avLst/>
          </a:prstGeom>
          <a:noFill/>
          <a:ln cap="flat" cmpd="sng" w="9525">
            <a:solidFill>
              <a:srgbClr val="D9D9D9"/>
            </a:solidFill>
            <a:prstDash val="solid"/>
            <a:round/>
            <a:headEnd len="med" w="med" type="none"/>
            <a:tailEnd len="med" w="med" type="triangle"/>
          </a:ln>
        </p:spPr>
      </p:cxnSp>
      <p:cxnSp>
        <p:nvCxnSpPr>
          <p:cNvPr id="885" name="Google Shape;885;p23"/>
          <p:cNvCxnSpPr>
            <a:stCxn id="864" idx="6"/>
            <a:endCxn id="874" idx="2"/>
          </p:cNvCxnSpPr>
          <p:nvPr/>
        </p:nvCxnSpPr>
        <p:spPr>
          <a:xfrm>
            <a:off x="6180650" y="543605"/>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886" name="Google Shape;886;p23"/>
          <p:cNvCxnSpPr>
            <a:stCxn id="864" idx="6"/>
            <a:endCxn id="872" idx="2"/>
          </p:cNvCxnSpPr>
          <p:nvPr/>
        </p:nvCxnSpPr>
        <p:spPr>
          <a:xfrm>
            <a:off x="6180650" y="543605"/>
            <a:ext cx="756000" cy="358800"/>
          </a:xfrm>
          <a:prstGeom prst="straightConnector1">
            <a:avLst/>
          </a:prstGeom>
          <a:noFill/>
          <a:ln cap="flat" cmpd="sng" w="9525">
            <a:solidFill>
              <a:srgbClr val="666666"/>
            </a:solidFill>
            <a:prstDash val="solid"/>
            <a:round/>
            <a:headEnd len="med" w="med" type="none"/>
            <a:tailEnd len="med" w="med" type="triangle"/>
          </a:ln>
        </p:spPr>
      </p:cxnSp>
      <p:cxnSp>
        <p:nvCxnSpPr>
          <p:cNvPr id="887" name="Google Shape;887;p23"/>
          <p:cNvCxnSpPr>
            <a:stCxn id="864" idx="6"/>
            <a:endCxn id="870" idx="2"/>
          </p:cNvCxnSpPr>
          <p:nvPr/>
        </p:nvCxnSpPr>
        <p:spPr>
          <a:xfrm>
            <a:off x="6180650" y="543605"/>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888" name="Google Shape;888;p23"/>
          <p:cNvCxnSpPr>
            <a:stCxn id="864" idx="6"/>
            <a:endCxn id="871" idx="2"/>
          </p:cNvCxnSpPr>
          <p:nvPr/>
        </p:nvCxnSpPr>
        <p:spPr>
          <a:xfrm>
            <a:off x="6180650" y="543605"/>
            <a:ext cx="756000" cy="1113600"/>
          </a:xfrm>
          <a:prstGeom prst="straightConnector1">
            <a:avLst/>
          </a:prstGeom>
          <a:noFill/>
          <a:ln cap="flat" cmpd="sng" w="9525">
            <a:solidFill>
              <a:srgbClr val="D9D9D9"/>
            </a:solidFill>
            <a:prstDash val="solid"/>
            <a:round/>
            <a:headEnd len="med" w="med" type="none"/>
            <a:tailEnd len="med" w="med" type="triangle"/>
          </a:ln>
        </p:spPr>
      </p:cxnSp>
      <p:cxnSp>
        <p:nvCxnSpPr>
          <p:cNvPr id="889" name="Google Shape;889;p23"/>
          <p:cNvCxnSpPr>
            <a:stCxn id="864" idx="6"/>
            <a:endCxn id="873" idx="2"/>
          </p:cNvCxnSpPr>
          <p:nvPr/>
        </p:nvCxnSpPr>
        <p:spPr>
          <a:xfrm>
            <a:off x="6180650" y="543605"/>
            <a:ext cx="756000" cy="1484700"/>
          </a:xfrm>
          <a:prstGeom prst="straightConnector1">
            <a:avLst/>
          </a:prstGeom>
          <a:noFill/>
          <a:ln cap="flat" cmpd="sng" w="9525">
            <a:solidFill>
              <a:srgbClr val="D9D9D9"/>
            </a:solidFill>
            <a:prstDash val="solid"/>
            <a:round/>
            <a:headEnd len="med" w="med" type="none"/>
            <a:tailEnd len="med" w="med" type="triangle"/>
          </a:ln>
        </p:spPr>
      </p:cxnSp>
      <p:cxnSp>
        <p:nvCxnSpPr>
          <p:cNvPr id="890" name="Google Shape;890;p23"/>
          <p:cNvCxnSpPr>
            <a:stCxn id="863" idx="6"/>
            <a:endCxn id="874" idx="2"/>
          </p:cNvCxnSpPr>
          <p:nvPr/>
        </p:nvCxnSpPr>
        <p:spPr>
          <a:xfrm flipH="1" rot="10800000">
            <a:off x="6180650" y="543689"/>
            <a:ext cx="756000" cy="1484700"/>
          </a:xfrm>
          <a:prstGeom prst="straightConnector1">
            <a:avLst/>
          </a:prstGeom>
          <a:noFill/>
          <a:ln cap="flat" cmpd="sng" w="9525">
            <a:solidFill>
              <a:srgbClr val="D9D9D9"/>
            </a:solidFill>
            <a:prstDash val="solid"/>
            <a:round/>
            <a:headEnd len="med" w="med" type="none"/>
            <a:tailEnd len="med" w="med" type="triangle"/>
          </a:ln>
        </p:spPr>
      </p:cxnSp>
      <p:cxnSp>
        <p:nvCxnSpPr>
          <p:cNvPr id="891" name="Google Shape;891;p23"/>
          <p:cNvCxnSpPr>
            <a:stCxn id="863" idx="6"/>
            <a:endCxn id="872" idx="2"/>
          </p:cNvCxnSpPr>
          <p:nvPr/>
        </p:nvCxnSpPr>
        <p:spPr>
          <a:xfrm flipH="1" rot="10800000">
            <a:off x="6180650" y="902489"/>
            <a:ext cx="756000" cy="1125900"/>
          </a:xfrm>
          <a:prstGeom prst="straightConnector1">
            <a:avLst/>
          </a:prstGeom>
          <a:noFill/>
          <a:ln cap="flat" cmpd="sng" w="9525">
            <a:solidFill>
              <a:srgbClr val="666666"/>
            </a:solidFill>
            <a:prstDash val="solid"/>
            <a:round/>
            <a:headEnd len="med" w="med" type="none"/>
            <a:tailEnd len="med" w="med" type="triangle"/>
          </a:ln>
        </p:spPr>
      </p:cxnSp>
      <p:cxnSp>
        <p:nvCxnSpPr>
          <p:cNvPr id="892" name="Google Shape;892;p23"/>
          <p:cNvCxnSpPr>
            <a:stCxn id="863" idx="6"/>
            <a:endCxn id="870" idx="2"/>
          </p:cNvCxnSpPr>
          <p:nvPr/>
        </p:nvCxnSpPr>
        <p:spPr>
          <a:xfrm flipH="1" rot="10800000">
            <a:off x="6180650" y="1285889"/>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893" name="Google Shape;893;p23"/>
          <p:cNvCxnSpPr>
            <a:stCxn id="863" idx="6"/>
            <a:endCxn id="871" idx="2"/>
          </p:cNvCxnSpPr>
          <p:nvPr/>
        </p:nvCxnSpPr>
        <p:spPr>
          <a:xfrm flipH="1" rot="10800000">
            <a:off x="6180650" y="1657289"/>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894" name="Google Shape;894;p23"/>
          <p:cNvCxnSpPr>
            <a:stCxn id="863" idx="6"/>
            <a:endCxn id="873" idx="2"/>
          </p:cNvCxnSpPr>
          <p:nvPr/>
        </p:nvCxnSpPr>
        <p:spPr>
          <a:xfrm>
            <a:off x="6180650" y="2028389"/>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895" name="Google Shape;895;p23"/>
          <p:cNvCxnSpPr>
            <a:stCxn id="862" idx="6"/>
            <a:endCxn id="874" idx="2"/>
          </p:cNvCxnSpPr>
          <p:nvPr/>
        </p:nvCxnSpPr>
        <p:spPr>
          <a:xfrm flipH="1" rot="10800000">
            <a:off x="6180650" y="543468"/>
            <a:ext cx="756000" cy="359100"/>
          </a:xfrm>
          <a:prstGeom prst="straightConnector1">
            <a:avLst/>
          </a:prstGeom>
          <a:noFill/>
          <a:ln cap="flat" cmpd="sng" w="9525">
            <a:solidFill>
              <a:srgbClr val="D9D9D9"/>
            </a:solidFill>
            <a:prstDash val="solid"/>
            <a:round/>
            <a:headEnd len="med" w="med" type="none"/>
            <a:tailEnd len="med" w="med" type="triangle"/>
          </a:ln>
        </p:spPr>
      </p:cxnSp>
      <p:cxnSp>
        <p:nvCxnSpPr>
          <p:cNvPr id="896" name="Google Shape;896;p23"/>
          <p:cNvCxnSpPr>
            <a:stCxn id="862" idx="6"/>
            <a:endCxn id="872" idx="2"/>
          </p:cNvCxnSpPr>
          <p:nvPr/>
        </p:nvCxnSpPr>
        <p:spPr>
          <a:xfrm>
            <a:off x="6180650" y="902568"/>
            <a:ext cx="756000" cy="0"/>
          </a:xfrm>
          <a:prstGeom prst="straightConnector1">
            <a:avLst/>
          </a:prstGeom>
          <a:noFill/>
          <a:ln cap="flat" cmpd="sng" w="9525">
            <a:solidFill>
              <a:srgbClr val="666666"/>
            </a:solidFill>
            <a:prstDash val="solid"/>
            <a:round/>
            <a:headEnd len="med" w="med" type="none"/>
            <a:tailEnd len="med" w="med" type="triangle"/>
          </a:ln>
        </p:spPr>
      </p:cxnSp>
      <p:cxnSp>
        <p:nvCxnSpPr>
          <p:cNvPr id="897" name="Google Shape;897;p23"/>
          <p:cNvCxnSpPr>
            <a:stCxn id="862" idx="6"/>
            <a:endCxn id="870" idx="2"/>
          </p:cNvCxnSpPr>
          <p:nvPr/>
        </p:nvCxnSpPr>
        <p:spPr>
          <a:xfrm>
            <a:off x="6180650" y="902568"/>
            <a:ext cx="756000" cy="383400"/>
          </a:xfrm>
          <a:prstGeom prst="straightConnector1">
            <a:avLst/>
          </a:prstGeom>
          <a:noFill/>
          <a:ln cap="flat" cmpd="sng" w="9525">
            <a:solidFill>
              <a:srgbClr val="D9D9D9"/>
            </a:solidFill>
            <a:prstDash val="solid"/>
            <a:round/>
            <a:headEnd len="med" w="med" type="none"/>
            <a:tailEnd len="med" w="med" type="triangle"/>
          </a:ln>
        </p:spPr>
      </p:cxnSp>
      <p:cxnSp>
        <p:nvCxnSpPr>
          <p:cNvPr id="898" name="Google Shape;898;p23"/>
          <p:cNvCxnSpPr>
            <a:stCxn id="862" idx="6"/>
            <a:endCxn id="871" idx="2"/>
          </p:cNvCxnSpPr>
          <p:nvPr/>
        </p:nvCxnSpPr>
        <p:spPr>
          <a:xfrm>
            <a:off x="6180650" y="902568"/>
            <a:ext cx="756000" cy="754500"/>
          </a:xfrm>
          <a:prstGeom prst="straightConnector1">
            <a:avLst/>
          </a:prstGeom>
          <a:noFill/>
          <a:ln cap="flat" cmpd="sng" w="9525">
            <a:solidFill>
              <a:srgbClr val="D9D9D9"/>
            </a:solidFill>
            <a:prstDash val="solid"/>
            <a:round/>
            <a:headEnd len="med" w="med" type="none"/>
            <a:tailEnd len="med" w="med" type="triangle"/>
          </a:ln>
        </p:spPr>
      </p:cxnSp>
      <p:cxnSp>
        <p:nvCxnSpPr>
          <p:cNvPr id="899" name="Google Shape;899;p23"/>
          <p:cNvCxnSpPr>
            <a:stCxn id="862" idx="6"/>
            <a:endCxn id="873" idx="2"/>
          </p:cNvCxnSpPr>
          <p:nvPr/>
        </p:nvCxnSpPr>
        <p:spPr>
          <a:xfrm>
            <a:off x="6180650" y="902568"/>
            <a:ext cx="756000" cy="1125900"/>
          </a:xfrm>
          <a:prstGeom prst="straightConnector1">
            <a:avLst/>
          </a:prstGeom>
          <a:noFill/>
          <a:ln cap="flat" cmpd="sng" w="9525">
            <a:solidFill>
              <a:srgbClr val="D9D9D9"/>
            </a:solidFill>
            <a:prstDash val="solid"/>
            <a:round/>
            <a:headEnd len="med" w="med" type="none"/>
            <a:tailEnd len="med" w="med" type="triangle"/>
          </a:ln>
        </p:spPr>
      </p:cxnSp>
      <p:cxnSp>
        <p:nvCxnSpPr>
          <p:cNvPr id="900" name="Google Shape;900;p23"/>
          <p:cNvCxnSpPr>
            <a:stCxn id="856" idx="6"/>
            <a:endCxn id="874" idx="2"/>
          </p:cNvCxnSpPr>
          <p:nvPr/>
        </p:nvCxnSpPr>
        <p:spPr>
          <a:xfrm flipH="1" rot="10800000">
            <a:off x="6180650" y="543497"/>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901" name="Google Shape;901;p23"/>
          <p:cNvCxnSpPr>
            <a:stCxn id="856" idx="6"/>
            <a:endCxn id="872" idx="2"/>
          </p:cNvCxnSpPr>
          <p:nvPr/>
        </p:nvCxnSpPr>
        <p:spPr>
          <a:xfrm flipH="1" rot="10800000">
            <a:off x="6180650" y="902597"/>
            <a:ext cx="756000" cy="383400"/>
          </a:xfrm>
          <a:prstGeom prst="straightConnector1">
            <a:avLst/>
          </a:prstGeom>
          <a:noFill/>
          <a:ln cap="flat" cmpd="sng" w="9525">
            <a:solidFill>
              <a:srgbClr val="666666"/>
            </a:solidFill>
            <a:prstDash val="solid"/>
            <a:round/>
            <a:headEnd len="med" w="med" type="none"/>
            <a:tailEnd len="med" w="med" type="triangle"/>
          </a:ln>
        </p:spPr>
      </p:cxnSp>
      <p:cxnSp>
        <p:nvCxnSpPr>
          <p:cNvPr id="902" name="Google Shape;902;p23"/>
          <p:cNvCxnSpPr>
            <a:stCxn id="856" idx="6"/>
            <a:endCxn id="870" idx="2"/>
          </p:cNvCxnSpPr>
          <p:nvPr/>
        </p:nvCxnSpPr>
        <p:spPr>
          <a:xfrm>
            <a:off x="6180650" y="1285997"/>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903" name="Google Shape;903;p23"/>
          <p:cNvCxnSpPr>
            <a:stCxn id="856" idx="6"/>
            <a:endCxn id="871" idx="2"/>
          </p:cNvCxnSpPr>
          <p:nvPr/>
        </p:nvCxnSpPr>
        <p:spPr>
          <a:xfrm>
            <a:off x="6180650" y="1285997"/>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904" name="Google Shape;904;p23"/>
          <p:cNvCxnSpPr>
            <a:stCxn id="856" idx="6"/>
            <a:endCxn id="873" idx="2"/>
          </p:cNvCxnSpPr>
          <p:nvPr/>
        </p:nvCxnSpPr>
        <p:spPr>
          <a:xfrm>
            <a:off x="6180650" y="1285997"/>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905" name="Google Shape;905;p23"/>
          <p:cNvCxnSpPr>
            <a:stCxn id="861" idx="6"/>
            <a:endCxn id="874" idx="2"/>
          </p:cNvCxnSpPr>
          <p:nvPr/>
        </p:nvCxnSpPr>
        <p:spPr>
          <a:xfrm flipH="1" rot="10800000">
            <a:off x="6180650" y="543593"/>
            <a:ext cx="756000" cy="1113600"/>
          </a:xfrm>
          <a:prstGeom prst="straightConnector1">
            <a:avLst/>
          </a:prstGeom>
          <a:noFill/>
          <a:ln cap="flat" cmpd="sng" w="9525">
            <a:solidFill>
              <a:srgbClr val="D9D9D9"/>
            </a:solidFill>
            <a:prstDash val="solid"/>
            <a:round/>
            <a:headEnd len="med" w="med" type="none"/>
            <a:tailEnd len="med" w="med" type="triangle"/>
          </a:ln>
        </p:spPr>
      </p:cxnSp>
      <p:cxnSp>
        <p:nvCxnSpPr>
          <p:cNvPr id="906" name="Google Shape;906;p23"/>
          <p:cNvCxnSpPr>
            <a:stCxn id="861" idx="6"/>
            <a:endCxn id="872" idx="2"/>
          </p:cNvCxnSpPr>
          <p:nvPr/>
        </p:nvCxnSpPr>
        <p:spPr>
          <a:xfrm flipH="1" rot="10800000">
            <a:off x="6180650" y="902393"/>
            <a:ext cx="756000" cy="754800"/>
          </a:xfrm>
          <a:prstGeom prst="straightConnector1">
            <a:avLst/>
          </a:prstGeom>
          <a:noFill/>
          <a:ln cap="flat" cmpd="sng" w="9525">
            <a:solidFill>
              <a:srgbClr val="666666"/>
            </a:solidFill>
            <a:prstDash val="solid"/>
            <a:round/>
            <a:headEnd len="med" w="med" type="none"/>
            <a:tailEnd len="med" w="med" type="triangle"/>
          </a:ln>
        </p:spPr>
      </p:cxnSp>
      <p:cxnSp>
        <p:nvCxnSpPr>
          <p:cNvPr id="907" name="Google Shape;907;p23"/>
          <p:cNvCxnSpPr>
            <a:stCxn id="861" idx="6"/>
            <a:endCxn id="870" idx="2"/>
          </p:cNvCxnSpPr>
          <p:nvPr/>
        </p:nvCxnSpPr>
        <p:spPr>
          <a:xfrm flipH="1" rot="10800000">
            <a:off x="6180650" y="1286093"/>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908" name="Google Shape;908;p23"/>
          <p:cNvCxnSpPr>
            <a:stCxn id="861" idx="6"/>
            <a:endCxn id="871" idx="2"/>
          </p:cNvCxnSpPr>
          <p:nvPr/>
        </p:nvCxnSpPr>
        <p:spPr>
          <a:xfrm>
            <a:off x="6180650" y="1657193"/>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909" name="Google Shape;909;p23"/>
          <p:cNvCxnSpPr>
            <a:stCxn id="861" idx="6"/>
            <a:endCxn id="873" idx="2"/>
          </p:cNvCxnSpPr>
          <p:nvPr/>
        </p:nvCxnSpPr>
        <p:spPr>
          <a:xfrm>
            <a:off x="6180650" y="1657193"/>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910" name="Google Shape;910;p23"/>
          <p:cNvCxnSpPr>
            <a:stCxn id="874" idx="6"/>
            <a:endCxn id="857" idx="2"/>
          </p:cNvCxnSpPr>
          <p:nvPr/>
        </p:nvCxnSpPr>
        <p:spPr>
          <a:xfrm>
            <a:off x="7182193" y="543575"/>
            <a:ext cx="738600" cy="514200"/>
          </a:xfrm>
          <a:prstGeom prst="straightConnector1">
            <a:avLst/>
          </a:prstGeom>
          <a:noFill/>
          <a:ln cap="flat" cmpd="sng" w="9525">
            <a:solidFill>
              <a:srgbClr val="D9D9D9"/>
            </a:solidFill>
            <a:prstDash val="solid"/>
            <a:round/>
            <a:headEnd len="med" w="med" type="none"/>
            <a:tailEnd len="med" w="med" type="triangle"/>
          </a:ln>
        </p:spPr>
      </p:cxnSp>
      <p:cxnSp>
        <p:nvCxnSpPr>
          <p:cNvPr id="911" name="Google Shape;911;p23"/>
          <p:cNvCxnSpPr>
            <a:stCxn id="874" idx="6"/>
            <a:endCxn id="860" idx="2"/>
          </p:cNvCxnSpPr>
          <p:nvPr/>
        </p:nvCxnSpPr>
        <p:spPr>
          <a:xfrm>
            <a:off x="7182193" y="543575"/>
            <a:ext cx="738600" cy="1000200"/>
          </a:xfrm>
          <a:prstGeom prst="straightConnector1">
            <a:avLst/>
          </a:prstGeom>
          <a:noFill/>
          <a:ln cap="flat" cmpd="sng" w="9525">
            <a:solidFill>
              <a:srgbClr val="D9D9D9"/>
            </a:solidFill>
            <a:prstDash val="solid"/>
            <a:round/>
            <a:headEnd len="med" w="med" type="none"/>
            <a:tailEnd len="med" w="med" type="triangle"/>
          </a:ln>
        </p:spPr>
      </p:cxnSp>
      <p:cxnSp>
        <p:nvCxnSpPr>
          <p:cNvPr id="912" name="Google Shape;912;p23"/>
          <p:cNvCxnSpPr>
            <a:stCxn id="872" idx="6"/>
            <a:endCxn id="857" idx="2"/>
          </p:cNvCxnSpPr>
          <p:nvPr/>
        </p:nvCxnSpPr>
        <p:spPr>
          <a:xfrm>
            <a:off x="7182193" y="902538"/>
            <a:ext cx="738600" cy="155100"/>
          </a:xfrm>
          <a:prstGeom prst="straightConnector1">
            <a:avLst/>
          </a:prstGeom>
          <a:noFill/>
          <a:ln cap="flat" cmpd="sng" w="9525">
            <a:solidFill>
              <a:srgbClr val="D9D9D9"/>
            </a:solidFill>
            <a:prstDash val="solid"/>
            <a:round/>
            <a:headEnd len="med" w="med" type="none"/>
            <a:tailEnd len="med" w="med" type="triangle"/>
          </a:ln>
        </p:spPr>
      </p:cxnSp>
      <p:cxnSp>
        <p:nvCxnSpPr>
          <p:cNvPr id="913" name="Google Shape;913;p23"/>
          <p:cNvCxnSpPr>
            <a:stCxn id="872" idx="6"/>
            <a:endCxn id="860" idx="2"/>
          </p:cNvCxnSpPr>
          <p:nvPr/>
        </p:nvCxnSpPr>
        <p:spPr>
          <a:xfrm>
            <a:off x="7182193" y="902538"/>
            <a:ext cx="738600" cy="641400"/>
          </a:xfrm>
          <a:prstGeom prst="straightConnector1">
            <a:avLst/>
          </a:prstGeom>
          <a:noFill/>
          <a:ln cap="flat" cmpd="sng" w="9525">
            <a:solidFill>
              <a:srgbClr val="D9D9D9"/>
            </a:solidFill>
            <a:prstDash val="solid"/>
            <a:round/>
            <a:headEnd len="med" w="med" type="none"/>
            <a:tailEnd len="med" w="med" type="triangle"/>
          </a:ln>
        </p:spPr>
      </p:cxnSp>
      <p:cxnSp>
        <p:nvCxnSpPr>
          <p:cNvPr id="914" name="Google Shape;914;p23"/>
          <p:cNvCxnSpPr>
            <a:stCxn id="870" idx="6"/>
            <a:endCxn id="857" idx="2"/>
          </p:cNvCxnSpPr>
          <p:nvPr/>
        </p:nvCxnSpPr>
        <p:spPr>
          <a:xfrm flipH="1" rot="10800000">
            <a:off x="7182193" y="1057667"/>
            <a:ext cx="738600" cy="228300"/>
          </a:xfrm>
          <a:prstGeom prst="straightConnector1">
            <a:avLst/>
          </a:prstGeom>
          <a:noFill/>
          <a:ln cap="flat" cmpd="sng" w="9525">
            <a:solidFill>
              <a:srgbClr val="D9D9D9"/>
            </a:solidFill>
            <a:prstDash val="solid"/>
            <a:round/>
            <a:headEnd len="med" w="med" type="none"/>
            <a:tailEnd len="med" w="med" type="triangle"/>
          </a:ln>
        </p:spPr>
      </p:cxnSp>
      <p:cxnSp>
        <p:nvCxnSpPr>
          <p:cNvPr id="915" name="Google Shape;915;p23"/>
          <p:cNvCxnSpPr>
            <a:stCxn id="870" idx="6"/>
            <a:endCxn id="860" idx="2"/>
          </p:cNvCxnSpPr>
          <p:nvPr/>
        </p:nvCxnSpPr>
        <p:spPr>
          <a:xfrm>
            <a:off x="7182193" y="1285967"/>
            <a:ext cx="738600" cy="258000"/>
          </a:xfrm>
          <a:prstGeom prst="straightConnector1">
            <a:avLst/>
          </a:prstGeom>
          <a:noFill/>
          <a:ln cap="flat" cmpd="sng" w="9525">
            <a:solidFill>
              <a:srgbClr val="D9D9D9"/>
            </a:solidFill>
            <a:prstDash val="solid"/>
            <a:round/>
            <a:headEnd len="med" w="med" type="none"/>
            <a:tailEnd len="med" w="med" type="triangle"/>
          </a:ln>
        </p:spPr>
      </p:cxnSp>
      <p:cxnSp>
        <p:nvCxnSpPr>
          <p:cNvPr id="916" name="Google Shape;916;p23"/>
          <p:cNvCxnSpPr>
            <a:stCxn id="871" idx="6"/>
            <a:endCxn id="857" idx="2"/>
          </p:cNvCxnSpPr>
          <p:nvPr/>
        </p:nvCxnSpPr>
        <p:spPr>
          <a:xfrm flipH="1" rot="10800000">
            <a:off x="7182193" y="1057763"/>
            <a:ext cx="738600" cy="599400"/>
          </a:xfrm>
          <a:prstGeom prst="straightConnector1">
            <a:avLst/>
          </a:prstGeom>
          <a:noFill/>
          <a:ln cap="flat" cmpd="sng" w="9525">
            <a:solidFill>
              <a:srgbClr val="D9D9D9"/>
            </a:solidFill>
            <a:prstDash val="solid"/>
            <a:round/>
            <a:headEnd len="med" w="med" type="none"/>
            <a:tailEnd len="med" w="med" type="triangle"/>
          </a:ln>
        </p:spPr>
      </p:cxnSp>
      <p:cxnSp>
        <p:nvCxnSpPr>
          <p:cNvPr id="917" name="Google Shape;917;p23"/>
          <p:cNvCxnSpPr>
            <a:stCxn id="871" idx="6"/>
            <a:endCxn id="860" idx="2"/>
          </p:cNvCxnSpPr>
          <p:nvPr/>
        </p:nvCxnSpPr>
        <p:spPr>
          <a:xfrm flipH="1" rot="10800000">
            <a:off x="7182193" y="1543763"/>
            <a:ext cx="738600" cy="113400"/>
          </a:xfrm>
          <a:prstGeom prst="straightConnector1">
            <a:avLst/>
          </a:prstGeom>
          <a:noFill/>
          <a:ln cap="flat" cmpd="sng" w="9525">
            <a:solidFill>
              <a:srgbClr val="D9D9D9"/>
            </a:solidFill>
            <a:prstDash val="solid"/>
            <a:round/>
            <a:headEnd len="med" w="med" type="none"/>
            <a:tailEnd len="med" w="med" type="triangle"/>
          </a:ln>
        </p:spPr>
      </p:cxnSp>
      <p:cxnSp>
        <p:nvCxnSpPr>
          <p:cNvPr id="918" name="Google Shape;918;p23"/>
          <p:cNvCxnSpPr>
            <a:stCxn id="873" idx="6"/>
            <a:endCxn id="857" idx="2"/>
          </p:cNvCxnSpPr>
          <p:nvPr/>
        </p:nvCxnSpPr>
        <p:spPr>
          <a:xfrm flipH="1" rot="10800000">
            <a:off x="7182193" y="1057859"/>
            <a:ext cx="738600" cy="970500"/>
          </a:xfrm>
          <a:prstGeom prst="straightConnector1">
            <a:avLst/>
          </a:prstGeom>
          <a:noFill/>
          <a:ln cap="flat" cmpd="sng" w="9525">
            <a:solidFill>
              <a:srgbClr val="D9D9D9"/>
            </a:solidFill>
            <a:prstDash val="solid"/>
            <a:round/>
            <a:headEnd len="med" w="med" type="none"/>
            <a:tailEnd len="med" w="med" type="triangle"/>
          </a:ln>
        </p:spPr>
      </p:cxnSp>
      <p:cxnSp>
        <p:nvCxnSpPr>
          <p:cNvPr id="919" name="Google Shape;919;p23"/>
          <p:cNvCxnSpPr>
            <a:stCxn id="873" idx="6"/>
            <a:endCxn id="860" idx="2"/>
          </p:cNvCxnSpPr>
          <p:nvPr/>
        </p:nvCxnSpPr>
        <p:spPr>
          <a:xfrm flipH="1" rot="10800000">
            <a:off x="7182193" y="1543859"/>
            <a:ext cx="738600" cy="484500"/>
          </a:xfrm>
          <a:prstGeom prst="straightConnector1">
            <a:avLst/>
          </a:prstGeom>
          <a:noFill/>
          <a:ln cap="flat" cmpd="sng" w="9525">
            <a:solidFill>
              <a:srgbClr val="D9D9D9"/>
            </a:solidFill>
            <a:prstDash val="solid"/>
            <a:round/>
            <a:headEnd len="med" w="med" type="none"/>
            <a:tailEnd len="med" w="med" type="triangle"/>
          </a:ln>
        </p:spPr>
      </p:cxnSp>
      <p:sp>
        <p:nvSpPr>
          <p:cNvPr id="920" name="Google Shape;920;p23"/>
          <p:cNvSpPr txBox="1"/>
          <p:nvPr/>
        </p:nvSpPr>
        <p:spPr>
          <a:xfrm>
            <a:off x="6601850" y="87250"/>
            <a:ext cx="9153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descr="\frac{\partial E}{\partial h_j^{^{m-1}}}=\frac{\partial E}{\partial V^{^m}}.V^{^m}\left(1-V^m\right)" id="921" name="Google Shape;921;p23"/>
          <p:cNvPicPr preferRelativeResize="0"/>
          <p:nvPr/>
        </p:nvPicPr>
        <p:blipFill>
          <a:blip r:embed="rId3">
            <a:alphaModFix/>
          </a:blip>
          <a:stretch>
            <a:fillRect/>
          </a:stretch>
        </p:blipFill>
        <p:spPr>
          <a:xfrm>
            <a:off x="242375" y="2539500"/>
            <a:ext cx="3553357" cy="742500"/>
          </a:xfrm>
          <a:prstGeom prst="rect">
            <a:avLst/>
          </a:prstGeom>
          <a:noFill/>
          <a:ln>
            <a:noFill/>
          </a:ln>
        </p:spPr>
      </p:pic>
      <p:sp>
        <p:nvSpPr>
          <p:cNvPr id="922" name="Google Shape;922;p23"/>
          <p:cNvSpPr txBox="1"/>
          <p:nvPr>
            <p:ph idx="1" type="body"/>
          </p:nvPr>
        </p:nvSpPr>
        <p:spPr>
          <a:xfrm>
            <a:off x="242375" y="3474075"/>
            <a:ext cx="6554100" cy="1335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Pero la entrada total es a su vez función lineal de los estados anteriores y los pesos</a:t>
            </a:r>
            <a:endParaRPr/>
          </a:p>
          <a:p>
            <a:pPr indent="0" lvl="0" marL="0" rtl="0" algn="l">
              <a:spcBef>
                <a:spcPts val="1600"/>
              </a:spcBef>
              <a:spcAft>
                <a:spcPts val="1600"/>
              </a:spcAft>
              <a:buNone/>
            </a:pPr>
            <a:r>
              <a:t/>
            </a:r>
            <a:endParaRPr u="sng"/>
          </a:p>
        </p:txBody>
      </p:sp>
      <p:sp>
        <p:nvSpPr>
          <p:cNvPr id="923" name="Google Shape;923;p23"/>
          <p:cNvSpPr txBox="1"/>
          <p:nvPr/>
        </p:nvSpPr>
        <p:spPr>
          <a:xfrm>
            <a:off x="1964475" y="1194225"/>
            <a:ext cx="4070400" cy="4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descr="\frac{\partial E}{\partial h_j^{^{M-1}}}=\frac{\partial E}{\partial O_j^{^{\mu}}}.O_j^{^{\mu}}\left(1-O_j^{^{\mu}}\right)" id="924" name="Google Shape;924;p23"/>
          <p:cNvPicPr preferRelativeResize="0"/>
          <p:nvPr/>
        </p:nvPicPr>
        <p:blipFill>
          <a:blip r:embed="rId4">
            <a:alphaModFix/>
          </a:blip>
          <a:stretch>
            <a:fillRect/>
          </a:stretch>
        </p:blipFill>
        <p:spPr>
          <a:xfrm>
            <a:off x="353600" y="524856"/>
            <a:ext cx="3189488" cy="695988"/>
          </a:xfrm>
          <a:prstGeom prst="rect">
            <a:avLst/>
          </a:prstGeom>
          <a:noFill/>
          <a:ln>
            <a:noFill/>
          </a:ln>
        </p:spPr>
      </p:pic>
      <p:sp>
        <p:nvSpPr>
          <p:cNvPr id="925" name="Google Shape;925;p23"/>
          <p:cNvSpPr txBox="1"/>
          <p:nvPr>
            <p:ph idx="1" type="body"/>
          </p:nvPr>
        </p:nvSpPr>
        <p:spPr>
          <a:xfrm>
            <a:off x="149350" y="1317425"/>
            <a:ext cx="4461600" cy="1335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Ahora sabemos cómo una variación de la entrada total h afecta el error</a:t>
            </a:r>
            <a:endParaRPr/>
          </a:p>
          <a:p>
            <a:pPr indent="0" lvl="0" marL="0" rtl="0" algn="l">
              <a:spcBef>
                <a:spcPts val="1600"/>
              </a:spcBef>
              <a:spcAft>
                <a:spcPts val="1600"/>
              </a:spcAft>
              <a:buNone/>
            </a:pPr>
            <a:r>
              <a:t/>
            </a:r>
            <a:endParaRPr u="sng"/>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9" name="Shape 929"/>
        <p:cNvGrpSpPr/>
        <p:nvPr/>
      </p:nvGrpSpPr>
      <p:grpSpPr>
        <a:xfrm>
          <a:off x="0" y="0"/>
          <a:ext cx="0" cy="0"/>
          <a:chOff x="0" y="0"/>
          <a:chExt cx="0" cy="0"/>
        </a:xfrm>
      </p:grpSpPr>
      <p:sp>
        <p:nvSpPr>
          <p:cNvPr id="930" name="Google Shape;930;p24"/>
          <p:cNvSpPr txBox="1"/>
          <p:nvPr/>
        </p:nvSpPr>
        <p:spPr>
          <a:xfrm>
            <a:off x="2116875" y="1118025"/>
            <a:ext cx="4070400" cy="4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4"/>
          <p:cNvSpPr/>
          <p:nvPr/>
        </p:nvSpPr>
        <p:spPr>
          <a:xfrm>
            <a:off x="4893776" y="1164467"/>
            <a:ext cx="245400" cy="243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4"/>
          <p:cNvSpPr/>
          <p:nvPr/>
        </p:nvSpPr>
        <p:spPr>
          <a:xfrm>
            <a:off x="5935250" y="1164497"/>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4"/>
          <p:cNvSpPr/>
          <p:nvPr/>
        </p:nvSpPr>
        <p:spPr>
          <a:xfrm>
            <a:off x="7920752" y="936225"/>
            <a:ext cx="245400" cy="2430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latin typeface="Courier New"/>
              <a:ea typeface="Courier New"/>
              <a:cs typeface="Courier New"/>
              <a:sym typeface="Courier New"/>
            </a:endParaRPr>
          </a:p>
        </p:txBody>
      </p:sp>
      <p:sp>
        <p:nvSpPr>
          <p:cNvPr id="934" name="Google Shape;934;p24"/>
          <p:cNvSpPr/>
          <p:nvPr/>
        </p:nvSpPr>
        <p:spPr>
          <a:xfrm>
            <a:off x="4893776" y="1577606"/>
            <a:ext cx="245400" cy="243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4"/>
          <p:cNvSpPr/>
          <p:nvPr/>
        </p:nvSpPr>
        <p:spPr>
          <a:xfrm>
            <a:off x="4893776" y="751353"/>
            <a:ext cx="245400" cy="243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4"/>
          <p:cNvSpPr/>
          <p:nvPr/>
        </p:nvSpPr>
        <p:spPr>
          <a:xfrm>
            <a:off x="7920752" y="1422335"/>
            <a:ext cx="245400" cy="2430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937" name="Google Shape;937;p24"/>
          <p:cNvSpPr/>
          <p:nvPr/>
        </p:nvSpPr>
        <p:spPr>
          <a:xfrm>
            <a:off x="5935250" y="1535693"/>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4"/>
          <p:cNvSpPr/>
          <p:nvPr/>
        </p:nvSpPr>
        <p:spPr>
          <a:xfrm>
            <a:off x="5935250" y="781068"/>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4"/>
          <p:cNvSpPr/>
          <p:nvPr/>
        </p:nvSpPr>
        <p:spPr>
          <a:xfrm>
            <a:off x="5935250" y="1906889"/>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4"/>
          <p:cNvSpPr/>
          <p:nvPr/>
        </p:nvSpPr>
        <p:spPr>
          <a:xfrm>
            <a:off x="5935250" y="422105"/>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1" name="Google Shape;941;p24"/>
          <p:cNvCxnSpPr>
            <a:stCxn id="935" idx="6"/>
            <a:endCxn id="940" idx="2"/>
          </p:cNvCxnSpPr>
          <p:nvPr/>
        </p:nvCxnSpPr>
        <p:spPr>
          <a:xfrm flipH="1" rot="10800000">
            <a:off x="5139176" y="543753"/>
            <a:ext cx="796200" cy="329100"/>
          </a:xfrm>
          <a:prstGeom prst="straightConnector1">
            <a:avLst/>
          </a:prstGeom>
          <a:noFill/>
          <a:ln cap="flat" cmpd="sng" w="9525">
            <a:solidFill>
              <a:srgbClr val="D9D9D9"/>
            </a:solidFill>
            <a:prstDash val="solid"/>
            <a:round/>
            <a:headEnd len="med" w="med" type="none"/>
            <a:tailEnd len="med" w="med" type="triangle"/>
          </a:ln>
        </p:spPr>
      </p:cxnSp>
      <p:cxnSp>
        <p:nvCxnSpPr>
          <p:cNvPr id="942" name="Google Shape;942;p24"/>
          <p:cNvCxnSpPr>
            <a:stCxn id="935" idx="6"/>
            <a:endCxn id="938" idx="2"/>
          </p:cNvCxnSpPr>
          <p:nvPr/>
        </p:nvCxnSpPr>
        <p:spPr>
          <a:xfrm>
            <a:off x="5139176" y="872853"/>
            <a:ext cx="796200" cy="29700"/>
          </a:xfrm>
          <a:prstGeom prst="straightConnector1">
            <a:avLst/>
          </a:prstGeom>
          <a:noFill/>
          <a:ln cap="flat" cmpd="sng" w="9525">
            <a:solidFill>
              <a:srgbClr val="D9D9D9"/>
            </a:solidFill>
            <a:prstDash val="solid"/>
            <a:round/>
            <a:headEnd len="med" w="med" type="none"/>
            <a:tailEnd len="med" w="med" type="triangle"/>
          </a:ln>
        </p:spPr>
      </p:cxnSp>
      <p:cxnSp>
        <p:nvCxnSpPr>
          <p:cNvPr id="943" name="Google Shape;943;p24"/>
          <p:cNvCxnSpPr>
            <a:stCxn id="935" idx="6"/>
            <a:endCxn id="932" idx="2"/>
          </p:cNvCxnSpPr>
          <p:nvPr/>
        </p:nvCxnSpPr>
        <p:spPr>
          <a:xfrm>
            <a:off x="5139176" y="872853"/>
            <a:ext cx="796200" cy="413100"/>
          </a:xfrm>
          <a:prstGeom prst="straightConnector1">
            <a:avLst/>
          </a:prstGeom>
          <a:noFill/>
          <a:ln cap="flat" cmpd="sng" w="9525">
            <a:solidFill>
              <a:srgbClr val="D9D9D9"/>
            </a:solidFill>
            <a:prstDash val="solid"/>
            <a:round/>
            <a:headEnd len="med" w="med" type="none"/>
            <a:tailEnd len="med" w="med" type="triangle"/>
          </a:ln>
        </p:spPr>
      </p:cxnSp>
      <p:cxnSp>
        <p:nvCxnSpPr>
          <p:cNvPr id="944" name="Google Shape;944;p24"/>
          <p:cNvCxnSpPr>
            <a:stCxn id="935" idx="6"/>
            <a:endCxn id="937" idx="2"/>
          </p:cNvCxnSpPr>
          <p:nvPr/>
        </p:nvCxnSpPr>
        <p:spPr>
          <a:xfrm>
            <a:off x="5139176" y="872853"/>
            <a:ext cx="796200" cy="784200"/>
          </a:xfrm>
          <a:prstGeom prst="straightConnector1">
            <a:avLst/>
          </a:prstGeom>
          <a:noFill/>
          <a:ln cap="flat" cmpd="sng" w="9525">
            <a:solidFill>
              <a:srgbClr val="D9D9D9"/>
            </a:solidFill>
            <a:prstDash val="solid"/>
            <a:round/>
            <a:headEnd len="med" w="med" type="none"/>
            <a:tailEnd len="med" w="med" type="triangle"/>
          </a:ln>
        </p:spPr>
      </p:cxnSp>
      <p:cxnSp>
        <p:nvCxnSpPr>
          <p:cNvPr id="945" name="Google Shape;945;p24"/>
          <p:cNvCxnSpPr>
            <a:stCxn id="935" idx="6"/>
            <a:endCxn id="939" idx="2"/>
          </p:cNvCxnSpPr>
          <p:nvPr/>
        </p:nvCxnSpPr>
        <p:spPr>
          <a:xfrm>
            <a:off x="5139176" y="872853"/>
            <a:ext cx="796200" cy="1155600"/>
          </a:xfrm>
          <a:prstGeom prst="straightConnector1">
            <a:avLst/>
          </a:prstGeom>
          <a:noFill/>
          <a:ln cap="flat" cmpd="sng" w="9525">
            <a:solidFill>
              <a:srgbClr val="D9D9D9"/>
            </a:solidFill>
            <a:prstDash val="solid"/>
            <a:round/>
            <a:headEnd len="med" w="med" type="none"/>
            <a:tailEnd len="med" w="med" type="triangle"/>
          </a:ln>
        </p:spPr>
      </p:cxnSp>
      <p:sp>
        <p:nvSpPr>
          <p:cNvPr id="946" name="Google Shape;946;p24"/>
          <p:cNvSpPr/>
          <p:nvPr/>
        </p:nvSpPr>
        <p:spPr>
          <a:xfrm>
            <a:off x="6936793" y="1164467"/>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4"/>
          <p:cNvSpPr/>
          <p:nvPr/>
        </p:nvSpPr>
        <p:spPr>
          <a:xfrm>
            <a:off x="6936793" y="1535663"/>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4"/>
          <p:cNvSpPr/>
          <p:nvPr/>
        </p:nvSpPr>
        <p:spPr>
          <a:xfrm>
            <a:off x="6936793" y="781038"/>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4"/>
          <p:cNvSpPr/>
          <p:nvPr/>
        </p:nvSpPr>
        <p:spPr>
          <a:xfrm>
            <a:off x="6936793" y="1906859"/>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4"/>
          <p:cNvSpPr/>
          <p:nvPr/>
        </p:nvSpPr>
        <p:spPr>
          <a:xfrm>
            <a:off x="6936793" y="422075"/>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1" name="Google Shape;951;p24"/>
          <p:cNvCxnSpPr>
            <a:stCxn id="931" idx="6"/>
            <a:endCxn id="940" idx="2"/>
          </p:cNvCxnSpPr>
          <p:nvPr/>
        </p:nvCxnSpPr>
        <p:spPr>
          <a:xfrm flipH="1" rot="10800000">
            <a:off x="5139176" y="543467"/>
            <a:ext cx="796200" cy="742500"/>
          </a:xfrm>
          <a:prstGeom prst="straightConnector1">
            <a:avLst/>
          </a:prstGeom>
          <a:noFill/>
          <a:ln cap="flat" cmpd="sng" w="9525">
            <a:solidFill>
              <a:srgbClr val="D9D9D9"/>
            </a:solidFill>
            <a:prstDash val="solid"/>
            <a:round/>
            <a:headEnd len="med" w="med" type="none"/>
            <a:tailEnd len="med" w="med" type="triangle"/>
          </a:ln>
        </p:spPr>
      </p:cxnSp>
      <p:cxnSp>
        <p:nvCxnSpPr>
          <p:cNvPr id="952" name="Google Shape;952;p24"/>
          <p:cNvCxnSpPr>
            <a:stCxn id="931" idx="6"/>
            <a:endCxn id="938" idx="2"/>
          </p:cNvCxnSpPr>
          <p:nvPr/>
        </p:nvCxnSpPr>
        <p:spPr>
          <a:xfrm flipH="1" rot="10800000">
            <a:off x="5139176" y="902567"/>
            <a:ext cx="796200" cy="383400"/>
          </a:xfrm>
          <a:prstGeom prst="straightConnector1">
            <a:avLst/>
          </a:prstGeom>
          <a:noFill/>
          <a:ln cap="flat" cmpd="sng" w="9525">
            <a:solidFill>
              <a:srgbClr val="D9D9D9"/>
            </a:solidFill>
            <a:prstDash val="solid"/>
            <a:round/>
            <a:headEnd len="med" w="med" type="none"/>
            <a:tailEnd len="med" w="med" type="triangle"/>
          </a:ln>
        </p:spPr>
      </p:cxnSp>
      <p:cxnSp>
        <p:nvCxnSpPr>
          <p:cNvPr id="953" name="Google Shape;953;p24"/>
          <p:cNvCxnSpPr>
            <a:stCxn id="931" idx="6"/>
            <a:endCxn id="932" idx="2"/>
          </p:cNvCxnSpPr>
          <p:nvPr/>
        </p:nvCxnSpPr>
        <p:spPr>
          <a:xfrm>
            <a:off x="5139176" y="1285967"/>
            <a:ext cx="796200" cy="0"/>
          </a:xfrm>
          <a:prstGeom prst="straightConnector1">
            <a:avLst/>
          </a:prstGeom>
          <a:noFill/>
          <a:ln cap="flat" cmpd="sng" w="9525">
            <a:solidFill>
              <a:srgbClr val="D9D9D9"/>
            </a:solidFill>
            <a:prstDash val="solid"/>
            <a:round/>
            <a:headEnd len="med" w="med" type="none"/>
            <a:tailEnd len="med" w="med" type="triangle"/>
          </a:ln>
        </p:spPr>
      </p:cxnSp>
      <p:cxnSp>
        <p:nvCxnSpPr>
          <p:cNvPr id="954" name="Google Shape;954;p24"/>
          <p:cNvCxnSpPr>
            <a:stCxn id="931" idx="6"/>
            <a:endCxn id="937" idx="2"/>
          </p:cNvCxnSpPr>
          <p:nvPr/>
        </p:nvCxnSpPr>
        <p:spPr>
          <a:xfrm>
            <a:off x="5139176" y="1285967"/>
            <a:ext cx="796200" cy="371100"/>
          </a:xfrm>
          <a:prstGeom prst="straightConnector1">
            <a:avLst/>
          </a:prstGeom>
          <a:noFill/>
          <a:ln cap="flat" cmpd="sng" w="9525">
            <a:solidFill>
              <a:srgbClr val="D9D9D9"/>
            </a:solidFill>
            <a:prstDash val="solid"/>
            <a:round/>
            <a:headEnd len="med" w="med" type="none"/>
            <a:tailEnd len="med" w="med" type="triangle"/>
          </a:ln>
        </p:spPr>
      </p:cxnSp>
      <p:cxnSp>
        <p:nvCxnSpPr>
          <p:cNvPr id="955" name="Google Shape;955;p24"/>
          <p:cNvCxnSpPr>
            <a:stCxn id="931" idx="6"/>
            <a:endCxn id="939" idx="2"/>
          </p:cNvCxnSpPr>
          <p:nvPr/>
        </p:nvCxnSpPr>
        <p:spPr>
          <a:xfrm>
            <a:off x="5139176" y="1285967"/>
            <a:ext cx="796200" cy="742500"/>
          </a:xfrm>
          <a:prstGeom prst="straightConnector1">
            <a:avLst/>
          </a:prstGeom>
          <a:noFill/>
          <a:ln cap="flat" cmpd="sng" w="9525">
            <a:solidFill>
              <a:srgbClr val="D9D9D9"/>
            </a:solidFill>
            <a:prstDash val="solid"/>
            <a:round/>
            <a:headEnd len="med" w="med" type="none"/>
            <a:tailEnd len="med" w="med" type="triangle"/>
          </a:ln>
        </p:spPr>
      </p:cxnSp>
      <p:cxnSp>
        <p:nvCxnSpPr>
          <p:cNvPr id="956" name="Google Shape;956;p24"/>
          <p:cNvCxnSpPr>
            <a:stCxn id="934" idx="6"/>
            <a:endCxn id="940" idx="2"/>
          </p:cNvCxnSpPr>
          <p:nvPr/>
        </p:nvCxnSpPr>
        <p:spPr>
          <a:xfrm flipH="1" rot="10800000">
            <a:off x="5139176" y="543506"/>
            <a:ext cx="796200" cy="1155600"/>
          </a:xfrm>
          <a:prstGeom prst="straightConnector1">
            <a:avLst/>
          </a:prstGeom>
          <a:noFill/>
          <a:ln cap="flat" cmpd="sng" w="9525">
            <a:solidFill>
              <a:srgbClr val="D9D9D9"/>
            </a:solidFill>
            <a:prstDash val="solid"/>
            <a:round/>
            <a:headEnd len="med" w="med" type="none"/>
            <a:tailEnd len="med" w="med" type="triangle"/>
          </a:ln>
        </p:spPr>
      </p:cxnSp>
      <p:cxnSp>
        <p:nvCxnSpPr>
          <p:cNvPr id="957" name="Google Shape;957;p24"/>
          <p:cNvCxnSpPr>
            <a:stCxn id="934" idx="6"/>
            <a:endCxn id="938" idx="2"/>
          </p:cNvCxnSpPr>
          <p:nvPr/>
        </p:nvCxnSpPr>
        <p:spPr>
          <a:xfrm flipH="1" rot="10800000">
            <a:off x="5139176" y="902606"/>
            <a:ext cx="796200" cy="796500"/>
          </a:xfrm>
          <a:prstGeom prst="straightConnector1">
            <a:avLst/>
          </a:prstGeom>
          <a:noFill/>
          <a:ln cap="flat" cmpd="sng" w="9525">
            <a:solidFill>
              <a:srgbClr val="D9D9D9"/>
            </a:solidFill>
            <a:prstDash val="solid"/>
            <a:round/>
            <a:headEnd len="med" w="med" type="none"/>
            <a:tailEnd len="med" w="med" type="triangle"/>
          </a:ln>
        </p:spPr>
      </p:cxnSp>
      <p:cxnSp>
        <p:nvCxnSpPr>
          <p:cNvPr id="958" name="Google Shape;958;p24"/>
          <p:cNvCxnSpPr>
            <a:stCxn id="934" idx="6"/>
            <a:endCxn id="932" idx="2"/>
          </p:cNvCxnSpPr>
          <p:nvPr/>
        </p:nvCxnSpPr>
        <p:spPr>
          <a:xfrm flipH="1" rot="10800000">
            <a:off x="5139176" y="1286006"/>
            <a:ext cx="796200" cy="413100"/>
          </a:xfrm>
          <a:prstGeom prst="straightConnector1">
            <a:avLst/>
          </a:prstGeom>
          <a:noFill/>
          <a:ln cap="flat" cmpd="sng" w="9525">
            <a:solidFill>
              <a:srgbClr val="D9D9D9"/>
            </a:solidFill>
            <a:prstDash val="solid"/>
            <a:round/>
            <a:headEnd len="med" w="med" type="none"/>
            <a:tailEnd len="med" w="med" type="triangle"/>
          </a:ln>
        </p:spPr>
      </p:cxnSp>
      <p:cxnSp>
        <p:nvCxnSpPr>
          <p:cNvPr id="959" name="Google Shape;959;p24"/>
          <p:cNvCxnSpPr>
            <a:stCxn id="934" idx="6"/>
            <a:endCxn id="937" idx="2"/>
          </p:cNvCxnSpPr>
          <p:nvPr/>
        </p:nvCxnSpPr>
        <p:spPr>
          <a:xfrm flipH="1" rot="10800000">
            <a:off x="5139176" y="1657106"/>
            <a:ext cx="796200" cy="42000"/>
          </a:xfrm>
          <a:prstGeom prst="straightConnector1">
            <a:avLst/>
          </a:prstGeom>
          <a:noFill/>
          <a:ln cap="flat" cmpd="sng" w="9525">
            <a:solidFill>
              <a:srgbClr val="D9D9D9"/>
            </a:solidFill>
            <a:prstDash val="solid"/>
            <a:round/>
            <a:headEnd len="med" w="med" type="none"/>
            <a:tailEnd len="med" w="med" type="triangle"/>
          </a:ln>
        </p:spPr>
      </p:cxnSp>
      <p:cxnSp>
        <p:nvCxnSpPr>
          <p:cNvPr id="960" name="Google Shape;960;p24"/>
          <p:cNvCxnSpPr>
            <a:stCxn id="934" idx="6"/>
            <a:endCxn id="939" idx="2"/>
          </p:cNvCxnSpPr>
          <p:nvPr/>
        </p:nvCxnSpPr>
        <p:spPr>
          <a:xfrm>
            <a:off x="5139176" y="1699106"/>
            <a:ext cx="796200" cy="329400"/>
          </a:xfrm>
          <a:prstGeom prst="straightConnector1">
            <a:avLst/>
          </a:prstGeom>
          <a:noFill/>
          <a:ln cap="flat" cmpd="sng" w="9525">
            <a:solidFill>
              <a:srgbClr val="D9D9D9"/>
            </a:solidFill>
            <a:prstDash val="solid"/>
            <a:round/>
            <a:headEnd len="med" w="med" type="none"/>
            <a:tailEnd len="med" w="med" type="triangle"/>
          </a:ln>
        </p:spPr>
      </p:cxnSp>
      <p:cxnSp>
        <p:nvCxnSpPr>
          <p:cNvPr id="961" name="Google Shape;961;p24"/>
          <p:cNvCxnSpPr>
            <a:stCxn id="940" idx="6"/>
            <a:endCxn id="950" idx="2"/>
          </p:cNvCxnSpPr>
          <p:nvPr/>
        </p:nvCxnSpPr>
        <p:spPr>
          <a:xfrm>
            <a:off x="6180650" y="543605"/>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962" name="Google Shape;962;p24"/>
          <p:cNvCxnSpPr>
            <a:stCxn id="940" idx="6"/>
            <a:endCxn id="948" idx="2"/>
          </p:cNvCxnSpPr>
          <p:nvPr/>
        </p:nvCxnSpPr>
        <p:spPr>
          <a:xfrm>
            <a:off x="6180650" y="543605"/>
            <a:ext cx="756000" cy="358800"/>
          </a:xfrm>
          <a:prstGeom prst="straightConnector1">
            <a:avLst/>
          </a:prstGeom>
          <a:noFill/>
          <a:ln cap="flat" cmpd="sng" w="9525">
            <a:solidFill>
              <a:srgbClr val="D9D9D9"/>
            </a:solidFill>
            <a:prstDash val="solid"/>
            <a:round/>
            <a:headEnd len="med" w="med" type="none"/>
            <a:tailEnd len="med" w="med" type="triangle"/>
          </a:ln>
        </p:spPr>
      </p:cxnSp>
      <p:cxnSp>
        <p:nvCxnSpPr>
          <p:cNvPr id="963" name="Google Shape;963;p24"/>
          <p:cNvCxnSpPr>
            <a:stCxn id="940" idx="6"/>
            <a:endCxn id="946" idx="2"/>
          </p:cNvCxnSpPr>
          <p:nvPr/>
        </p:nvCxnSpPr>
        <p:spPr>
          <a:xfrm>
            <a:off x="6180650" y="543605"/>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964" name="Google Shape;964;p24"/>
          <p:cNvCxnSpPr>
            <a:stCxn id="940" idx="6"/>
            <a:endCxn id="947" idx="2"/>
          </p:cNvCxnSpPr>
          <p:nvPr/>
        </p:nvCxnSpPr>
        <p:spPr>
          <a:xfrm>
            <a:off x="6180650" y="543605"/>
            <a:ext cx="756000" cy="1113600"/>
          </a:xfrm>
          <a:prstGeom prst="straightConnector1">
            <a:avLst/>
          </a:prstGeom>
          <a:noFill/>
          <a:ln cap="flat" cmpd="sng" w="9525">
            <a:solidFill>
              <a:srgbClr val="D9D9D9"/>
            </a:solidFill>
            <a:prstDash val="solid"/>
            <a:round/>
            <a:headEnd len="med" w="med" type="none"/>
            <a:tailEnd len="med" w="med" type="triangle"/>
          </a:ln>
        </p:spPr>
      </p:cxnSp>
      <p:cxnSp>
        <p:nvCxnSpPr>
          <p:cNvPr id="965" name="Google Shape;965;p24"/>
          <p:cNvCxnSpPr>
            <a:stCxn id="940" idx="6"/>
            <a:endCxn id="949" idx="2"/>
          </p:cNvCxnSpPr>
          <p:nvPr/>
        </p:nvCxnSpPr>
        <p:spPr>
          <a:xfrm>
            <a:off x="6180650" y="543605"/>
            <a:ext cx="756000" cy="1484700"/>
          </a:xfrm>
          <a:prstGeom prst="straightConnector1">
            <a:avLst/>
          </a:prstGeom>
          <a:noFill/>
          <a:ln cap="flat" cmpd="sng" w="9525">
            <a:solidFill>
              <a:srgbClr val="D9D9D9"/>
            </a:solidFill>
            <a:prstDash val="solid"/>
            <a:round/>
            <a:headEnd len="med" w="med" type="none"/>
            <a:tailEnd len="med" w="med" type="triangle"/>
          </a:ln>
        </p:spPr>
      </p:cxnSp>
      <p:cxnSp>
        <p:nvCxnSpPr>
          <p:cNvPr id="966" name="Google Shape;966;p24"/>
          <p:cNvCxnSpPr>
            <a:stCxn id="939" idx="6"/>
            <a:endCxn id="950" idx="2"/>
          </p:cNvCxnSpPr>
          <p:nvPr/>
        </p:nvCxnSpPr>
        <p:spPr>
          <a:xfrm flipH="1" rot="10800000">
            <a:off x="6180650" y="543689"/>
            <a:ext cx="756000" cy="1484700"/>
          </a:xfrm>
          <a:prstGeom prst="straightConnector1">
            <a:avLst/>
          </a:prstGeom>
          <a:noFill/>
          <a:ln cap="flat" cmpd="sng" w="9525">
            <a:solidFill>
              <a:srgbClr val="D9D9D9"/>
            </a:solidFill>
            <a:prstDash val="solid"/>
            <a:round/>
            <a:headEnd len="med" w="med" type="none"/>
            <a:tailEnd len="med" w="med" type="triangle"/>
          </a:ln>
        </p:spPr>
      </p:cxnSp>
      <p:cxnSp>
        <p:nvCxnSpPr>
          <p:cNvPr id="967" name="Google Shape;967;p24"/>
          <p:cNvCxnSpPr>
            <a:stCxn id="939" idx="6"/>
            <a:endCxn id="948" idx="2"/>
          </p:cNvCxnSpPr>
          <p:nvPr/>
        </p:nvCxnSpPr>
        <p:spPr>
          <a:xfrm flipH="1" rot="10800000">
            <a:off x="6180650" y="902489"/>
            <a:ext cx="756000" cy="1125900"/>
          </a:xfrm>
          <a:prstGeom prst="straightConnector1">
            <a:avLst/>
          </a:prstGeom>
          <a:noFill/>
          <a:ln cap="flat" cmpd="sng" w="9525">
            <a:solidFill>
              <a:srgbClr val="D9D9D9"/>
            </a:solidFill>
            <a:prstDash val="solid"/>
            <a:round/>
            <a:headEnd len="med" w="med" type="none"/>
            <a:tailEnd len="med" w="med" type="triangle"/>
          </a:ln>
        </p:spPr>
      </p:cxnSp>
      <p:cxnSp>
        <p:nvCxnSpPr>
          <p:cNvPr id="968" name="Google Shape;968;p24"/>
          <p:cNvCxnSpPr>
            <a:stCxn id="939" idx="6"/>
            <a:endCxn id="946" idx="2"/>
          </p:cNvCxnSpPr>
          <p:nvPr/>
        </p:nvCxnSpPr>
        <p:spPr>
          <a:xfrm flipH="1" rot="10800000">
            <a:off x="6180650" y="1285889"/>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969" name="Google Shape;969;p24"/>
          <p:cNvCxnSpPr>
            <a:stCxn id="939" idx="6"/>
            <a:endCxn id="947" idx="2"/>
          </p:cNvCxnSpPr>
          <p:nvPr/>
        </p:nvCxnSpPr>
        <p:spPr>
          <a:xfrm flipH="1" rot="10800000">
            <a:off x="6180650" y="1657289"/>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970" name="Google Shape;970;p24"/>
          <p:cNvCxnSpPr>
            <a:stCxn id="939" idx="6"/>
            <a:endCxn id="949" idx="2"/>
          </p:cNvCxnSpPr>
          <p:nvPr/>
        </p:nvCxnSpPr>
        <p:spPr>
          <a:xfrm>
            <a:off x="6180650" y="2028389"/>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971" name="Google Shape;971;p24"/>
          <p:cNvCxnSpPr>
            <a:stCxn id="938" idx="6"/>
            <a:endCxn id="950" idx="2"/>
          </p:cNvCxnSpPr>
          <p:nvPr/>
        </p:nvCxnSpPr>
        <p:spPr>
          <a:xfrm flipH="1" rot="10800000">
            <a:off x="6180650" y="543468"/>
            <a:ext cx="756000" cy="359100"/>
          </a:xfrm>
          <a:prstGeom prst="straightConnector1">
            <a:avLst/>
          </a:prstGeom>
          <a:noFill/>
          <a:ln cap="flat" cmpd="sng" w="9525">
            <a:solidFill>
              <a:srgbClr val="434343"/>
            </a:solidFill>
            <a:prstDash val="solid"/>
            <a:round/>
            <a:headEnd len="med" w="med" type="none"/>
            <a:tailEnd len="med" w="med" type="triangle"/>
          </a:ln>
        </p:spPr>
      </p:cxnSp>
      <p:cxnSp>
        <p:nvCxnSpPr>
          <p:cNvPr id="972" name="Google Shape;972;p24"/>
          <p:cNvCxnSpPr>
            <a:stCxn id="938" idx="6"/>
            <a:endCxn id="948" idx="2"/>
          </p:cNvCxnSpPr>
          <p:nvPr/>
        </p:nvCxnSpPr>
        <p:spPr>
          <a:xfrm>
            <a:off x="6180650" y="902568"/>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973" name="Google Shape;973;p24"/>
          <p:cNvCxnSpPr>
            <a:stCxn id="938" idx="6"/>
            <a:endCxn id="946" idx="2"/>
          </p:cNvCxnSpPr>
          <p:nvPr/>
        </p:nvCxnSpPr>
        <p:spPr>
          <a:xfrm>
            <a:off x="6180650" y="902568"/>
            <a:ext cx="756000" cy="383400"/>
          </a:xfrm>
          <a:prstGeom prst="straightConnector1">
            <a:avLst/>
          </a:prstGeom>
          <a:noFill/>
          <a:ln cap="flat" cmpd="sng" w="9525">
            <a:solidFill>
              <a:srgbClr val="D9D9D9"/>
            </a:solidFill>
            <a:prstDash val="solid"/>
            <a:round/>
            <a:headEnd len="med" w="med" type="none"/>
            <a:tailEnd len="med" w="med" type="triangle"/>
          </a:ln>
        </p:spPr>
      </p:cxnSp>
      <p:cxnSp>
        <p:nvCxnSpPr>
          <p:cNvPr id="974" name="Google Shape;974;p24"/>
          <p:cNvCxnSpPr>
            <a:stCxn id="938" idx="6"/>
            <a:endCxn id="947" idx="2"/>
          </p:cNvCxnSpPr>
          <p:nvPr/>
        </p:nvCxnSpPr>
        <p:spPr>
          <a:xfrm>
            <a:off x="6180650" y="902568"/>
            <a:ext cx="756000" cy="754500"/>
          </a:xfrm>
          <a:prstGeom prst="straightConnector1">
            <a:avLst/>
          </a:prstGeom>
          <a:noFill/>
          <a:ln cap="flat" cmpd="sng" w="9525">
            <a:solidFill>
              <a:srgbClr val="D9D9D9"/>
            </a:solidFill>
            <a:prstDash val="solid"/>
            <a:round/>
            <a:headEnd len="med" w="med" type="none"/>
            <a:tailEnd len="med" w="med" type="triangle"/>
          </a:ln>
        </p:spPr>
      </p:cxnSp>
      <p:cxnSp>
        <p:nvCxnSpPr>
          <p:cNvPr id="975" name="Google Shape;975;p24"/>
          <p:cNvCxnSpPr>
            <a:stCxn id="938" idx="6"/>
            <a:endCxn id="949" idx="2"/>
          </p:cNvCxnSpPr>
          <p:nvPr/>
        </p:nvCxnSpPr>
        <p:spPr>
          <a:xfrm>
            <a:off x="6180650" y="902568"/>
            <a:ext cx="756000" cy="1125900"/>
          </a:xfrm>
          <a:prstGeom prst="straightConnector1">
            <a:avLst/>
          </a:prstGeom>
          <a:noFill/>
          <a:ln cap="flat" cmpd="sng" w="9525">
            <a:solidFill>
              <a:srgbClr val="D9D9D9"/>
            </a:solidFill>
            <a:prstDash val="solid"/>
            <a:round/>
            <a:headEnd len="med" w="med" type="none"/>
            <a:tailEnd len="med" w="med" type="triangle"/>
          </a:ln>
        </p:spPr>
      </p:cxnSp>
      <p:cxnSp>
        <p:nvCxnSpPr>
          <p:cNvPr id="976" name="Google Shape;976;p24"/>
          <p:cNvCxnSpPr>
            <a:stCxn id="932" idx="6"/>
            <a:endCxn id="950" idx="2"/>
          </p:cNvCxnSpPr>
          <p:nvPr/>
        </p:nvCxnSpPr>
        <p:spPr>
          <a:xfrm flipH="1" rot="10800000">
            <a:off x="6180650" y="543497"/>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977" name="Google Shape;977;p24"/>
          <p:cNvCxnSpPr>
            <a:stCxn id="932" idx="6"/>
            <a:endCxn id="948" idx="2"/>
          </p:cNvCxnSpPr>
          <p:nvPr/>
        </p:nvCxnSpPr>
        <p:spPr>
          <a:xfrm flipH="1" rot="10800000">
            <a:off x="6180650" y="902597"/>
            <a:ext cx="756000" cy="383400"/>
          </a:xfrm>
          <a:prstGeom prst="straightConnector1">
            <a:avLst/>
          </a:prstGeom>
          <a:noFill/>
          <a:ln cap="flat" cmpd="sng" w="9525">
            <a:solidFill>
              <a:srgbClr val="D9D9D9"/>
            </a:solidFill>
            <a:prstDash val="solid"/>
            <a:round/>
            <a:headEnd len="med" w="med" type="none"/>
            <a:tailEnd len="med" w="med" type="triangle"/>
          </a:ln>
        </p:spPr>
      </p:cxnSp>
      <p:cxnSp>
        <p:nvCxnSpPr>
          <p:cNvPr id="978" name="Google Shape;978;p24"/>
          <p:cNvCxnSpPr>
            <a:stCxn id="932" idx="6"/>
            <a:endCxn id="946" idx="2"/>
          </p:cNvCxnSpPr>
          <p:nvPr/>
        </p:nvCxnSpPr>
        <p:spPr>
          <a:xfrm>
            <a:off x="6180650" y="1285997"/>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979" name="Google Shape;979;p24"/>
          <p:cNvCxnSpPr>
            <a:stCxn id="932" idx="6"/>
            <a:endCxn id="947" idx="2"/>
          </p:cNvCxnSpPr>
          <p:nvPr/>
        </p:nvCxnSpPr>
        <p:spPr>
          <a:xfrm>
            <a:off x="6180650" y="1285997"/>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980" name="Google Shape;980;p24"/>
          <p:cNvCxnSpPr>
            <a:stCxn id="932" idx="6"/>
            <a:endCxn id="949" idx="2"/>
          </p:cNvCxnSpPr>
          <p:nvPr/>
        </p:nvCxnSpPr>
        <p:spPr>
          <a:xfrm>
            <a:off x="6180650" y="1285997"/>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981" name="Google Shape;981;p24"/>
          <p:cNvCxnSpPr>
            <a:stCxn id="937" idx="6"/>
            <a:endCxn id="950" idx="2"/>
          </p:cNvCxnSpPr>
          <p:nvPr/>
        </p:nvCxnSpPr>
        <p:spPr>
          <a:xfrm flipH="1" rot="10800000">
            <a:off x="6180650" y="543593"/>
            <a:ext cx="756000" cy="1113600"/>
          </a:xfrm>
          <a:prstGeom prst="straightConnector1">
            <a:avLst/>
          </a:prstGeom>
          <a:noFill/>
          <a:ln cap="flat" cmpd="sng" w="9525">
            <a:solidFill>
              <a:srgbClr val="D9D9D9"/>
            </a:solidFill>
            <a:prstDash val="solid"/>
            <a:round/>
            <a:headEnd len="med" w="med" type="none"/>
            <a:tailEnd len="med" w="med" type="triangle"/>
          </a:ln>
        </p:spPr>
      </p:cxnSp>
      <p:cxnSp>
        <p:nvCxnSpPr>
          <p:cNvPr id="982" name="Google Shape;982;p24"/>
          <p:cNvCxnSpPr>
            <a:stCxn id="937" idx="6"/>
            <a:endCxn id="948" idx="2"/>
          </p:cNvCxnSpPr>
          <p:nvPr/>
        </p:nvCxnSpPr>
        <p:spPr>
          <a:xfrm flipH="1" rot="10800000">
            <a:off x="6180650" y="902393"/>
            <a:ext cx="756000" cy="754800"/>
          </a:xfrm>
          <a:prstGeom prst="straightConnector1">
            <a:avLst/>
          </a:prstGeom>
          <a:noFill/>
          <a:ln cap="flat" cmpd="sng" w="9525">
            <a:solidFill>
              <a:srgbClr val="D9D9D9"/>
            </a:solidFill>
            <a:prstDash val="solid"/>
            <a:round/>
            <a:headEnd len="med" w="med" type="none"/>
            <a:tailEnd len="med" w="med" type="triangle"/>
          </a:ln>
        </p:spPr>
      </p:cxnSp>
      <p:cxnSp>
        <p:nvCxnSpPr>
          <p:cNvPr id="983" name="Google Shape;983;p24"/>
          <p:cNvCxnSpPr>
            <a:stCxn id="937" idx="6"/>
            <a:endCxn id="946" idx="2"/>
          </p:cNvCxnSpPr>
          <p:nvPr/>
        </p:nvCxnSpPr>
        <p:spPr>
          <a:xfrm flipH="1" rot="10800000">
            <a:off x="6180650" y="1286093"/>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984" name="Google Shape;984;p24"/>
          <p:cNvCxnSpPr>
            <a:stCxn id="937" idx="6"/>
            <a:endCxn id="947" idx="2"/>
          </p:cNvCxnSpPr>
          <p:nvPr/>
        </p:nvCxnSpPr>
        <p:spPr>
          <a:xfrm>
            <a:off x="6180650" y="1657193"/>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985" name="Google Shape;985;p24"/>
          <p:cNvCxnSpPr>
            <a:stCxn id="937" idx="6"/>
            <a:endCxn id="949" idx="2"/>
          </p:cNvCxnSpPr>
          <p:nvPr/>
        </p:nvCxnSpPr>
        <p:spPr>
          <a:xfrm>
            <a:off x="6180650" y="1657193"/>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986" name="Google Shape;986;p24"/>
          <p:cNvCxnSpPr>
            <a:stCxn id="950" idx="6"/>
            <a:endCxn id="933" idx="2"/>
          </p:cNvCxnSpPr>
          <p:nvPr/>
        </p:nvCxnSpPr>
        <p:spPr>
          <a:xfrm>
            <a:off x="7182193" y="543575"/>
            <a:ext cx="738600" cy="514200"/>
          </a:xfrm>
          <a:prstGeom prst="straightConnector1">
            <a:avLst/>
          </a:prstGeom>
          <a:noFill/>
          <a:ln cap="flat" cmpd="sng" w="9525">
            <a:solidFill>
              <a:srgbClr val="D9D9D9"/>
            </a:solidFill>
            <a:prstDash val="solid"/>
            <a:round/>
            <a:headEnd len="med" w="med" type="none"/>
            <a:tailEnd len="med" w="med" type="triangle"/>
          </a:ln>
        </p:spPr>
      </p:cxnSp>
      <p:cxnSp>
        <p:nvCxnSpPr>
          <p:cNvPr id="987" name="Google Shape;987;p24"/>
          <p:cNvCxnSpPr>
            <a:stCxn id="950" idx="6"/>
            <a:endCxn id="936" idx="2"/>
          </p:cNvCxnSpPr>
          <p:nvPr/>
        </p:nvCxnSpPr>
        <p:spPr>
          <a:xfrm>
            <a:off x="7182193" y="543575"/>
            <a:ext cx="738600" cy="1000200"/>
          </a:xfrm>
          <a:prstGeom prst="straightConnector1">
            <a:avLst/>
          </a:prstGeom>
          <a:noFill/>
          <a:ln cap="flat" cmpd="sng" w="9525">
            <a:solidFill>
              <a:srgbClr val="D9D9D9"/>
            </a:solidFill>
            <a:prstDash val="solid"/>
            <a:round/>
            <a:headEnd len="med" w="med" type="none"/>
            <a:tailEnd len="med" w="med" type="triangle"/>
          </a:ln>
        </p:spPr>
      </p:cxnSp>
      <p:cxnSp>
        <p:nvCxnSpPr>
          <p:cNvPr id="988" name="Google Shape;988;p24"/>
          <p:cNvCxnSpPr>
            <a:stCxn id="948" idx="6"/>
            <a:endCxn id="933" idx="2"/>
          </p:cNvCxnSpPr>
          <p:nvPr/>
        </p:nvCxnSpPr>
        <p:spPr>
          <a:xfrm>
            <a:off x="7182193" y="902538"/>
            <a:ext cx="738600" cy="155100"/>
          </a:xfrm>
          <a:prstGeom prst="straightConnector1">
            <a:avLst/>
          </a:prstGeom>
          <a:noFill/>
          <a:ln cap="flat" cmpd="sng" w="9525">
            <a:solidFill>
              <a:srgbClr val="D9D9D9"/>
            </a:solidFill>
            <a:prstDash val="solid"/>
            <a:round/>
            <a:headEnd len="med" w="med" type="none"/>
            <a:tailEnd len="med" w="med" type="triangle"/>
          </a:ln>
        </p:spPr>
      </p:cxnSp>
      <p:cxnSp>
        <p:nvCxnSpPr>
          <p:cNvPr id="989" name="Google Shape;989;p24"/>
          <p:cNvCxnSpPr>
            <a:stCxn id="948" idx="6"/>
            <a:endCxn id="936" idx="2"/>
          </p:cNvCxnSpPr>
          <p:nvPr/>
        </p:nvCxnSpPr>
        <p:spPr>
          <a:xfrm>
            <a:off x="7182193" y="902538"/>
            <a:ext cx="738600" cy="641400"/>
          </a:xfrm>
          <a:prstGeom prst="straightConnector1">
            <a:avLst/>
          </a:prstGeom>
          <a:noFill/>
          <a:ln cap="flat" cmpd="sng" w="9525">
            <a:solidFill>
              <a:srgbClr val="D9D9D9"/>
            </a:solidFill>
            <a:prstDash val="solid"/>
            <a:round/>
            <a:headEnd len="med" w="med" type="none"/>
            <a:tailEnd len="med" w="med" type="triangle"/>
          </a:ln>
        </p:spPr>
      </p:cxnSp>
      <p:cxnSp>
        <p:nvCxnSpPr>
          <p:cNvPr id="990" name="Google Shape;990;p24"/>
          <p:cNvCxnSpPr>
            <a:stCxn id="946" idx="6"/>
            <a:endCxn id="933" idx="2"/>
          </p:cNvCxnSpPr>
          <p:nvPr/>
        </p:nvCxnSpPr>
        <p:spPr>
          <a:xfrm flipH="1" rot="10800000">
            <a:off x="7182193" y="1057667"/>
            <a:ext cx="738600" cy="228300"/>
          </a:xfrm>
          <a:prstGeom prst="straightConnector1">
            <a:avLst/>
          </a:prstGeom>
          <a:noFill/>
          <a:ln cap="flat" cmpd="sng" w="9525">
            <a:solidFill>
              <a:srgbClr val="D9D9D9"/>
            </a:solidFill>
            <a:prstDash val="solid"/>
            <a:round/>
            <a:headEnd len="med" w="med" type="none"/>
            <a:tailEnd len="med" w="med" type="triangle"/>
          </a:ln>
        </p:spPr>
      </p:cxnSp>
      <p:cxnSp>
        <p:nvCxnSpPr>
          <p:cNvPr id="991" name="Google Shape;991;p24"/>
          <p:cNvCxnSpPr>
            <a:stCxn id="946" idx="6"/>
            <a:endCxn id="936" idx="2"/>
          </p:cNvCxnSpPr>
          <p:nvPr/>
        </p:nvCxnSpPr>
        <p:spPr>
          <a:xfrm>
            <a:off x="7182193" y="1285967"/>
            <a:ext cx="738600" cy="258000"/>
          </a:xfrm>
          <a:prstGeom prst="straightConnector1">
            <a:avLst/>
          </a:prstGeom>
          <a:noFill/>
          <a:ln cap="flat" cmpd="sng" w="9525">
            <a:solidFill>
              <a:srgbClr val="D9D9D9"/>
            </a:solidFill>
            <a:prstDash val="solid"/>
            <a:round/>
            <a:headEnd len="med" w="med" type="none"/>
            <a:tailEnd len="med" w="med" type="triangle"/>
          </a:ln>
        </p:spPr>
      </p:cxnSp>
      <p:cxnSp>
        <p:nvCxnSpPr>
          <p:cNvPr id="992" name="Google Shape;992;p24"/>
          <p:cNvCxnSpPr>
            <a:stCxn id="947" idx="6"/>
            <a:endCxn id="933" idx="2"/>
          </p:cNvCxnSpPr>
          <p:nvPr/>
        </p:nvCxnSpPr>
        <p:spPr>
          <a:xfrm flipH="1" rot="10800000">
            <a:off x="7182193" y="1057763"/>
            <a:ext cx="738600" cy="599400"/>
          </a:xfrm>
          <a:prstGeom prst="straightConnector1">
            <a:avLst/>
          </a:prstGeom>
          <a:noFill/>
          <a:ln cap="flat" cmpd="sng" w="9525">
            <a:solidFill>
              <a:srgbClr val="D9D9D9"/>
            </a:solidFill>
            <a:prstDash val="solid"/>
            <a:round/>
            <a:headEnd len="med" w="med" type="none"/>
            <a:tailEnd len="med" w="med" type="triangle"/>
          </a:ln>
        </p:spPr>
      </p:cxnSp>
      <p:cxnSp>
        <p:nvCxnSpPr>
          <p:cNvPr id="993" name="Google Shape;993;p24"/>
          <p:cNvCxnSpPr>
            <a:stCxn id="947" idx="6"/>
            <a:endCxn id="936" idx="2"/>
          </p:cNvCxnSpPr>
          <p:nvPr/>
        </p:nvCxnSpPr>
        <p:spPr>
          <a:xfrm flipH="1" rot="10800000">
            <a:off x="7182193" y="1543763"/>
            <a:ext cx="738600" cy="113400"/>
          </a:xfrm>
          <a:prstGeom prst="straightConnector1">
            <a:avLst/>
          </a:prstGeom>
          <a:noFill/>
          <a:ln cap="flat" cmpd="sng" w="9525">
            <a:solidFill>
              <a:srgbClr val="D9D9D9"/>
            </a:solidFill>
            <a:prstDash val="solid"/>
            <a:round/>
            <a:headEnd len="med" w="med" type="none"/>
            <a:tailEnd len="med" w="med" type="triangle"/>
          </a:ln>
        </p:spPr>
      </p:cxnSp>
      <p:cxnSp>
        <p:nvCxnSpPr>
          <p:cNvPr id="994" name="Google Shape;994;p24"/>
          <p:cNvCxnSpPr>
            <a:stCxn id="949" idx="6"/>
            <a:endCxn id="933" idx="2"/>
          </p:cNvCxnSpPr>
          <p:nvPr/>
        </p:nvCxnSpPr>
        <p:spPr>
          <a:xfrm flipH="1" rot="10800000">
            <a:off x="7182193" y="1057859"/>
            <a:ext cx="738600" cy="970500"/>
          </a:xfrm>
          <a:prstGeom prst="straightConnector1">
            <a:avLst/>
          </a:prstGeom>
          <a:noFill/>
          <a:ln cap="flat" cmpd="sng" w="9525">
            <a:solidFill>
              <a:srgbClr val="D9D9D9"/>
            </a:solidFill>
            <a:prstDash val="solid"/>
            <a:round/>
            <a:headEnd len="med" w="med" type="none"/>
            <a:tailEnd len="med" w="med" type="triangle"/>
          </a:ln>
        </p:spPr>
      </p:cxnSp>
      <p:cxnSp>
        <p:nvCxnSpPr>
          <p:cNvPr id="995" name="Google Shape;995;p24"/>
          <p:cNvCxnSpPr>
            <a:stCxn id="949" idx="6"/>
            <a:endCxn id="936" idx="2"/>
          </p:cNvCxnSpPr>
          <p:nvPr/>
        </p:nvCxnSpPr>
        <p:spPr>
          <a:xfrm flipH="1" rot="10800000">
            <a:off x="7182193" y="1543859"/>
            <a:ext cx="738600" cy="484500"/>
          </a:xfrm>
          <a:prstGeom prst="straightConnector1">
            <a:avLst/>
          </a:prstGeom>
          <a:noFill/>
          <a:ln cap="flat" cmpd="sng" w="9525">
            <a:solidFill>
              <a:srgbClr val="D9D9D9"/>
            </a:solidFill>
            <a:prstDash val="solid"/>
            <a:round/>
            <a:headEnd len="med" w="med" type="none"/>
            <a:tailEnd len="med" w="med" type="triangle"/>
          </a:ln>
        </p:spPr>
      </p:cxnSp>
      <p:pic>
        <p:nvPicPr>
          <p:cNvPr descr="\frac{\partial E}{\partial w_{ji}}=\frac{\partial E}{\partial h_j^{^{m-1}}}\frac{\partial h_j^{^{m-1}}}{\partial w_{ji}}=\frac{\partial E}{\partial h_j^{^{m-1}}}V_j^{^m}" id="996" name="Google Shape;996;p24"/>
          <p:cNvPicPr preferRelativeResize="0"/>
          <p:nvPr/>
        </p:nvPicPr>
        <p:blipFill>
          <a:blip r:embed="rId3">
            <a:alphaModFix/>
          </a:blip>
          <a:stretch>
            <a:fillRect/>
          </a:stretch>
        </p:blipFill>
        <p:spPr>
          <a:xfrm>
            <a:off x="332700" y="731549"/>
            <a:ext cx="3344562" cy="670575"/>
          </a:xfrm>
          <a:prstGeom prst="rect">
            <a:avLst/>
          </a:prstGeom>
          <a:noFill/>
          <a:ln>
            <a:noFill/>
          </a:ln>
        </p:spPr>
      </p:pic>
      <p:sp>
        <p:nvSpPr>
          <p:cNvPr id="997" name="Google Shape;997;p24"/>
          <p:cNvSpPr txBox="1"/>
          <p:nvPr>
            <p:ph idx="1" type="body"/>
          </p:nvPr>
        </p:nvSpPr>
        <p:spPr>
          <a:xfrm>
            <a:off x="271775" y="129150"/>
            <a:ext cx="4527000" cy="1335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Para un peso particular:</a:t>
            </a:r>
            <a:endParaRPr/>
          </a:p>
          <a:p>
            <a:pPr indent="0" lvl="0" marL="0" rtl="0" algn="l">
              <a:spcBef>
                <a:spcPts val="1600"/>
              </a:spcBef>
              <a:spcAft>
                <a:spcPts val="1600"/>
              </a:spcAft>
              <a:buNone/>
            </a:pPr>
            <a:r>
              <a:t/>
            </a:r>
            <a:endParaRPr u="sng"/>
          </a:p>
        </p:txBody>
      </p:sp>
      <p:pic>
        <p:nvPicPr>
          <p:cNvPr descr="\frac{\partial E}{\partial V_j^{^m}}=\sum_{_j}^{ }\frac{\partial E}{\partial h_j^{^{m-1}}}w_{ji}" id="998" name="Google Shape;998;p24"/>
          <p:cNvPicPr preferRelativeResize="0"/>
          <p:nvPr/>
        </p:nvPicPr>
        <p:blipFill>
          <a:blip r:embed="rId4">
            <a:alphaModFix/>
          </a:blip>
          <a:stretch>
            <a:fillRect/>
          </a:stretch>
        </p:blipFill>
        <p:spPr>
          <a:xfrm>
            <a:off x="325600" y="3884375"/>
            <a:ext cx="2192301" cy="670575"/>
          </a:xfrm>
          <a:prstGeom prst="rect">
            <a:avLst/>
          </a:prstGeom>
          <a:noFill/>
          <a:ln>
            <a:noFill/>
          </a:ln>
        </p:spPr>
      </p:pic>
      <p:sp>
        <p:nvSpPr>
          <p:cNvPr id="999" name="Google Shape;999;p24"/>
          <p:cNvSpPr txBox="1"/>
          <p:nvPr>
            <p:ph idx="1" type="body"/>
          </p:nvPr>
        </p:nvSpPr>
        <p:spPr>
          <a:xfrm>
            <a:off x="214375" y="3408988"/>
            <a:ext cx="4527000" cy="1335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Teniendo en cuenta todas las conexiones:</a:t>
            </a:r>
            <a:endParaRPr/>
          </a:p>
          <a:p>
            <a:pPr indent="0" lvl="0" marL="0" rtl="0" algn="l">
              <a:spcBef>
                <a:spcPts val="1600"/>
              </a:spcBef>
              <a:spcAft>
                <a:spcPts val="1600"/>
              </a:spcAft>
              <a:buNone/>
            </a:pPr>
            <a:r>
              <a:t/>
            </a:r>
            <a:endParaRPr u="sng"/>
          </a:p>
        </p:txBody>
      </p:sp>
      <p:sp>
        <p:nvSpPr>
          <p:cNvPr id="1000" name="Google Shape;1000;p24"/>
          <p:cNvSpPr txBox="1"/>
          <p:nvPr>
            <p:ph idx="1" type="body"/>
          </p:nvPr>
        </p:nvSpPr>
        <p:spPr>
          <a:xfrm>
            <a:off x="256500" y="1699950"/>
            <a:ext cx="3522600" cy="1335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La contribución de una nodo en otro de la siguiente capa es:</a:t>
            </a:r>
            <a:endParaRPr/>
          </a:p>
          <a:p>
            <a:pPr indent="0" lvl="0" marL="0" rtl="0" algn="l">
              <a:spcBef>
                <a:spcPts val="1600"/>
              </a:spcBef>
              <a:spcAft>
                <a:spcPts val="1600"/>
              </a:spcAft>
              <a:buNone/>
            </a:pPr>
            <a:r>
              <a:t/>
            </a:r>
            <a:endParaRPr u="sng"/>
          </a:p>
        </p:txBody>
      </p:sp>
      <p:pic>
        <p:nvPicPr>
          <p:cNvPr descr="\frac{\partial E}{\partial h_j^{^{m-1}}}\frac{\partial h_j^{^{m-1}}}{\partial V_j^{^m}}=\frac{\partial E}{\partial h_j^{^m}}w_{ji}" id="1001" name="Google Shape;1001;p24"/>
          <p:cNvPicPr preferRelativeResize="0"/>
          <p:nvPr/>
        </p:nvPicPr>
        <p:blipFill>
          <a:blip r:embed="rId5">
            <a:alphaModFix/>
          </a:blip>
          <a:stretch>
            <a:fillRect/>
          </a:stretch>
        </p:blipFill>
        <p:spPr>
          <a:xfrm>
            <a:off x="365725" y="2479799"/>
            <a:ext cx="2406950" cy="670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5" name="Shape 1005"/>
        <p:cNvGrpSpPr/>
        <p:nvPr/>
      </p:nvGrpSpPr>
      <p:grpSpPr>
        <a:xfrm>
          <a:off x="0" y="0"/>
          <a:ext cx="0" cy="0"/>
          <a:chOff x="0" y="0"/>
          <a:chExt cx="0" cy="0"/>
        </a:xfrm>
      </p:grpSpPr>
      <p:sp>
        <p:nvSpPr>
          <p:cNvPr id="1006" name="Google Shape;1006;p25"/>
          <p:cNvSpPr/>
          <p:nvPr/>
        </p:nvSpPr>
        <p:spPr>
          <a:xfrm>
            <a:off x="4893776" y="1164467"/>
            <a:ext cx="245400" cy="243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5"/>
          <p:cNvSpPr/>
          <p:nvPr/>
        </p:nvSpPr>
        <p:spPr>
          <a:xfrm>
            <a:off x="5935250" y="1164497"/>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5"/>
          <p:cNvSpPr/>
          <p:nvPr/>
        </p:nvSpPr>
        <p:spPr>
          <a:xfrm>
            <a:off x="7920752" y="936225"/>
            <a:ext cx="245400" cy="2430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latin typeface="Courier New"/>
              <a:ea typeface="Courier New"/>
              <a:cs typeface="Courier New"/>
              <a:sym typeface="Courier New"/>
            </a:endParaRPr>
          </a:p>
        </p:txBody>
      </p:sp>
      <p:sp>
        <p:nvSpPr>
          <p:cNvPr id="1009" name="Google Shape;1009;p25"/>
          <p:cNvSpPr/>
          <p:nvPr/>
        </p:nvSpPr>
        <p:spPr>
          <a:xfrm>
            <a:off x="4893776" y="1577606"/>
            <a:ext cx="245400" cy="243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5"/>
          <p:cNvSpPr/>
          <p:nvPr/>
        </p:nvSpPr>
        <p:spPr>
          <a:xfrm>
            <a:off x="4893776" y="751353"/>
            <a:ext cx="245400" cy="243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5"/>
          <p:cNvSpPr/>
          <p:nvPr/>
        </p:nvSpPr>
        <p:spPr>
          <a:xfrm>
            <a:off x="7920752" y="1422335"/>
            <a:ext cx="245400" cy="2430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012" name="Google Shape;1012;p25"/>
          <p:cNvSpPr/>
          <p:nvPr/>
        </p:nvSpPr>
        <p:spPr>
          <a:xfrm>
            <a:off x="5935250" y="1535693"/>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5"/>
          <p:cNvSpPr/>
          <p:nvPr/>
        </p:nvSpPr>
        <p:spPr>
          <a:xfrm>
            <a:off x="5935250" y="781068"/>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5"/>
          <p:cNvSpPr/>
          <p:nvPr/>
        </p:nvSpPr>
        <p:spPr>
          <a:xfrm>
            <a:off x="5935250" y="1906889"/>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5"/>
          <p:cNvSpPr/>
          <p:nvPr/>
        </p:nvSpPr>
        <p:spPr>
          <a:xfrm>
            <a:off x="5935250" y="422105"/>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6" name="Google Shape;1016;p25"/>
          <p:cNvCxnSpPr>
            <a:stCxn id="1010" idx="6"/>
            <a:endCxn id="1015" idx="2"/>
          </p:cNvCxnSpPr>
          <p:nvPr/>
        </p:nvCxnSpPr>
        <p:spPr>
          <a:xfrm flipH="1" rot="10800000">
            <a:off x="5139176" y="543753"/>
            <a:ext cx="796200" cy="329100"/>
          </a:xfrm>
          <a:prstGeom prst="straightConnector1">
            <a:avLst/>
          </a:prstGeom>
          <a:noFill/>
          <a:ln cap="flat" cmpd="sng" w="9525">
            <a:solidFill>
              <a:srgbClr val="D9D9D9"/>
            </a:solidFill>
            <a:prstDash val="solid"/>
            <a:round/>
            <a:headEnd len="med" w="med" type="none"/>
            <a:tailEnd len="med" w="med" type="triangle"/>
          </a:ln>
        </p:spPr>
      </p:cxnSp>
      <p:cxnSp>
        <p:nvCxnSpPr>
          <p:cNvPr id="1017" name="Google Shape;1017;p25"/>
          <p:cNvCxnSpPr>
            <a:stCxn id="1010" idx="6"/>
            <a:endCxn id="1013" idx="2"/>
          </p:cNvCxnSpPr>
          <p:nvPr/>
        </p:nvCxnSpPr>
        <p:spPr>
          <a:xfrm>
            <a:off x="5139176" y="872853"/>
            <a:ext cx="796200" cy="29700"/>
          </a:xfrm>
          <a:prstGeom prst="straightConnector1">
            <a:avLst/>
          </a:prstGeom>
          <a:noFill/>
          <a:ln cap="flat" cmpd="sng" w="9525">
            <a:solidFill>
              <a:srgbClr val="D9D9D9"/>
            </a:solidFill>
            <a:prstDash val="solid"/>
            <a:round/>
            <a:headEnd len="med" w="med" type="none"/>
            <a:tailEnd len="med" w="med" type="triangle"/>
          </a:ln>
        </p:spPr>
      </p:cxnSp>
      <p:cxnSp>
        <p:nvCxnSpPr>
          <p:cNvPr id="1018" name="Google Shape;1018;p25"/>
          <p:cNvCxnSpPr>
            <a:stCxn id="1010" idx="6"/>
            <a:endCxn id="1007" idx="2"/>
          </p:cNvCxnSpPr>
          <p:nvPr/>
        </p:nvCxnSpPr>
        <p:spPr>
          <a:xfrm>
            <a:off x="5139176" y="872853"/>
            <a:ext cx="796200" cy="413100"/>
          </a:xfrm>
          <a:prstGeom prst="straightConnector1">
            <a:avLst/>
          </a:prstGeom>
          <a:noFill/>
          <a:ln cap="flat" cmpd="sng" w="9525">
            <a:solidFill>
              <a:srgbClr val="D9D9D9"/>
            </a:solidFill>
            <a:prstDash val="solid"/>
            <a:round/>
            <a:headEnd len="med" w="med" type="none"/>
            <a:tailEnd len="med" w="med" type="triangle"/>
          </a:ln>
        </p:spPr>
      </p:cxnSp>
      <p:cxnSp>
        <p:nvCxnSpPr>
          <p:cNvPr id="1019" name="Google Shape;1019;p25"/>
          <p:cNvCxnSpPr>
            <a:stCxn id="1010" idx="6"/>
            <a:endCxn id="1012" idx="2"/>
          </p:cNvCxnSpPr>
          <p:nvPr/>
        </p:nvCxnSpPr>
        <p:spPr>
          <a:xfrm>
            <a:off x="5139176" y="872853"/>
            <a:ext cx="796200" cy="784200"/>
          </a:xfrm>
          <a:prstGeom prst="straightConnector1">
            <a:avLst/>
          </a:prstGeom>
          <a:noFill/>
          <a:ln cap="flat" cmpd="sng" w="9525">
            <a:solidFill>
              <a:srgbClr val="D9D9D9"/>
            </a:solidFill>
            <a:prstDash val="solid"/>
            <a:round/>
            <a:headEnd len="med" w="med" type="none"/>
            <a:tailEnd len="med" w="med" type="triangle"/>
          </a:ln>
        </p:spPr>
      </p:cxnSp>
      <p:cxnSp>
        <p:nvCxnSpPr>
          <p:cNvPr id="1020" name="Google Shape;1020;p25"/>
          <p:cNvCxnSpPr>
            <a:stCxn id="1010" idx="6"/>
            <a:endCxn id="1014" idx="2"/>
          </p:cNvCxnSpPr>
          <p:nvPr/>
        </p:nvCxnSpPr>
        <p:spPr>
          <a:xfrm>
            <a:off x="5139176" y="872853"/>
            <a:ext cx="796200" cy="1155600"/>
          </a:xfrm>
          <a:prstGeom prst="straightConnector1">
            <a:avLst/>
          </a:prstGeom>
          <a:noFill/>
          <a:ln cap="flat" cmpd="sng" w="9525">
            <a:solidFill>
              <a:srgbClr val="D9D9D9"/>
            </a:solidFill>
            <a:prstDash val="solid"/>
            <a:round/>
            <a:headEnd len="med" w="med" type="none"/>
            <a:tailEnd len="med" w="med" type="triangle"/>
          </a:ln>
        </p:spPr>
      </p:cxnSp>
      <p:sp>
        <p:nvSpPr>
          <p:cNvPr id="1021" name="Google Shape;1021;p25"/>
          <p:cNvSpPr/>
          <p:nvPr/>
        </p:nvSpPr>
        <p:spPr>
          <a:xfrm>
            <a:off x="6936793" y="1164467"/>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5"/>
          <p:cNvSpPr/>
          <p:nvPr/>
        </p:nvSpPr>
        <p:spPr>
          <a:xfrm>
            <a:off x="6936793" y="1535663"/>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5"/>
          <p:cNvSpPr/>
          <p:nvPr/>
        </p:nvSpPr>
        <p:spPr>
          <a:xfrm>
            <a:off x="6936793" y="781038"/>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5"/>
          <p:cNvSpPr/>
          <p:nvPr/>
        </p:nvSpPr>
        <p:spPr>
          <a:xfrm>
            <a:off x="6936793" y="1906859"/>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5"/>
          <p:cNvSpPr/>
          <p:nvPr/>
        </p:nvSpPr>
        <p:spPr>
          <a:xfrm>
            <a:off x="6936793" y="422075"/>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6" name="Google Shape;1026;p25"/>
          <p:cNvCxnSpPr>
            <a:stCxn id="1006" idx="6"/>
            <a:endCxn id="1015" idx="2"/>
          </p:cNvCxnSpPr>
          <p:nvPr/>
        </p:nvCxnSpPr>
        <p:spPr>
          <a:xfrm flipH="1" rot="10800000">
            <a:off x="5139176" y="543467"/>
            <a:ext cx="796200" cy="742500"/>
          </a:xfrm>
          <a:prstGeom prst="straightConnector1">
            <a:avLst/>
          </a:prstGeom>
          <a:noFill/>
          <a:ln cap="flat" cmpd="sng" w="9525">
            <a:solidFill>
              <a:srgbClr val="D9D9D9"/>
            </a:solidFill>
            <a:prstDash val="solid"/>
            <a:round/>
            <a:headEnd len="med" w="med" type="none"/>
            <a:tailEnd len="med" w="med" type="triangle"/>
          </a:ln>
        </p:spPr>
      </p:cxnSp>
      <p:cxnSp>
        <p:nvCxnSpPr>
          <p:cNvPr id="1027" name="Google Shape;1027;p25"/>
          <p:cNvCxnSpPr>
            <a:stCxn id="1006" idx="6"/>
            <a:endCxn id="1013" idx="2"/>
          </p:cNvCxnSpPr>
          <p:nvPr/>
        </p:nvCxnSpPr>
        <p:spPr>
          <a:xfrm flipH="1" rot="10800000">
            <a:off x="5139176" y="902567"/>
            <a:ext cx="796200" cy="383400"/>
          </a:xfrm>
          <a:prstGeom prst="straightConnector1">
            <a:avLst/>
          </a:prstGeom>
          <a:noFill/>
          <a:ln cap="flat" cmpd="sng" w="9525">
            <a:solidFill>
              <a:srgbClr val="D9D9D9"/>
            </a:solidFill>
            <a:prstDash val="solid"/>
            <a:round/>
            <a:headEnd len="med" w="med" type="none"/>
            <a:tailEnd len="med" w="med" type="triangle"/>
          </a:ln>
        </p:spPr>
      </p:cxnSp>
      <p:cxnSp>
        <p:nvCxnSpPr>
          <p:cNvPr id="1028" name="Google Shape;1028;p25"/>
          <p:cNvCxnSpPr>
            <a:stCxn id="1006" idx="6"/>
            <a:endCxn id="1007" idx="2"/>
          </p:cNvCxnSpPr>
          <p:nvPr/>
        </p:nvCxnSpPr>
        <p:spPr>
          <a:xfrm>
            <a:off x="5139176" y="1285967"/>
            <a:ext cx="796200" cy="0"/>
          </a:xfrm>
          <a:prstGeom prst="straightConnector1">
            <a:avLst/>
          </a:prstGeom>
          <a:noFill/>
          <a:ln cap="flat" cmpd="sng" w="9525">
            <a:solidFill>
              <a:srgbClr val="D9D9D9"/>
            </a:solidFill>
            <a:prstDash val="solid"/>
            <a:round/>
            <a:headEnd len="med" w="med" type="none"/>
            <a:tailEnd len="med" w="med" type="triangle"/>
          </a:ln>
        </p:spPr>
      </p:cxnSp>
      <p:cxnSp>
        <p:nvCxnSpPr>
          <p:cNvPr id="1029" name="Google Shape;1029;p25"/>
          <p:cNvCxnSpPr>
            <a:stCxn id="1006" idx="6"/>
            <a:endCxn id="1012" idx="2"/>
          </p:cNvCxnSpPr>
          <p:nvPr/>
        </p:nvCxnSpPr>
        <p:spPr>
          <a:xfrm>
            <a:off x="5139176" y="1285967"/>
            <a:ext cx="796200" cy="371100"/>
          </a:xfrm>
          <a:prstGeom prst="straightConnector1">
            <a:avLst/>
          </a:prstGeom>
          <a:noFill/>
          <a:ln cap="flat" cmpd="sng" w="9525">
            <a:solidFill>
              <a:srgbClr val="D9D9D9"/>
            </a:solidFill>
            <a:prstDash val="solid"/>
            <a:round/>
            <a:headEnd len="med" w="med" type="none"/>
            <a:tailEnd len="med" w="med" type="triangle"/>
          </a:ln>
        </p:spPr>
      </p:cxnSp>
      <p:cxnSp>
        <p:nvCxnSpPr>
          <p:cNvPr id="1030" name="Google Shape;1030;p25"/>
          <p:cNvCxnSpPr>
            <a:stCxn id="1006" idx="6"/>
            <a:endCxn id="1014" idx="2"/>
          </p:cNvCxnSpPr>
          <p:nvPr/>
        </p:nvCxnSpPr>
        <p:spPr>
          <a:xfrm>
            <a:off x="5139176" y="1285967"/>
            <a:ext cx="796200" cy="742500"/>
          </a:xfrm>
          <a:prstGeom prst="straightConnector1">
            <a:avLst/>
          </a:prstGeom>
          <a:noFill/>
          <a:ln cap="flat" cmpd="sng" w="9525">
            <a:solidFill>
              <a:srgbClr val="D9D9D9"/>
            </a:solidFill>
            <a:prstDash val="solid"/>
            <a:round/>
            <a:headEnd len="med" w="med" type="none"/>
            <a:tailEnd len="med" w="med" type="triangle"/>
          </a:ln>
        </p:spPr>
      </p:cxnSp>
      <p:cxnSp>
        <p:nvCxnSpPr>
          <p:cNvPr id="1031" name="Google Shape;1031;p25"/>
          <p:cNvCxnSpPr>
            <a:stCxn id="1009" idx="6"/>
            <a:endCxn id="1015" idx="2"/>
          </p:cNvCxnSpPr>
          <p:nvPr/>
        </p:nvCxnSpPr>
        <p:spPr>
          <a:xfrm flipH="1" rot="10800000">
            <a:off x="5139176" y="543506"/>
            <a:ext cx="796200" cy="1155600"/>
          </a:xfrm>
          <a:prstGeom prst="straightConnector1">
            <a:avLst/>
          </a:prstGeom>
          <a:noFill/>
          <a:ln cap="flat" cmpd="sng" w="9525">
            <a:solidFill>
              <a:srgbClr val="D9D9D9"/>
            </a:solidFill>
            <a:prstDash val="solid"/>
            <a:round/>
            <a:headEnd len="med" w="med" type="none"/>
            <a:tailEnd len="med" w="med" type="triangle"/>
          </a:ln>
        </p:spPr>
      </p:cxnSp>
      <p:cxnSp>
        <p:nvCxnSpPr>
          <p:cNvPr id="1032" name="Google Shape;1032;p25"/>
          <p:cNvCxnSpPr>
            <a:stCxn id="1009" idx="6"/>
            <a:endCxn id="1013" idx="2"/>
          </p:cNvCxnSpPr>
          <p:nvPr/>
        </p:nvCxnSpPr>
        <p:spPr>
          <a:xfrm flipH="1" rot="10800000">
            <a:off x="5139176" y="902606"/>
            <a:ext cx="796200" cy="796500"/>
          </a:xfrm>
          <a:prstGeom prst="straightConnector1">
            <a:avLst/>
          </a:prstGeom>
          <a:noFill/>
          <a:ln cap="flat" cmpd="sng" w="9525">
            <a:solidFill>
              <a:srgbClr val="D9D9D9"/>
            </a:solidFill>
            <a:prstDash val="solid"/>
            <a:round/>
            <a:headEnd len="med" w="med" type="none"/>
            <a:tailEnd len="med" w="med" type="triangle"/>
          </a:ln>
        </p:spPr>
      </p:cxnSp>
      <p:cxnSp>
        <p:nvCxnSpPr>
          <p:cNvPr id="1033" name="Google Shape;1033;p25"/>
          <p:cNvCxnSpPr>
            <a:stCxn id="1009" idx="6"/>
            <a:endCxn id="1007" idx="2"/>
          </p:cNvCxnSpPr>
          <p:nvPr/>
        </p:nvCxnSpPr>
        <p:spPr>
          <a:xfrm flipH="1" rot="10800000">
            <a:off x="5139176" y="1286006"/>
            <a:ext cx="796200" cy="413100"/>
          </a:xfrm>
          <a:prstGeom prst="straightConnector1">
            <a:avLst/>
          </a:prstGeom>
          <a:noFill/>
          <a:ln cap="flat" cmpd="sng" w="9525">
            <a:solidFill>
              <a:srgbClr val="D9D9D9"/>
            </a:solidFill>
            <a:prstDash val="solid"/>
            <a:round/>
            <a:headEnd len="med" w="med" type="none"/>
            <a:tailEnd len="med" w="med" type="triangle"/>
          </a:ln>
        </p:spPr>
      </p:cxnSp>
      <p:cxnSp>
        <p:nvCxnSpPr>
          <p:cNvPr id="1034" name="Google Shape;1034;p25"/>
          <p:cNvCxnSpPr>
            <a:stCxn id="1009" idx="6"/>
            <a:endCxn id="1012" idx="2"/>
          </p:cNvCxnSpPr>
          <p:nvPr/>
        </p:nvCxnSpPr>
        <p:spPr>
          <a:xfrm flipH="1" rot="10800000">
            <a:off x="5139176" y="1657106"/>
            <a:ext cx="796200" cy="42000"/>
          </a:xfrm>
          <a:prstGeom prst="straightConnector1">
            <a:avLst/>
          </a:prstGeom>
          <a:noFill/>
          <a:ln cap="flat" cmpd="sng" w="9525">
            <a:solidFill>
              <a:srgbClr val="D9D9D9"/>
            </a:solidFill>
            <a:prstDash val="solid"/>
            <a:round/>
            <a:headEnd len="med" w="med" type="none"/>
            <a:tailEnd len="med" w="med" type="triangle"/>
          </a:ln>
        </p:spPr>
      </p:cxnSp>
      <p:cxnSp>
        <p:nvCxnSpPr>
          <p:cNvPr id="1035" name="Google Shape;1035;p25"/>
          <p:cNvCxnSpPr>
            <a:stCxn id="1009" idx="6"/>
            <a:endCxn id="1014" idx="2"/>
          </p:cNvCxnSpPr>
          <p:nvPr/>
        </p:nvCxnSpPr>
        <p:spPr>
          <a:xfrm>
            <a:off x="5139176" y="1699106"/>
            <a:ext cx="796200" cy="329400"/>
          </a:xfrm>
          <a:prstGeom prst="straightConnector1">
            <a:avLst/>
          </a:prstGeom>
          <a:noFill/>
          <a:ln cap="flat" cmpd="sng" w="9525">
            <a:solidFill>
              <a:srgbClr val="D9D9D9"/>
            </a:solidFill>
            <a:prstDash val="solid"/>
            <a:round/>
            <a:headEnd len="med" w="med" type="none"/>
            <a:tailEnd len="med" w="med" type="triangle"/>
          </a:ln>
        </p:spPr>
      </p:cxnSp>
      <p:cxnSp>
        <p:nvCxnSpPr>
          <p:cNvPr id="1036" name="Google Shape;1036;p25"/>
          <p:cNvCxnSpPr>
            <a:stCxn id="1015" idx="6"/>
            <a:endCxn id="1025" idx="2"/>
          </p:cNvCxnSpPr>
          <p:nvPr/>
        </p:nvCxnSpPr>
        <p:spPr>
          <a:xfrm>
            <a:off x="6180650" y="543605"/>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1037" name="Google Shape;1037;p25"/>
          <p:cNvCxnSpPr>
            <a:stCxn id="1015" idx="6"/>
            <a:endCxn id="1023" idx="2"/>
          </p:cNvCxnSpPr>
          <p:nvPr/>
        </p:nvCxnSpPr>
        <p:spPr>
          <a:xfrm>
            <a:off x="6180650" y="543605"/>
            <a:ext cx="756000" cy="358800"/>
          </a:xfrm>
          <a:prstGeom prst="straightConnector1">
            <a:avLst/>
          </a:prstGeom>
          <a:noFill/>
          <a:ln cap="flat" cmpd="sng" w="9525">
            <a:solidFill>
              <a:srgbClr val="D9D9D9"/>
            </a:solidFill>
            <a:prstDash val="solid"/>
            <a:round/>
            <a:headEnd len="med" w="med" type="none"/>
            <a:tailEnd len="med" w="med" type="triangle"/>
          </a:ln>
        </p:spPr>
      </p:cxnSp>
      <p:cxnSp>
        <p:nvCxnSpPr>
          <p:cNvPr id="1038" name="Google Shape;1038;p25"/>
          <p:cNvCxnSpPr>
            <a:stCxn id="1015" idx="6"/>
            <a:endCxn id="1021" idx="2"/>
          </p:cNvCxnSpPr>
          <p:nvPr/>
        </p:nvCxnSpPr>
        <p:spPr>
          <a:xfrm>
            <a:off x="6180650" y="543605"/>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1039" name="Google Shape;1039;p25"/>
          <p:cNvCxnSpPr>
            <a:stCxn id="1015" idx="6"/>
            <a:endCxn id="1022" idx="2"/>
          </p:cNvCxnSpPr>
          <p:nvPr/>
        </p:nvCxnSpPr>
        <p:spPr>
          <a:xfrm>
            <a:off x="6180650" y="543605"/>
            <a:ext cx="756000" cy="1113600"/>
          </a:xfrm>
          <a:prstGeom prst="straightConnector1">
            <a:avLst/>
          </a:prstGeom>
          <a:noFill/>
          <a:ln cap="flat" cmpd="sng" w="9525">
            <a:solidFill>
              <a:srgbClr val="D9D9D9"/>
            </a:solidFill>
            <a:prstDash val="solid"/>
            <a:round/>
            <a:headEnd len="med" w="med" type="none"/>
            <a:tailEnd len="med" w="med" type="triangle"/>
          </a:ln>
        </p:spPr>
      </p:cxnSp>
      <p:cxnSp>
        <p:nvCxnSpPr>
          <p:cNvPr id="1040" name="Google Shape;1040;p25"/>
          <p:cNvCxnSpPr>
            <a:stCxn id="1015" idx="6"/>
            <a:endCxn id="1024" idx="2"/>
          </p:cNvCxnSpPr>
          <p:nvPr/>
        </p:nvCxnSpPr>
        <p:spPr>
          <a:xfrm>
            <a:off x="6180650" y="543605"/>
            <a:ext cx="756000" cy="1484700"/>
          </a:xfrm>
          <a:prstGeom prst="straightConnector1">
            <a:avLst/>
          </a:prstGeom>
          <a:noFill/>
          <a:ln cap="flat" cmpd="sng" w="9525">
            <a:solidFill>
              <a:srgbClr val="D9D9D9"/>
            </a:solidFill>
            <a:prstDash val="solid"/>
            <a:round/>
            <a:headEnd len="med" w="med" type="none"/>
            <a:tailEnd len="med" w="med" type="triangle"/>
          </a:ln>
        </p:spPr>
      </p:cxnSp>
      <p:cxnSp>
        <p:nvCxnSpPr>
          <p:cNvPr id="1041" name="Google Shape;1041;p25"/>
          <p:cNvCxnSpPr>
            <a:stCxn id="1014" idx="6"/>
            <a:endCxn id="1025" idx="2"/>
          </p:cNvCxnSpPr>
          <p:nvPr/>
        </p:nvCxnSpPr>
        <p:spPr>
          <a:xfrm flipH="1" rot="10800000">
            <a:off x="6180650" y="543689"/>
            <a:ext cx="756000" cy="1484700"/>
          </a:xfrm>
          <a:prstGeom prst="straightConnector1">
            <a:avLst/>
          </a:prstGeom>
          <a:noFill/>
          <a:ln cap="flat" cmpd="sng" w="9525">
            <a:solidFill>
              <a:srgbClr val="D9D9D9"/>
            </a:solidFill>
            <a:prstDash val="solid"/>
            <a:round/>
            <a:headEnd len="med" w="med" type="none"/>
            <a:tailEnd len="med" w="med" type="triangle"/>
          </a:ln>
        </p:spPr>
      </p:cxnSp>
      <p:cxnSp>
        <p:nvCxnSpPr>
          <p:cNvPr id="1042" name="Google Shape;1042;p25"/>
          <p:cNvCxnSpPr>
            <a:stCxn id="1014" idx="6"/>
            <a:endCxn id="1023" idx="2"/>
          </p:cNvCxnSpPr>
          <p:nvPr/>
        </p:nvCxnSpPr>
        <p:spPr>
          <a:xfrm flipH="1" rot="10800000">
            <a:off x="6180650" y="902489"/>
            <a:ext cx="756000" cy="1125900"/>
          </a:xfrm>
          <a:prstGeom prst="straightConnector1">
            <a:avLst/>
          </a:prstGeom>
          <a:noFill/>
          <a:ln cap="flat" cmpd="sng" w="9525">
            <a:solidFill>
              <a:srgbClr val="D9D9D9"/>
            </a:solidFill>
            <a:prstDash val="solid"/>
            <a:round/>
            <a:headEnd len="med" w="med" type="none"/>
            <a:tailEnd len="med" w="med" type="triangle"/>
          </a:ln>
        </p:spPr>
      </p:cxnSp>
      <p:cxnSp>
        <p:nvCxnSpPr>
          <p:cNvPr id="1043" name="Google Shape;1043;p25"/>
          <p:cNvCxnSpPr>
            <a:stCxn id="1014" idx="6"/>
            <a:endCxn id="1021" idx="2"/>
          </p:cNvCxnSpPr>
          <p:nvPr/>
        </p:nvCxnSpPr>
        <p:spPr>
          <a:xfrm flipH="1" rot="10800000">
            <a:off x="6180650" y="1285889"/>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1044" name="Google Shape;1044;p25"/>
          <p:cNvCxnSpPr>
            <a:stCxn id="1014" idx="6"/>
            <a:endCxn id="1022" idx="2"/>
          </p:cNvCxnSpPr>
          <p:nvPr/>
        </p:nvCxnSpPr>
        <p:spPr>
          <a:xfrm flipH="1" rot="10800000">
            <a:off x="6180650" y="1657289"/>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1045" name="Google Shape;1045;p25"/>
          <p:cNvCxnSpPr>
            <a:stCxn id="1014" idx="6"/>
            <a:endCxn id="1024" idx="2"/>
          </p:cNvCxnSpPr>
          <p:nvPr/>
        </p:nvCxnSpPr>
        <p:spPr>
          <a:xfrm>
            <a:off x="6180650" y="2028389"/>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1046" name="Google Shape;1046;p25"/>
          <p:cNvCxnSpPr>
            <a:stCxn id="1013" idx="6"/>
            <a:endCxn id="1025" idx="2"/>
          </p:cNvCxnSpPr>
          <p:nvPr/>
        </p:nvCxnSpPr>
        <p:spPr>
          <a:xfrm flipH="1" rot="10800000">
            <a:off x="6180650" y="543468"/>
            <a:ext cx="756000" cy="359100"/>
          </a:xfrm>
          <a:prstGeom prst="straightConnector1">
            <a:avLst/>
          </a:prstGeom>
          <a:noFill/>
          <a:ln cap="flat" cmpd="sng" w="9525">
            <a:solidFill>
              <a:srgbClr val="434343"/>
            </a:solidFill>
            <a:prstDash val="solid"/>
            <a:round/>
            <a:headEnd len="med" w="med" type="none"/>
            <a:tailEnd len="med" w="med" type="triangle"/>
          </a:ln>
        </p:spPr>
      </p:cxnSp>
      <p:cxnSp>
        <p:nvCxnSpPr>
          <p:cNvPr id="1047" name="Google Shape;1047;p25"/>
          <p:cNvCxnSpPr>
            <a:stCxn id="1013" idx="6"/>
            <a:endCxn id="1023" idx="2"/>
          </p:cNvCxnSpPr>
          <p:nvPr/>
        </p:nvCxnSpPr>
        <p:spPr>
          <a:xfrm>
            <a:off x="6180650" y="902568"/>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1048" name="Google Shape;1048;p25"/>
          <p:cNvCxnSpPr>
            <a:stCxn id="1013" idx="6"/>
            <a:endCxn id="1021" idx="2"/>
          </p:cNvCxnSpPr>
          <p:nvPr/>
        </p:nvCxnSpPr>
        <p:spPr>
          <a:xfrm>
            <a:off x="6180650" y="902568"/>
            <a:ext cx="756000" cy="383400"/>
          </a:xfrm>
          <a:prstGeom prst="straightConnector1">
            <a:avLst/>
          </a:prstGeom>
          <a:noFill/>
          <a:ln cap="flat" cmpd="sng" w="9525">
            <a:solidFill>
              <a:srgbClr val="D9D9D9"/>
            </a:solidFill>
            <a:prstDash val="solid"/>
            <a:round/>
            <a:headEnd len="med" w="med" type="none"/>
            <a:tailEnd len="med" w="med" type="triangle"/>
          </a:ln>
        </p:spPr>
      </p:cxnSp>
      <p:cxnSp>
        <p:nvCxnSpPr>
          <p:cNvPr id="1049" name="Google Shape;1049;p25"/>
          <p:cNvCxnSpPr>
            <a:stCxn id="1013" idx="6"/>
            <a:endCxn id="1022" idx="2"/>
          </p:cNvCxnSpPr>
          <p:nvPr/>
        </p:nvCxnSpPr>
        <p:spPr>
          <a:xfrm>
            <a:off x="6180650" y="902568"/>
            <a:ext cx="756000" cy="754500"/>
          </a:xfrm>
          <a:prstGeom prst="straightConnector1">
            <a:avLst/>
          </a:prstGeom>
          <a:noFill/>
          <a:ln cap="flat" cmpd="sng" w="9525">
            <a:solidFill>
              <a:srgbClr val="D9D9D9"/>
            </a:solidFill>
            <a:prstDash val="solid"/>
            <a:round/>
            <a:headEnd len="med" w="med" type="none"/>
            <a:tailEnd len="med" w="med" type="triangle"/>
          </a:ln>
        </p:spPr>
      </p:cxnSp>
      <p:cxnSp>
        <p:nvCxnSpPr>
          <p:cNvPr id="1050" name="Google Shape;1050;p25"/>
          <p:cNvCxnSpPr>
            <a:stCxn id="1013" idx="6"/>
            <a:endCxn id="1024" idx="2"/>
          </p:cNvCxnSpPr>
          <p:nvPr/>
        </p:nvCxnSpPr>
        <p:spPr>
          <a:xfrm>
            <a:off x="6180650" y="902568"/>
            <a:ext cx="756000" cy="1125900"/>
          </a:xfrm>
          <a:prstGeom prst="straightConnector1">
            <a:avLst/>
          </a:prstGeom>
          <a:noFill/>
          <a:ln cap="flat" cmpd="sng" w="9525">
            <a:solidFill>
              <a:srgbClr val="D9D9D9"/>
            </a:solidFill>
            <a:prstDash val="solid"/>
            <a:round/>
            <a:headEnd len="med" w="med" type="none"/>
            <a:tailEnd len="med" w="med" type="triangle"/>
          </a:ln>
        </p:spPr>
      </p:cxnSp>
      <p:cxnSp>
        <p:nvCxnSpPr>
          <p:cNvPr id="1051" name="Google Shape;1051;p25"/>
          <p:cNvCxnSpPr>
            <a:stCxn id="1007" idx="6"/>
            <a:endCxn id="1025" idx="2"/>
          </p:cNvCxnSpPr>
          <p:nvPr/>
        </p:nvCxnSpPr>
        <p:spPr>
          <a:xfrm flipH="1" rot="10800000">
            <a:off x="6180650" y="543497"/>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1052" name="Google Shape;1052;p25"/>
          <p:cNvCxnSpPr>
            <a:stCxn id="1007" idx="6"/>
            <a:endCxn id="1023" idx="2"/>
          </p:cNvCxnSpPr>
          <p:nvPr/>
        </p:nvCxnSpPr>
        <p:spPr>
          <a:xfrm flipH="1" rot="10800000">
            <a:off x="6180650" y="902597"/>
            <a:ext cx="756000" cy="383400"/>
          </a:xfrm>
          <a:prstGeom prst="straightConnector1">
            <a:avLst/>
          </a:prstGeom>
          <a:noFill/>
          <a:ln cap="flat" cmpd="sng" w="9525">
            <a:solidFill>
              <a:srgbClr val="D9D9D9"/>
            </a:solidFill>
            <a:prstDash val="solid"/>
            <a:round/>
            <a:headEnd len="med" w="med" type="none"/>
            <a:tailEnd len="med" w="med" type="triangle"/>
          </a:ln>
        </p:spPr>
      </p:cxnSp>
      <p:cxnSp>
        <p:nvCxnSpPr>
          <p:cNvPr id="1053" name="Google Shape;1053;p25"/>
          <p:cNvCxnSpPr>
            <a:stCxn id="1007" idx="6"/>
            <a:endCxn id="1021" idx="2"/>
          </p:cNvCxnSpPr>
          <p:nvPr/>
        </p:nvCxnSpPr>
        <p:spPr>
          <a:xfrm>
            <a:off x="6180650" y="1285997"/>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1054" name="Google Shape;1054;p25"/>
          <p:cNvCxnSpPr>
            <a:stCxn id="1007" idx="6"/>
            <a:endCxn id="1022" idx="2"/>
          </p:cNvCxnSpPr>
          <p:nvPr/>
        </p:nvCxnSpPr>
        <p:spPr>
          <a:xfrm>
            <a:off x="6180650" y="1285997"/>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1055" name="Google Shape;1055;p25"/>
          <p:cNvCxnSpPr>
            <a:stCxn id="1007" idx="6"/>
            <a:endCxn id="1024" idx="2"/>
          </p:cNvCxnSpPr>
          <p:nvPr/>
        </p:nvCxnSpPr>
        <p:spPr>
          <a:xfrm>
            <a:off x="6180650" y="1285997"/>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1056" name="Google Shape;1056;p25"/>
          <p:cNvCxnSpPr>
            <a:stCxn id="1012" idx="6"/>
            <a:endCxn id="1025" idx="2"/>
          </p:cNvCxnSpPr>
          <p:nvPr/>
        </p:nvCxnSpPr>
        <p:spPr>
          <a:xfrm flipH="1" rot="10800000">
            <a:off x="6180650" y="543593"/>
            <a:ext cx="756000" cy="1113600"/>
          </a:xfrm>
          <a:prstGeom prst="straightConnector1">
            <a:avLst/>
          </a:prstGeom>
          <a:noFill/>
          <a:ln cap="flat" cmpd="sng" w="9525">
            <a:solidFill>
              <a:srgbClr val="D9D9D9"/>
            </a:solidFill>
            <a:prstDash val="solid"/>
            <a:round/>
            <a:headEnd len="med" w="med" type="none"/>
            <a:tailEnd len="med" w="med" type="triangle"/>
          </a:ln>
        </p:spPr>
      </p:cxnSp>
      <p:cxnSp>
        <p:nvCxnSpPr>
          <p:cNvPr id="1057" name="Google Shape;1057;p25"/>
          <p:cNvCxnSpPr>
            <a:stCxn id="1012" idx="6"/>
            <a:endCxn id="1023" idx="2"/>
          </p:cNvCxnSpPr>
          <p:nvPr/>
        </p:nvCxnSpPr>
        <p:spPr>
          <a:xfrm flipH="1" rot="10800000">
            <a:off x="6180650" y="902393"/>
            <a:ext cx="756000" cy="754800"/>
          </a:xfrm>
          <a:prstGeom prst="straightConnector1">
            <a:avLst/>
          </a:prstGeom>
          <a:noFill/>
          <a:ln cap="flat" cmpd="sng" w="9525">
            <a:solidFill>
              <a:srgbClr val="D9D9D9"/>
            </a:solidFill>
            <a:prstDash val="solid"/>
            <a:round/>
            <a:headEnd len="med" w="med" type="none"/>
            <a:tailEnd len="med" w="med" type="triangle"/>
          </a:ln>
        </p:spPr>
      </p:cxnSp>
      <p:cxnSp>
        <p:nvCxnSpPr>
          <p:cNvPr id="1058" name="Google Shape;1058;p25"/>
          <p:cNvCxnSpPr>
            <a:stCxn id="1012" idx="6"/>
            <a:endCxn id="1021" idx="2"/>
          </p:cNvCxnSpPr>
          <p:nvPr/>
        </p:nvCxnSpPr>
        <p:spPr>
          <a:xfrm flipH="1" rot="10800000">
            <a:off x="6180650" y="1286093"/>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1059" name="Google Shape;1059;p25"/>
          <p:cNvCxnSpPr>
            <a:stCxn id="1012" idx="6"/>
            <a:endCxn id="1022" idx="2"/>
          </p:cNvCxnSpPr>
          <p:nvPr/>
        </p:nvCxnSpPr>
        <p:spPr>
          <a:xfrm>
            <a:off x="6180650" y="1657193"/>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1060" name="Google Shape;1060;p25"/>
          <p:cNvCxnSpPr>
            <a:stCxn id="1012" idx="6"/>
            <a:endCxn id="1024" idx="2"/>
          </p:cNvCxnSpPr>
          <p:nvPr/>
        </p:nvCxnSpPr>
        <p:spPr>
          <a:xfrm>
            <a:off x="6180650" y="1657193"/>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1061" name="Google Shape;1061;p25"/>
          <p:cNvCxnSpPr>
            <a:stCxn id="1025" idx="6"/>
            <a:endCxn id="1008" idx="2"/>
          </p:cNvCxnSpPr>
          <p:nvPr/>
        </p:nvCxnSpPr>
        <p:spPr>
          <a:xfrm>
            <a:off x="7182193" y="543575"/>
            <a:ext cx="738600" cy="514200"/>
          </a:xfrm>
          <a:prstGeom prst="straightConnector1">
            <a:avLst/>
          </a:prstGeom>
          <a:noFill/>
          <a:ln cap="flat" cmpd="sng" w="9525">
            <a:solidFill>
              <a:srgbClr val="D9D9D9"/>
            </a:solidFill>
            <a:prstDash val="solid"/>
            <a:round/>
            <a:headEnd len="med" w="med" type="none"/>
            <a:tailEnd len="med" w="med" type="triangle"/>
          </a:ln>
        </p:spPr>
      </p:cxnSp>
      <p:cxnSp>
        <p:nvCxnSpPr>
          <p:cNvPr id="1062" name="Google Shape;1062;p25"/>
          <p:cNvCxnSpPr>
            <a:stCxn id="1025" idx="6"/>
            <a:endCxn id="1011" idx="2"/>
          </p:cNvCxnSpPr>
          <p:nvPr/>
        </p:nvCxnSpPr>
        <p:spPr>
          <a:xfrm>
            <a:off x="7182193" y="543575"/>
            <a:ext cx="738600" cy="1000200"/>
          </a:xfrm>
          <a:prstGeom prst="straightConnector1">
            <a:avLst/>
          </a:prstGeom>
          <a:noFill/>
          <a:ln cap="flat" cmpd="sng" w="9525">
            <a:solidFill>
              <a:srgbClr val="D9D9D9"/>
            </a:solidFill>
            <a:prstDash val="solid"/>
            <a:round/>
            <a:headEnd len="med" w="med" type="none"/>
            <a:tailEnd len="med" w="med" type="triangle"/>
          </a:ln>
        </p:spPr>
      </p:cxnSp>
      <p:cxnSp>
        <p:nvCxnSpPr>
          <p:cNvPr id="1063" name="Google Shape;1063;p25"/>
          <p:cNvCxnSpPr>
            <a:stCxn id="1023" idx="6"/>
            <a:endCxn id="1008" idx="2"/>
          </p:cNvCxnSpPr>
          <p:nvPr/>
        </p:nvCxnSpPr>
        <p:spPr>
          <a:xfrm>
            <a:off x="7182193" y="902538"/>
            <a:ext cx="738600" cy="155100"/>
          </a:xfrm>
          <a:prstGeom prst="straightConnector1">
            <a:avLst/>
          </a:prstGeom>
          <a:noFill/>
          <a:ln cap="flat" cmpd="sng" w="9525">
            <a:solidFill>
              <a:srgbClr val="D9D9D9"/>
            </a:solidFill>
            <a:prstDash val="solid"/>
            <a:round/>
            <a:headEnd len="med" w="med" type="none"/>
            <a:tailEnd len="med" w="med" type="triangle"/>
          </a:ln>
        </p:spPr>
      </p:cxnSp>
      <p:cxnSp>
        <p:nvCxnSpPr>
          <p:cNvPr id="1064" name="Google Shape;1064;p25"/>
          <p:cNvCxnSpPr>
            <a:stCxn id="1023" idx="6"/>
            <a:endCxn id="1011" idx="2"/>
          </p:cNvCxnSpPr>
          <p:nvPr/>
        </p:nvCxnSpPr>
        <p:spPr>
          <a:xfrm>
            <a:off x="7182193" y="902538"/>
            <a:ext cx="738600" cy="641400"/>
          </a:xfrm>
          <a:prstGeom prst="straightConnector1">
            <a:avLst/>
          </a:prstGeom>
          <a:noFill/>
          <a:ln cap="flat" cmpd="sng" w="9525">
            <a:solidFill>
              <a:srgbClr val="D9D9D9"/>
            </a:solidFill>
            <a:prstDash val="solid"/>
            <a:round/>
            <a:headEnd len="med" w="med" type="none"/>
            <a:tailEnd len="med" w="med" type="triangle"/>
          </a:ln>
        </p:spPr>
      </p:cxnSp>
      <p:cxnSp>
        <p:nvCxnSpPr>
          <p:cNvPr id="1065" name="Google Shape;1065;p25"/>
          <p:cNvCxnSpPr>
            <a:stCxn id="1021" idx="6"/>
            <a:endCxn id="1008" idx="2"/>
          </p:cNvCxnSpPr>
          <p:nvPr/>
        </p:nvCxnSpPr>
        <p:spPr>
          <a:xfrm flipH="1" rot="10800000">
            <a:off x="7182193" y="1057667"/>
            <a:ext cx="738600" cy="228300"/>
          </a:xfrm>
          <a:prstGeom prst="straightConnector1">
            <a:avLst/>
          </a:prstGeom>
          <a:noFill/>
          <a:ln cap="flat" cmpd="sng" w="9525">
            <a:solidFill>
              <a:srgbClr val="D9D9D9"/>
            </a:solidFill>
            <a:prstDash val="solid"/>
            <a:round/>
            <a:headEnd len="med" w="med" type="none"/>
            <a:tailEnd len="med" w="med" type="triangle"/>
          </a:ln>
        </p:spPr>
      </p:cxnSp>
      <p:cxnSp>
        <p:nvCxnSpPr>
          <p:cNvPr id="1066" name="Google Shape;1066;p25"/>
          <p:cNvCxnSpPr>
            <a:stCxn id="1021" idx="6"/>
            <a:endCxn id="1011" idx="2"/>
          </p:cNvCxnSpPr>
          <p:nvPr/>
        </p:nvCxnSpPr>
        <p:spPr>
          <a:xfrm>
            <a:off x="7182193" y="1285967"/>
            <a:ext cx="738600" cy="258000"/>
          </a:xfrm>
          <a:prstGeom prst="straightConnector1">
            <a:avLst/>
          </a:prstGeom>
          <a:noFill/>
          <a:ln cap="flat" cmpd="sng" w="9525">
            <a:solidFill>
              <a:srgbClr val="D9D9D9"/>
            </a:solidFill>
            <a:prstDash val="solid"/>
            <a:round/>
            <a:headEnd len="med" w="med" type="none"/>
            <a:tailEnd len="med" w="med" type="triangle"/>
          </a:ln>
        </p:spPr>
      </p:cxnSp>
      <p:cxnSp>
        <p:nvCxnSpPr>
          <p:cNvPr id="1067" name="Google Shape;1067;p25"/>
          <p:cNvCxnSpPr>
            <a:stCxn id="1022" idx="6"/>
            <a:endCxn id="1008" idx="2"/>
          </p:cNvCxnSpPr>
          <p:nvPr/>
        </p:nvCxnSpPr>
        <p:spPr>
          <a:xfrm flipH="1" rot="10800000">
            <a:off x="7182193" y="1057763"/>
            <a:ext cx="738600" cy="599400"/>
          </a:xfrm>
          <a:prstGeom prst="straightConnector1">
            <a:avLst/>
          </a:prstGeom>
          <a:noFill/>
          <a:ln cap="flat" cmpd="sng" w="9525">
            <a:solidFill>
              <a:srgbClr val="D9D9D9"/>
            </a:solidFill>
            <a:prstDash val="solid"/>
            <a:round/>
            <a:headEnd len="med" w="med" type="none"/>
            <a:tailEnd len="med" w="med" type="triangle"/>
          </a:ln>
        </p:spPr>
      </p:cxnSp>
      <p:cxnSp>
        <p:nvCxnSpPr>
          <p:cNvPr id="1068" name="Google Shape;1068;p25"/>
          <p:cNvCxnSpPr>
            <a:stCxn id="1022" idx="6"/>
            <a:endCxn id="1011" idx="2"/>
          </p:cNvCxnSpPr>
          <p:nvPr/>
        </p:nvCxnSpPr>
        <p:spPr>
          <a:xfrm flipH="1" rot="10800000">
            <a:off x="7182193" y="1543763"/>
            <a:ext cx="738600" cy="113400"/>
          </a:xfrm>
          <a:prstGeom prst="straightConnector1">
            <a:avLst/>
          </a:prstGeom>
          <a:noFill/>
          <a:ln cap="flat" cmpd="sng" w="9525">
            <a:solidFill>
              <a:srgbClr val="D9D9D9"/>
            </a:solidFill>
            <a:prstDash val="solid"/>
            <a:round/>
            <a:headEnd len="med" w="med" type="none"/>
            <a:tailEnd len="med" w="med" type="triangle"/>
          </a:ln>
        </p:spPr>
      </p:cxnSp>
      <p:cxnSp>
        <p:nvCxnSpPr>
          <p:cNvPr id="1069" name="Google Shape;1069;p25"/>
          <p:cNvCxnSpPr>
            <a:stCxn id="1024" idx="6"/>
            <a:endCxn id="1008" idx="2"/>
          </p:cNvCxnSpPr>
          <p:nvPr/>
        </p:nvCxnSpPr>
        <p:spPr>
          <a:xfrm flipH="1" rot="10800000">
            <a:off x="7182193" y="1057859"/>
            <a:ext cx="738600" cy="970500"/>
          </a:xfrm>
          <a:prstGeom prst="straightConnector1">
            <a:avLst/>
          </a:prstGeom>
          <a:noFill/>
          <a:ln cap="flat" cmpd="sng" w="9525">
            <a:solidFill>
              <a:srgbClr val="D9D9D9"/>
            </a:solidFill>
            <a:prstDash val="solid"/>
            <a:round/>
            <a:headEnd len="med" w="med" type="none"/>
            <a:tailEnd len="med" w="med" type="triangle"/>
          </a:ln>
        </p:spPr>
      </p:cxnSp>
      <p:cxnSp>
        <p:nvCxnSpPr>
          <p:cNvPr id="1070" name="Google Shape;1070;p25"/>
          <p:cNvCxnSpPr>
            <a:stCxn id="1024" idx="6"/>
            <a:endCxn id="1011" idx="2"/>
          </p:cNvCxnSpPr>
          <p:nvPr/>
        </p:nvCxnSpPr>
        <p:spPr>
          <a:xfrm flipH="1" rot="10800000">
            <a:off x="7182193" y="1543859"/>
            <a:ext cx="738600" cy="484500"/>
          </a:xfrm>
          <a:prstGeom prst="straightConnector1">
            <a:avLst/>
          </a:prstGeom>
          <a:noFill/>
          <a:ln cap="flat" cmpd="sng" w="9525">
            <a:solidFill>
              <a:srgbClr val="D9D9D9"/>
            </a:solidFill>
            <a:prstDash val="solid"/>
            <a:round/>
            <a:headEnd len="med" w="med" type="none"/>
            <a:tailEnd len="med" w="med" type="triangle"/>
          </a:ln>
        </p:spPr>
      </p:cxnSp>
      <p:sp>
        <p:nvSpPr>
          <p:cNvPr id="1071" name="Google Shape;1071;p25"/>
          <p:cNvSpPr txBox="1"/>
          <p:nvPr/>
        </p:nvSpPr>
        <p:spPr>
          <a:xfrm>
            <a:off x="2116875" y="1118025"/>
            <a:ext cx="4070400" cy="4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descr="\frac{\partial E}{\partial w_{ji}}=\frac{\partial E}{\partial h_j^{^{m-1}}}\frac{\partial h_j^{^{m-1}}}{\partial w_{ji}}=\frac{\partial E}{\partial h_j^{^{m-1}}}V_j^{^m}" id="1072" name="Google Shape;1072;p25"/>
          <p:cNvPicPr preferRelativeResize="0"/>
          <p:nvPr/>
        </p:nvPicPr>
        <p:blipFill>
          <a:blip r:embed="rId3">
            <a:alphaModFix/>
          </a:blip>
          <a:stretch>
            <a:fillRect/>
          </a:stretch>
        </p:blipFill>
        <p:spPr>
          <a:xfrm>
            <a:off x="332700" y="731549"/>
            <a:ext cx="3344562" cy="670575"/>
          </a:xfrm>
          <a:prstGeom prst="rect">
            <a:avLst/>
          </a:prstGeom>
          <a:noFill/>
          <a:ln>
            <a:noFill/>
          </a:ln>
        </p:spPr>
      </p:pic>
      <p:sp>
        <p:nvSpPr>
          <p:cNvPr id="1073" name="Google Shape;1073;p25"/>
          <p:cNvSpPr txBox="1"/>
          <p:nvPr>
            <p:ph idx="1" type="body"/>
          </p:nvPr>
        </p:nvSpPr>
        <p:spPr>
          <a:xfrm>
            <a:off x="271775" y="129150"/>
            <a:ext cx="4527000" cy="1335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Para un peso particular:</a:t>
            </a:r>
            <a:endParaRPr/>
          </a:p>
          <a:p>
            <a:pPr indent="0" lvl="0" marL="0" rtl="0" algn="l">
              <a:spcBef>
                <a:spcPts val="1600"/>
              </a:spcBef>
              <a:spcAft>
                <a:spcPts val="1600"/>
              </a:spcAft>
              <a:buNone/>
            </a:pPr>
            <a:r>
              <a:t/>
            </a:r>
            <a:endParaRPr u="sng"/>
          </a:p>
        </p:txBody>
      </p:sp>
      <p:sp>
        <p:nvSpPr>
          <p:cNvPr id="1074" name="Google Shape;1074;p25"/>
          <p:cNvSpPr txBox="1"/>
          <p:nvPr>
            <p:ph idx="1" type="body"/>
          </p:nvPr>
        </p:nvSpPr>
        <p:spPr>
          <a:xfrm>
            <a:off x="256500" y="1699950"/>
            <a:ext cx="3522600" cy="1335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La contribución de una nodo en otro de la siguiente capa es:</a:t>
            </a:r>
            <a:endParaRPr/>
          </a:p>
          <a:p>
            <a:pPr indent="0" lvl="0" marL="0" rtl="0" algn="l">
              <a:spcBef>
                <a:spcPts val="1600"/>
              </a:spcBef>
              <a:spcAft>
                <a:spcPts val="1600"/>
              </a:spcAft>
              <a:buNone/>
            </a:pPr>
            <a:r>
              <a:t/>
            </a:r>
            <a:endParaRPr u="sng"/>
          </a:p>
        </p:txBody>
      </p:sp>
      <p:pic>
        <p:nvPicPr>
          <p:cNvPr descr="\frac{\partial E}{\partial h_j^{^{m-1}}}\frac{\partial h_j^{^{m-1}}}{\partial V_j^{^m}}=\frac{\partial E}{\partial h_j^{^m}}w_{ji}" id="1075" name="Google Shape;1075;p25"/>
          <p:cNvPicPr preferRelativeResize="0"/>
          <p:nvPr/>
        </p:nvPicPr>
        <p:blipFill>
          <a:blip r:embed="rId4">
            <a:alphaModFix/>
          </a:blip>
          <a:stretch>
            <a:fillRect/>
          </a:stretch>
        </p:blipFill>
        <p:spPr>
          <a:xfrm>
            <a:off x="365725" y="2479799"/>
            <a:ext cx="2406950" cy="670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9" name="Shape 1079"/>
        <p:cNvGrpSpPr/>
        <p:nvPr/>
      </p:nvGrpSpPr>
      <p:grpSpPr>
        <a:xfrm>
          <a:off x="0" y="0"/>
          <a:ext cx="0" cy="0"/>
          <a:chOff x="0" y="0"/>
          <a:chExt cx="0" cy="0"/>
        </a:xfrm>
      </p:grpSpPr>
      <p:pic>
        <p:nvPicPr>
          <p:cNvPr descr="\frac{\partial E}{\partial w_{ji}}=\frac{\partial E}{\partial h_j^{^{m-1}}}\frac{\partial h_j^{^{m-1}}}{\partial w_{ji}}=\frac{\partial E}{\partial h_j^{^{m-1}}}V_j^{^m}" id="1080" name="Google Shape;1080;p26"/>
          <p:cNvPicPr preferRelativeResize="0"/>
          <p:nvPr/>
        </p:nvPicPr>
        <p:blipFill>
          <a:blip r:embed="rId3">
            <a:alphaModFix/>
          </a:blip>
          <a:stretch>
            <a:fillRect/>
          </a:stretch>
        </p:blipFill>
        <p:spPr>
          <a:xfrm>
            <a:off x="332700" y="731549"/>
            <a:ext cx="3344562" cy="670575"/>
          </a:xfrm>
          <a:prstGeom prst="rect">
            <a:avLst/>
          </a:prstGeom>
          <a:noFill/>
          <a:ln>
            <a:noFill/>
          </a:ln>
        </p:spPr>
      </p:pic>
      <p:sp>
        <p:nvSpPr>
          <p:cNvPr id="1081" name="Google Shape;1081;p26"/>
          <p:cNvSpPr txBox="1"/>
          <p:nvPr>
            <p:ph idx="1" type="body"/>
          </p:nvPr>
        </p:nvSpPr>
        <p:spPr>
          <a:xfrm>
            <a:off x="271775" y="129150"/>
            <a:ext cx="4527000" cy="1335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Para un peso particular:</a:t>
            </a:r>
            <a:endParaRPr/>
          </a:p>
          <a:p>
            <a:pPr indent="0" lvl="0" marL="0" rtl="0" algn="l">
              <a:spcBef>
                <a:spcPts val="1600"/>
              </a:spcBef>
              <a:spcAft>
                <a:spcPts val="1600"/>
              </a:spcAft>
              <a:buNone/>
            </a:pPr>
            <a:r>
              <a:t/>
            </a:r>
            <a:endParaRPr u="sng"/>
          </a:p>
        </p:txBody>
      </p:sp>
      <p:pic>
        <p:nvPicPr>
          <p:cNvPr descr="\frac{\partial E}{\partial V_j^{^m}}=\sum_{_j}^{ }\frac{\partial E}{\partial h_j^{^{m-1}}}w_{ji}" id="1082" name="Google Shape;1082;p26"/>
          <p:cNvPicPr preferRelativeResize="0"/>
          <p:nvPr/>
        </p:nvPicPr>
        <p:blipFill>
          <a:blip r:embed="rId4">
            <a:alphaModFix/>
          </a:blip>
          <a:stretch>
            <a:fillRect/>
          </a:stretch>
        </p:blipFill>
        <p:spPr>
          <a:xfrm>
            <a:off x="325600" y="3884375"/>
            <a:ext cx="2192301" cy="670575"/>
          </a:xfrm>
          <a:prstGeom prst="rect">
            <a:avLst/>
          </a:prstGeom>
          <a:noFill/>
          <a:ln>
            <a:noFill/>
          </a:ln>
        </p:spPr>
      </p:pic>
      <p:sp>
        <p:nvSpPr>
          <p:cNvPr id="1083" name="Google Shape;1083;p26"/>
          <p:cNvSpPr txBox="1"/>
          <p:nvPr>
            <p:ph idx="1" type="body"/>
          </p:nvPr>
        </p:nvSpPr>
        <p:spPr>
          <a:xfrm>
            <a:off x="214375" y="3408988"/>
            <a:ext cx="4527000" cy="1335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Teniendo en cuenta todas las conexiones:</a:t>
            </a:r>
            <a:endParaRPr/>
          </a:p>
          <a:p>
            <a:pPr indent="0" lvl="0" marL="0" rtl="0" algn="l">
              <a:spcBef>
                <a:spcPts val="1600"/>
              </a:spcBef>
              <a:spcAft>
                <a:spcPts val="1600"/>
              </a:spcAft>
              <a:buNone/>
            </a:pPr>
            <a:r>
              <a:t/>
            </a:r>
            <a:endParaRPr u="sng"/>
          </a:p>
        </p:txBody>
      </p:sp>
      <p:sp>
        <p:nvSpPr>
          <p:cNvPr id="1084" name="Google Shape;1084;p26"/>
          <p:cNvSpPr txBox="1"/>
          <p:nvPr>
            <p:ph idx="1" type="body"/>
          </p:nvPr>
        </p:nvSpPr>
        <p:spPr>
          <a:xfrm>
            <a:off x="256500" y="1699950"/>
            <a:ext cx="3522600" cy="1335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La contribución de una nodo en otro de la siguiente capa es:</a:t>
            </a:r>
            <a:endParaRPr/>
          </a:p>
          <a:p>
            <a:pPr indent="0" lvl="0" marL="0" rtl="0" algn="l">
              <a:spcBef>
                <a:spcPts val="1600"/>
              </a:spcBef>
              <a:spcAft>
                <a:spcPts val="1600"/>
              </a:spcAft>
              <a:buNone/>
            </a:pPr>
            <a:r>
              <a:t/>
            </a:r>
            <a:endParaRPr u="sng"/>
          </a:p>
        </p:txBody>
      </p:sp>
      <p:pic>
        <p:nvPicPr>
          <p:cNvPr descr="\frac{\partial E}{\partial h_j^{^{m-1}}}\frac{\partial h_j^{^{m-1}}}{\partial V_j^{^m}}=\frac{\partial E}{\partial h_j^{^m}}w_{ji}" id="1085" name="Google Shape;1085;p26"/>
          <p:cNvPicPr preferRelativeResize="0"/>
          <p:nvPr/>
        </p:nvPicPr>
        <p:blipFill>
          <a:blip r:embed="rId5">
            <a:alphaModFix/>
          </a:blip>
          <a:stretch>
            <a:fillRect/>
          </a:stretch>
        </p:blipFill>
        <p:spPr>
          <a:xfrm>
            <a:off x="365725" y="2479799"/>
            <a:ext cx="2406950" cy="670575"/>
          </a:xfrm>
          <a:prstGeom prst="rect">
            <a:avLst/>
          </a:prstGeom>
          <a:noFill/>
          <a:ln>
            <a:noFill/>
          </a:ln>
        </p:spPr>
      </p:pic>
      <p:sp>
        <p:nvSpPr>
          <p:cNvPr id="1086" name="Google Shape;1086;p26"/>
          <p:cNvSpPr txBox="1"/>
          <p:nvPr/>
        </p:nvSpPr>
        <p:spPr>
          <a:xfrm>
            <a:off x="1964475" y="1194225"/>
            <a:ext cx="4070400" cy="4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6"/>
          <p:cNvSpPr/>
          <p:nvPr/>
        </p:nvSpPr>
        <p:spPr>
          <a:xfrm>
            <a:off x="4893776" y="1164467"/>
            <a:ext cx="245400" cy="243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6"/>
          <p:cNvSpPr/>
          <p:nvPr/>
        </p:nvSpPr>
        <p:spPr>
          <a:xfrm>
            <a:off x="5935250" y="1164497"/>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6"/>
          <p:cNvSpPr/>
          <p:nvPr/>
        </p:nvSpPr>
        <p:spPr>
          <a:xfrm>
            <a:off x="7920752" y="936225"/>
            <a:ext cx="245400" cy="2430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latin typeface="Courier New"/>
              <a:ea typeface="Courier New"/>
              <a:cs typeface="Courier New"/>
              <a:sym typeface="Courier New"/>
            </a:endParaRPr>
          </a:p>
        </p:txBody>
      </p:sp>
      <p:sp>
        <p:nvSpPr>
          <p:cNvPr id="1090" name="Google Shape;1090;p26"/>
          <p:cNvSpPr/>
          <p:nvPr/>
        </p:nvSpPr>
        <p:spPr>
          <a:xfrm>
            <a:off x="4893776" y="1577606"/>
            <a:ext cx="245400" cy="243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6"/>
          <p:cNvSpPr/>
          <p:nvPr/>
        </p:nvSpPr>
        <p:spPr>
          <a:xfrm>
            <a:off x="4893776" y="751353"/>
            <a:ext cx="245400" cy="243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6"/>
          <p:cNvSpPr/>
          <p:nvPr/>
        </p:nvSpPr>
        <p:spPr>
          <a:xfrm>
            <a:off x="7920752" y="1422335"/>
            <a:ext cx="245400" cy="2430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093" name="Google Shape;1093;p26"/>
          <p:cNvSpPr/>
          <p:nvPr/>
        </p:nvSpPr>
        <p:spPr>
          <a:xfrm>
            <a:off x="5935250" y="1535693"/>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6"/>
          <p:cNvSpPr/>
          <p:nvPr/>
        </p:nvSpPr>
        <p:spPr>
          <a:xfrm>
            <a:off x="5935250" y="781068"/>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6"/>
          <p:cNvSpPr/>
          <p:nvPr/>
        </p:nvSpPr>
        <p:spPr>
          <a:xfrm>
            <a:off x="5935250" y="1906889"/>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6"/>
          <p:cNvSpPr/>
          <p:nvPr/>
        </p:nvSpPr>
        <p:spPr>
          <a:xfrm>
            <a:off x="5935250" y="422105"/>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7" name="Google Shape;1097;p26"/>
          <p:cNvCxnSpPr>
            <a:stCxn id="1091" idx="6"/>
            <a:endCxn id="1096" idx="2"/>
          </p:cNvCxnSpPr>
          <p:nvPr/>
        </p:nvCxnSpPr>
        <p:spPr>
          <a:xfrm flipH="1" rot="10800000">
            <a:off x="5139176" y="543753"/>
            <a:ext cx="796200" cy="329100"/>
          </a:xfrm>
          <a:prstGeom prst="straightConnector1">
            <a:avLst/>
          </a:prstGeom>
          <a:noFill/>
          <a:ln cap="flat" cmpd="sng" w="9525">
            <a:solidFill>
              <a:srgbClr val="D9D9D9"/>
            </a:solidFill>
            <a:prstDash val="solid"/>
            <a:round/>
            <a:headEnd len="med" w="med" type="none"/>
            <a:tailEnd len="med" w="med" type="triangle"/>
          </a:ln>
        </p:spPr>
      </p:cxnSp>
      <p:cxnSp>
        <p:nvCxnSpPr>
          <p:cNvPr id="1098" name="Google Shape;1098;p26"/>
          <p:cNvCxnSpPr>
            <a:stCxn id="1091" idx="6"/>
            <a:endCxn id="1094" idx="2"/>
          </p:cNvCxnSpPr>
          <p:nvPr/>
        </p:nvCxnSpPr>
        <p:spPr>
          <a:xfrm>
            <a:off x="5139176" y="872853"/>
            <a:ext cx="796200" cy="29700"/>
          </a:xfrm>
          <a:prstGeom prst="straightConnector1">
            <a:avLst/>
          </a:prstGeom>
          <a:noFill/>
          <a:ln cap="flat" cmpd="sng" w="9525">
            <a:solidFill>
              <a:srgbClr val="D9D9D9"/>
            </a:solidFill>
            <a:prstDash val="solid"/>
            <a:round/>
            <a:headEnd len="med" w="med" type="none"/>
            <a:tailEnd len="med" w="med" type="triangle"/>
          </a:ln>
        </p:spPr>
      </p:cxnSp>
      <p:cxnSp>
        <p:nvCxnSpPr>
          <p:cNvPr id="1099" name="Google Shape;1099;p26"/>
          <p:cNvCxnSpPr>
            <a:stCxn id="1091" idx="6"/>
            <a:endCxn id="1088" idx="2"/>
          </p:cNvCxnSpPr>
          <p:nvPr/>
        </p:nvCxnSpPr>
        <p:spPr>
          <a:xfrm>
            <a:off x="5139176" y="872853"/>
            <a:ext cx="796200" cy="413100"/>
          </a:xfrm>
          <a:prstGeom prst="straightConnector1">
            <a:avLst/>
          </a:prstGeom>
          <a:noFill/>
          <a:ln cap="flat" cmpd="sng" w="9525">
            <a:solidFill>
              <a:srgbClr val="D9D9D9"/>
            </a:solidFill>
            <a:prstDash val="solid"/>
            <a:round/>
            <a:headEnd len="med" w="med" type="none"/>
            <a:tailEnd len="med" w="med" type="triangle"/>
          </a:ln>
        </p:spPr>
      </p:cxnSp>
      <p:cxnSp>
        <p:nvCxnSpPr>
          <p:cNvPr id="1100" name="Google Shape;1100;p26"/>
          <p:cNvCxnSpPr>
            <a:stCxn id="1091" idx="6"/>
            <a:endCxn id="1093" idx="2"/>
          </p:cNvCxnSpPr>
          <p:nvPr/>
        </p:nvCxnSpPr>
        <p:spPr>
          <a:xfrm>
            <a:off x="5139176" y="872853"/>
            <a:ext cx="796200" cy="784200"/>
          </a:xfrm>
          <a:prstGeom prst="straightConnector1">
            <a:avLst/>
          </a:prstGeom>
          <a:noFill/>
          <a:ln cap="flat" cmpd="sng" w="9525">
            <a:solidFill>
              <a:srgbClr val="D9D9D9"/>
            </a:solidFill>
            <a:prstDash val="solid"/>
            <a:round/>
            <a:headEnd len="med" w="med" type="none"/>
            <a:tailEnd len="med" w="med" type="triangle"/>
          </a:ln>
        </p:spPr>
      </p:cxnSp>
      <p:cxnSp>
        <p:nvCxnSpPr>
          <p:cNvPr id="1101" name="Google Shape;1101;p26"/>
          <p:cNvCxnSpPr>
            <a:stCxn id="1091" idx="6"/>
            <a:endCxn id="1095" idx="2"/>
          </p:cNvCxnSpPr>
          <p:nvPr/>
        </p:nvCxnSpPr>
        <p:spPr>
          <a:xfrm>
            <a:off x="5139176" y="872853"/>
            <a:ext cx="796200" cy="1155600"/>
          </a:xfrm>
          <a:prstGeom prst="straightConnector1">
            <a:avLst/>
          </a:prstGeom>
          <a:noFill/>
          <a:ln cap="flat" cmpd="sng" w="9525">
            <a:solidFill>
              <a:srgbClr val="D9D9D9"/>
            </a:solidFill>
            <a:prstDash val="solid"/>
            <a:round/>
            <a:headEnd len="med" w="med" type="none"/>
            <a:tailEnd len="med" w="med" type="triangle"/>
          </a:ln>
        </p:spPr>
      </p:cxnSp>
      <p:sp>
        <p:nvSpPr>
          <p:cNvPr id="1102" name="Google Shape;1102;p26"/>
          <p:cNvSpPr/>
          <p:nvPr/>
        </p:nvSpPr>
        <p:spPr>
          <a:xfrm>
            <a:off x="6936793" y="1164467"/>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6"/>
          <p:cNvSpPr/>
          <p:nvPr/>
        </p:nvSpPr>
        <p:spPr>
          <a:xfrm>
            <a:off x="6936793" y="1535663"/>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6"/>
          <p:cNvSpPr/>
          <p:nvPr/>
        </p:nvSpPr>
        <p:spPr>
          <a:xfrm>
            <a:off x="6936793" y="781038"/>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6"/>
          <p:cNvSpPr/>
          <p:nvPr/>
        </p:nvSpPr>
        <p:spPr>
          <a:xfrm>
            <a:off x="6936793" y="1906859"/>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6"/>
          <p:cNvSpPr/>
          <p:nvPr/>
        </p:nvSpPr>
        <p:spPr>
          <a:xfrm>
            <a:off x="6936793" y="422075"/>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7" name="Google Shape;1107;p26"/>
          <p:cNvCxnSpPr>
            <a:stCxn id="1087" idx="6"/>
            <a:endCxn id="1096" idx="2"/>
          </p:cNvCxnSpPr>
          <p:nvPr/>
        </p:nvCxnSpPr>
        <p:spPr>
          <a:xfrm flipH="1" rot="10800000">
            <a:off x="5139176" y="543467"/>
            <a:ext cx="796200" cy="742500"/>
          </a:xfrm>
          <a:prstGeom prst="straightConnector1">
            <a:avLst/>
          </a:prstGeom>
          <a:noFill/>
          <a:ln cap="flat" cmpd="sng" w="9525">
            <a:solidFill>
              <a:srgbClr val="D9D9D9"/>
            </a:solidFill>
            <a:prstDash val="solid"/>
            <a:round/>
            <a:headEnd len="med" w="med" type="none"/>
            <a:tailEnd len="med" w="med" type="triangle"/>
          </a:ln>
        </p:spPr>
      </p:cxnSp>
      <p:cxnSp>
        <p:nvCxnSpPr>
          <p:cNvPr id="1108" name="Google Shape;1108;p26"/>
          <p:cNvCxnSpPr>
            <a:stCxn id="1087" idx="6"/>
            <a:endCxn id="1094" idx="2"/>
          </p:cNvCxnSpPr>
          <p:nvPr/>
        </p:nvCxnSpPr>
        <p:spPr>
          <a:xfrm flipH="1" rot="10800000">
            <a:off x="5139176" y="902567"/>
            <a:ext cx="796200" cy="383400"/>
          </a:xfrm>
          <a:prstGeom prst="straightConnector1">
            <a:avLst/>
          </a:prstGeom>
          <a:noFill/>
          <a:ln cap="flat" cmpd="sng" w="9525">
            <a:solidFill>
              <a:srgbClr val="D9D9D9"/>
            </a:solidFill>
            <a:prstDash val="solid"/>
            <a:round/>
            <a:headEnd len="med" w="med" type="none"/>
            <a:tailEnd len="med" w="med" type="triangle"/>
          </a:ln>
        </p:spPr>
      </p:cxnSp>
      <p:cxnSp>
        <p:nvCxnSpPr>
          <p:cNvPr id="1109" name="Google Shape;1109;p26"/>
          <p:cNvCxnSpPr>
            <a:stCxn id="1087" idx="6"/>
            <a:endCxn id="1088" idx="2"/>
          </p:cNvCxnSpPr>
          <p:nvPr/>
        </p:nvCxnSpPr>
        <p:spPr>
          <a:xfrm>
            <a:off x="5139176" y="1285967"/>
            <a:ext cx="796200" cy="0"/>
          </a:xfrm>
          <a:prstGeom prst="straightConnector1">
            <a:avLst/>
          </a:prstGeom>
          <a:noFill/>
          <a:ln cap="flat" cmpd="sng" w="9525">
            <a:solidFill>
              <a:srgbClr val="D9D9D9"/>
            </a:solidFill>
            <a:prstDash val="solid"/>
            <a:round/>
            <a:headEnd len="med" w="med" type="none"/>
            <a:tailEnd len="med" w="med" type="triangle"/>
          </a:ln>
        </p:spPr>
      </p:cxnSp>
      <p:cxnSp>
        <p:nvCxnSpPr>
          <p:cNvPr id="1110" name="Google Shape;1110;p26"/>
          <p:cNvCxnSpPr>
            <a:stCxn id="1087" idx="6"/>
            <a:endCxn id="1093" idx="2"/>
          </p:cNvCxnSpPr>
          <p:nvPr/>
        </p:nvCxnSpPr>
        <p:spPr>
          <a:xfrm>
            <a:off x="5139176" y="1285967"/>
            <a:ext cx="796200" cy="371100"/>
          </a:xfrm>
          <a:prstGeom prst="straightConnector1">
            <a:avLst/>
          </a:prstGeom>
          <a:noFill/>
          <a:ln cap="flat" cmpd="sng" w="9525">
            <a:solidFill>
              <a:srgbClr val="D9D9D9"/>
            </a:solidFill>
            <a:prstDash val="solid"/>
            <a:round/>
            <a:headEnd len="med" w="med" type="none"/>
            <a:tailEnd len="med" w="med" type="triangle"/>
          </a:ln>
        </p:spPr>
      </p:cxnSp>
      <p:cxnSp>
        <p:nvCxnSpPr>
          <p:cNvPr id="1111" name="Google Shape;1111;p26"/>
          <p:cNvCxnSpPr>
            <a:stCxn id="1087" idx="6"/>
            <a:endCxn id="1095" idx="2"/>
          </p:cNvCxnSpPr>
          <p:nvPr/>
        </p:nvCxnSpPr>
        <p:spPr>
          <a:xfrm>
            <a:off x="5139176" y="1285967"/>
            <a:ext cx="796200" cy="742500"/>
          </a:xfrm>
          <a:prstGeom prst="straightConnector1">
            <a:avLst/>
          </a:prstGeom>
          <a:noFill/>
          <a:ln cap="flat" cmpd="sng" w="9525">
            <a:solidFill>
              <a:srgbClr val="D9D9D9"/>
            </a:solidFill>
            <a:prstDash val="solid"/>
            <a:round/>
            <a:headEnd len="med" w="med" type="none"/>
            <a:tailEnd len="med" w="med" type="triangle"/>
          </a:ln>
        </p:spPr>
      </p:cxnSp>
      <p:cxnSp>
        <p:nvCxnSpPr>
          <p:cNvPr id="1112" name="Google Shape;1112;p26"/>
          <p:cNvCxnSpPr>
            <a:stCxn id="1090" idx="6"/>
            <a:endCxn id="1096" idx="2"/>
          </p:cNvCxnSpPr>
          <p:nvPr/>
        </p:nvCxnSpPr>
        <p:spPr>
          <a:xfrm flipH="1" rot="10800000">
            <a:off x="5139176" y="543506"/>
            <a:ext cx="796200" cy="1155600"/>
          </a:xfrm>
          <a:prstGeom prst="straightConnector1">
            <a:avLst/>
          </a:prstGeom>
          <a:noFill/>
          <a:ln cap="flat" cmpd="sng" w="9525">
            <a:solidFill>
              <a:srgbClr val="D9D9D9"/>
            </a:solidFill>
            <a:prstDash val="solid"/>
            <a:round/>
            <a:headEnd len="med" w="med" type="none"/>
            <a:tailEnd len="med" w="med" type="triangle"/>
          </a:ln>
        </p:spPr>
      </p:cxnSp>
      <p:cxnSp>
        <p:nvCxnSpPr>
          <p:cNvPr id="1113" name="Google Shape;1113;p26"/>
          <p:cNvCxnSpPr>
            <a:stCxn id="1090" idx="6"/>
            <a:endCxn id="1094" idx="2"/>
          </p:cNvCxnSpPr>
          <p:nvPr/>
        </p:nvCxnSpPr>
        <p:spPr>
          <a:xfrm flipH="1" rot="10800000">
            <a:off x="5139176" y="902606"/>
            <a:ext cx="796200" cy="796500"/>
          </a:xfrm>
          <a:prstGeom prst="straightConnector1">
            <a:avLst/>
          </a:prstGeom>
          <a:noFill/>
          <a:ln cap="flat" cmpd="sng" w="9525">
            <a:solidFill>
              <a:srgbClr val="D9D9D9"/>
            </a:solidFill>
            <a:prstDash val="solid"/>
            <a:round/>
            <a:headEnd len="med" w="med" type="none"/>
            <a:tailEnd len="med" w="med" type="triangle"/>
          </a:ln>
        </p:spPr>
      </p:cxnSp>
      <p:cxnSp>
        <p:nvCxnSpPr>
          <p:cNvPr id="1114" name="Google Shape;1114;p26"/>
          <p:cNvCxnSpPr>
            <a:stCxn id="1090" idx="6"/>
            <a:endCxn id="1088" idx="2"/>
          </p:cNvCxnSpPr>
          <p:nvPr/>
        </p:nvCxnSpPr>
        <p:spPr>
          <a:xfrm flipH="1" rot="10800000">
            <a:off x="5139176" y="1286006"/>
            <a:ext cx="796200" cy="413100"/>
          </a:xfrm>
          <a:prstGeom prst="straightConnector1">
            <a:avLst/>
          </a:prstGeom>
          <a:noFill/>
          <a:ln cap="flat" cmpd="sng" w="9525">
            <a:solidFill>
              <a:srgbClr val="D9D9D9"/>
            </a:solidFill>
            <a:prstDash val="solid"/>
            <a:round/>
            <a:headEnd len="med" w="med" type="none"/>
            <a:tailEnd len="med" w="med" type="triangle"/>
          </a:ln>
        </p:spPr>
      </p:cxnSp>
      <p:cxnSp>
        <p:nvCxnSpPr>
          <p:cNvPr id="1115" name="Google Shape;1115;p26"/>
          <p:cNvCxnSpPr>
            <a:stCxn id="1090" idx="6"/>
            <a:endCxn id="1093" idx="2"/>
          </p:cNvCxnSpPr>
          <p:nvPr/>
        </p:nvCxnSpPr>
        <p:spPr>
          <a:xfrm flipH="1" rot="10800000">
            <a:off x="5139176" y="1657106"/>
            <a:ext cx="796200" cy="42000"/>
          </a:xfrm>
          <a:prstGeom prst="straightConnector1">
            <a:avLst/>
          </a:prstGeom>
          <a:noFill/>
          <a:ln cap="flat" cmpd="sng" w="9525">
            <a:solidFill>
              <a:srgbClr val="D9D9D9"/>
            </a:solidFill>
            <a:prstDash val="solid"/>
            <a:round/>
            <a:headEnd len="med" w="med" type="none"/>
            <a:tailEnd len="med" w="med" type="triangle"/>
          </a:ln>
        </p:spPr>
      </p:cxnSp>
      <p:cxnSp>
        <p:nvCxnSpPr>
          <p:cNvPr id="1116" name="Google Shape;1116;p26"/>
          <p:cNvCxnSpPr>
            <a:stCxn id="1090" idx="6"/>
            <a:endCxn id="1095" idx="2"/>
          </p:cNvCxnSpPr>
          <p:nvPr/>
        </p:nvCxnSpPr>
        <p:spPr>
          <a:xfrm>
            <a:off x="5139176" y="1699106"/>
            <a:ext cx="796200" cy="329400"/>
          </a:xfrm>
          <a:prstGeom prst="straightConnector1">
            <a:avLst/>
          </a:prstGeom>
          <a:noFill/>
          <a:ln cap="flat" cmpd="sng" w="9525">
            <a:solidFill>
              <a:srgbClr val="D9D9D9"/>
            </a:solidFill>
            <a:prstDash val="solid"/>
            <a:round/>
            <a:headEnd len="med" w="med" type="none"/>
            <a:tailEnd len="med" w="med" type="triangle"/>
          </a:ln>
        </p:spPr>
      </p:cxnSp>
      <p:cxnSp>
        <p:nvCxnSpPr>
          <p:cNvPr id="1117" name="Google Shape;1117;p26"/>
          <p:cNvCxnSpPr>
            <a:stCxn id="1096" idx="6"/>
            <a:endCxn id="1106" idx="2"/>
          </p:cNvCxnSpPr>
          <p:nvPr/>
        </p:nvCxnSpPr>
        <p:spPr>
          <a:xfrm>
            <a:off x="6180650" y="543605"/>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1118" name="Google Shape;1118;p26"/>
          <p:cNvCxnSpPr>
            <a:stCxn id="1096" idx="6"/>
            <a:endCxn id="1104" idx="2"/>
          </p:cNvCxnSpPr>
          <p:nvPr/>
        </p:nvCxnSpPr>
        <p:spPr>
          <a:xfrm>
            <a:off x="6180650" y="543605"/>
            <a:ext cx="756000" cy="358800"/>
          </a:xfrm>
          <a:prstGeom prst="straightConnector1">
            <a:avLst/>
          </a:prstGeom>
          <a:noFill/>
          <a:ln cap="flat" cmpd="sng" w="9525">
            <a:solidFill>
              <a:srgbClr val="666666"/>
            </a:solidFill>
            <a:prstDash val="solid"/>
            <a:round/>
            <a:headEnd len="med" w="med" type="none"/>
            <a:tailEnd len="med" w="med" type="triangle"/>
          </a:ln>
        </p:spPr>
      </p:cxnSp>
      <p:cxnSp>
        <p:nvCxnSpPr>
          <p:cNvPr id="1119" name="Google Shape;1119;p26"/>
          <p:cNvCxnSpPr>
            <a:stCxn id="1096" idx="6"/>
            <a:endCxn id="1102" idx="2"/>
          </p:cNvCxnSpPr>
          <p:nvPr/>
        </p:nvCxnSpPr>
        <p:spPr>
          <a:xfrm>
            <a:off x="6180650" y="543605"/>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1120" name="Google Shape;1120;p26"/>
          <p:cNvCxnSpPr>
            <a:stCxn id="1096" idx="6"/>
            <a:endCxn id="1103" idx="2"/>
          </p:cNvCxnSpPr>
          <p:nvPr/>
        </p:nvCxnSpPr>
        <p:spPr>
          <a:xfrm>
            <a:off x="6180650" y="543605"/>
            <a:ext cx="756000" cy="1113600"/>
          </a:xfrm>
          <a:prstGeom prst="straightConnector1">
            <a:avLst/>
          </a:prstGeom>
          <a:noFill/>
          <a:ln cap="flat" cmpd="sng" w="9525">
            <a:solidFill>
              <a:srgbClr val="D9D9D9"/>
            </a:solidFill>
            <a:prstDash val="solid"/>
            <a:round/>
            <a:headEnd len="med" w="med" type="none"/>
            <a:tailEnd len="med" w="med" type="triangle"/>
          </a:ln>
        </p:spPr>
      </p:cxnSp>
      <p:cxnSp>
        <p:nvCxnSpPr>
          <p:cNvPr id="1121" name="Google Shape;1121;p26"/>
          <p:cNvCxnSpPr>
            <a:stCxn id="1096" idx="6"/>
            <a:endCxn id="1105" idx="2"/>
          </p:cNvCxnSpPr>
          <p:nvPr/>
        </p:nvCxnSpPr>
        <p:spPr>
          <a:xfrm>
            <a:off x="6180650" y="543605"/>
            <a:ext cx="756000" cy="1484700"/>
          </a:xfrm>
          <a:prstGeom prst="straightConnector1">
            <a:avLst/>
          </a:prstGeom>
          <a:noFill/>
          <a:ln cap="flat" cmpd="sng" w="9525">
            <a:solidFill>
              <a:srgbClr val="D9D9D9"/>
            </a:solidFill>
            <a:prstDash val="solid"/>
            <a:round/>
            <a:headEnd len="med" w="med" type="none"/>
            <a:tailEnd len="med" w="med" type="triangle"/>
          </a:ln>
        </p:spPr>
      </p:cxnSp>
      <p:cxnSp>
        <p:nvCxnSpPr>
          <p:cNvPr id="1122" name="Google Shape;1122;p26"/>
          <p:cNvCxnSpPr>
            <a:stCxn id="1095" idx="6"/>
            <a:endCxn id="1106" idx="2"/>
          </p:cNvCxnSpPr>
          <p:nvPr/>
        </p:nvCxnSpPr>
        <p:spPr>
          <a:xfrm flipH="1" rot="10800000">
            <a:off x="6180650" y="543689"/>
            <a:ext cx="756000" cy="1484700"/>
          </a:xfrm>
          <a:prstGeom prst="straightConnector1">
            <a:avLst/>
          </a:prstGeom>
          <a:noFill/>
          <a:ln cap="flat" cmpd="sng" w="9525">
            <a:solidFill>
              <a:srgbClr val="D9D9D9"/>
            </a:solidFill>
            <a:prstDash val="solid"/>
            <a:round/>
            <a:headEnd len="med" w="med" type="none"/>
            <a:tailEnd len="med" w="med" type="triangle"/>
          </a:ln>
        </p:spPr>
      </p:cxnSp>
      <p:cxnSp>
        <p:nvCxnSpPr>
          <p:cNvPr id="1123" name="Google Shape;1123;p26"/>
          <p:cNvCxnSpPr>
            <a:stCxn id="1095" idx="6"/>
            <a:endCxn id="1104" idx="2"/>
          </p:cNvCxnSpPr>
          <p:nvPr/>
        </p:nvCxnSpPr>
        <p:spPr>
          <a:xfrm flipH="1" rot="10800000">
            <a:off x="6180650" y="902489"/>
            <a:ext cx="756000" cy="1125900"/>
          </a:xfrm>
          <a:prstGeom prst="straightConnector1">
            <a:avLst/>
          </a:prstGeom>
          <a:noFill/>
          <a:ln cap="flat" cmpd="sng" w="9525">
            <a:solidFill>
              <a:srgbClr val="666666"/>
            </a:solidFill>
            <a:prstDash val="solid"/>
            <a:round/>
            <a:headEnd len="med" w="med" type="none"/>
            <a:tailEnd len="med" w="med" type="triangle"/>
          </a:ln>
        </p:spPr>
      </p:cxnSp>
      <p:cxnSp>
        <p:nvCxnSpPr>
          <p:cNvPr id="1124" name="Google Shape;1124;p26"/>
          <p:cNvCxnSpPr>
            <a:stCxn id="1095" idx="6"/>
            <a:endCxn id="1102" idx="2"/>
          </p:cNvCxnSpPr>
          <p:nvPr/>
        </p:nvCxnSpPr>
        <p:spPr>
          <a:xfrm flipH="1" rot="10800000">
            <a:off x="6180650" y="1285889"/>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1125" name="Google Shape;1125;p26"/>
          <p:cNvCxnSpPr>
            <a:stCxn id="1095" idx="6"/>
            <a:endCxn id="1103" idx="2"/>
          </p:cNvCxnSpPr>
          <p:nvPr/>
        </p:nvCxnSpPr>
        <p:spPr>
          <a:xfrm flipH="1" rot="10800000">
            <a:off x="6180650" y="1657289"/>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1126" name="Google Shape;1126;p26"/>
          <p:cNvCxnSpPr>
            <a:stCxn id="1095" idx="6"/>
            <a:endCxn id="1105" idx="2"/>
          </p:cNvCxnSpPr>
          <p:nvPr/>
        </p:nvCxnSpPr>
        <p:spPr>
          <a:xfrm>
            <a:off x="6180650" y="2028389"/>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1127" name="Google Shape;1127;p26"/>
          <p:cNvCxnSpPr>
            <a:stCxn id="1094" idx="6"/>
            <a:endCxn id="1106" idx="2"/>
          </p:cNvCxnSpPr>
          <p:nvPr/>
        </p:nvCxnSpPr>
        <p:spPr>
          <a:xfrm flipH="1" rot="10800000">
            <a:off x="6180650" y="543468"/>
            <a:ext cx="756000" cy="359100"/>
          </a:xfrm>
          <a:prstGeom prst="straightConnector1">
            <a:avLst/>
          </a:prstGeom>
          <a:noFill/>
          <a:ln cap="flat" cmpd="sng" w="9525">
            <a:solidFill>
              <a:srgbClr val="D9D9D9"/>
            </a:solidFill>
            <a:prstDash val="solid"/>
            <a:round/>
            <a:headEnd len="med" w="med" type="none"/>
            <a:tailEnd len="med" w="med" type="triangle"/>
          </a:ln>
        </p:spPr>
      </p:cxnSp>
      <p:cxnSp>
        <p:nvCxnSpPr>
          <p:cNvPr id="1128" name="Google Shape;1128;p26"/>
          <p:cNvCxnSpPr>
            <a:stCxn id="1094" idx="6"/>
            <a:endCxn id="1104" idx="2"/>
          </p:cNvCxnSpPr>
          <p:nvPr/>
        </p:nvCxnSpPr>
        <p:spPr>
          <a:xfrm>
            <a:off x="6180650" y="902568"/>
            <a:ext cx="756000" cy="0"/>
          </a:xfrm>
          <a:prstGeom prst="straightConnector1">
            <a:avLst/>
          </a:prstGeom>
          <a:noFill/>
          <a:ln cap="flat" cmpd="sng" w="9525">
            <a:solidFill>
              <a:srgbClr val="666666"/>
            </a:solidFill>
            <a:prstDash val="solid"/>
            <a:round/>
            <a:headEnd len="med" w="med" type="none"/>
            <a:tailEnd len="med" w="med" type="triangle"/>
          </a:ln>
        </p:spPr>
      </p:cxnSp>
      <p:cxnSp>
        <p:nvCxnSpPr>
          <p:cNvPr id="1129" name="Google Shape;1129;p26"/>
          <p:cNvCxnSpPr>
            <a:stCxn id="1094" idx="6"/>
            <a:endCxn id="1102" idx="2"/>
          </p:cNvCxnSpPr>
          <p:nvPr/>
        </p:nvCxnSpPr>
        <p:spPr>
          <a:xfrm>
            <a:off x="6180650" y="902568"/>
            <a:ext cx="756000" cy="383400"/>
          </a:xfrm>
          <a:prstGeom prst="straightConnector1">
            <a:avLst/>
          </a:prstGeom>
          <a:noFill/>
          <a:ln cap="flat" cmpd="sng" w="9525">
            <a:solidFill>
              <a:srgbClr val="D9D9D9"/>
            </a:solidFill>
            <a:prstDash val="solid"/>
            <a:round/>
            <a:headEnd len="med" w="med" type="none"/>
            <a:tailEnd len="med" w="med" type="triangle"/>
          </a:ln>
        </p:spPr>
      </p:cxnSp>
      <p:cxnSp>
        <p:nvCxnSpPr>
          <p:cNvPr id="1130" name="Google Shape;1130;p26"/>
          <p:cNvCxnSpPr>
            <a:stCxn id="1094" idx="6"/>
            <a:endCxn id="1103" idx="2"/>
          </p:cNvCxnSpPr>
          <p:nvPr/>
        </p:nvCxnSpPr>
        <p:spPr>
          <a:xfrm>
            <a:off x="6180650" y="902568"/>
            <a:ext cx="756000" cy="754500"/>
          </a:xfrm>
          <a:prstGeom prst="straightConnector1">
            <a:avLst/>
          </a:prstGeom>
          <a:noFill/>
          <a:ln cap="flat" cmpd="sng" w="9525">
            <a:solidFill>
              <a:srgbClr val="D9D9D9"/>
            </a:solidFill>
            <a:prstDash val="solid"/>
            <a:round/>
            <a:headEnd len="med" w="med" type="none"/>
            <a:tailEnd len="med" w="med" type="triangle"/>
          </a:ln>
        </p:spPr>
      </p:cxnSp>
      <p:cxnSp>
        <p:nvCxnSpPr>
          <p:cNvPr id="1131" name="Google Shape;1131;p26"/>
          <p:cNvCxnSpPr>
            <a:stCxn id="1094" idx="6"/>
            <a:endCxn id="1105" idx="2"/>
          </p:cNvCxnSpPr>
          <p:nvPr/>
        </p:nvCxnSpPr>
        <p:spPr>
          <a:xfrm>
            <a:off x="6180650" y="902568"/>
            <a:ext cx="756000" cy="1125900"/>
          </a:xfrm>
          <a:prstGeom prst="straightConnector1">
            <a:avLst/>
          </a:prstGeom>
          <a:noFill/>
          <a:ln cap="flat" cmpd="sng" w="9525">
            <a:solidFill>
              <a:srgbClr val="D9D9D9"/>
            </a:solidFill>
            <a:prstDash val="solid"/>
            <a:round/>
            <a:headEnd len="med" w="med" type="none"/>
            <a:tailEnd len="med" w="med" type="triangle"/>
          </a:ln>
        </p:spPr>
      </p:cxnSp>
      <p:cxnSp>
        <p:nvCxnSpPr>
          <p:cNvPr id="1132" name="Google Shape;1132;p26"/>
          <p:cNvCxnSpPr>
            <a:stCxn id="1088" idx="6"/>
            <a:endCxn id="1106" idx="2"/>
          </p:cNvCxnSpPr>
          <p:nvPr/>
        </p:nvCxnSpPr>
        <p:spPr>
          <a:xfrm flipH="1" rot="10800000">
            <a:off x="6180650" y="543497"/>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1133" name="Google Shape;1133;p26"/>
          <p:cNvCxnSpPr>
            <a:stCxn id="1088" idx="6"/>
            <a:endCxn id="1104" idx="2"/>
          </p:cNvCxnSpPr>
          <p:nvPr/>
        </p:nvCxnSpPr>
        <p:spPr>
          <a:xfrm flipH="1" rot="10800000">
            <a:off x="6180650" y="902597"/>
            <a:ext cx="756000" cy="383400"/>
          </a:xfrm>
          <a:prstGeom prst="straightConnector1">
            <a:avLst/>
          </a:prstGeom>
          <a:noFill/>
          <a:ln cap="flat" cmpd="sng" w="9525">
            <a:solidFill>
              <a:srgbClr val="666666"/>
            </a:solidFill>
            <a:prstDash val="solid"/>
            <a:round/>
            <a:headEnd len="med" w="med" type="none"/>
            <a:tailEnd len="med" w="med" type="triangle"/>
          </a:ln>
        </p:spPr>
      </p:cxnSp>
      <p:cxnSp>
        <p:nvCxnSpPr>
          <p:cNvPr id="1134" name="Google Shape;1134;p26"/>
          <p:cNvCxnSpPr>
            <a:stCxn id="1088" idx="6"/>
            <a:endCxn id="1102" idx="2"/>
          </p:cNvCxnSpPr>
          <p:nvPr/>
        </p:nvCxnSpPr>
        <p:spPr>
          <a:xfrm>
            <a:off x="6180650" y="1285997"/>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1135" name="Google Shape;1135;p26"/>
          <p:cNvCxnSpPr>
            <a:stCxn id="1088" idx="6"/>
            <a:endCxn id="1103" idx="2"/>
          </p:cNvCxnSpPr>
          <p:nvPr/>
        </p:nvCxnSpPr>
        <p:spPr>
          <a:xfrm>
            <a:off x="6180650" y="1285997"/>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1136" name="Google Shape;1136;p26"/>
          <p:cNvCxnSpPr>
            <a:stCxn id="1088" idx="6"/>
            <a:endCxn id="1105" idx="2"/>
          </p:cNvCxnSpPr>
          <p:nvPr/>
        </p:nvCxnSpPr>
        <p:spPr>
          <a:xfrm>
            <a:off x="6180650" y="1285997"/>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1137" name="Google Shape;1137;p26"/>
          <p:cNvCxnSpPr>
            <a:stCxn id="1093" idx="6"/>
            <a:endCxn id="1106" idx="2"/>
          </p:cNvCxnSpPr>
          <p:nvPr/>
        </p:nvCxnSpPr>
        <p:spPr>
          <a:xfrm flipH="1" rot="10800000">
            <a:off x="6180650" y="543593"/>
            <a:ext cx="756000" cy="1113600"/>
          </a:xfrm>
          <a:prstGeom prst="straightConnector1">
            <a:avLst/>
          </a:prstGeom>
          <a:noFill/>
          <a:ln cap="flat" cmpd="sng" w="9525">
            <a:solidFill>
              <a:srgbClr val="D9D9D9"/>
            </a:solidFill>
            <a:prstDash val="solid"/>
            <a:round/>
            <a:headEnd len="med" w="med" type="none"/>
            <a:tailEnd len="med" w="med" type="triangle"/>
          </a:ln>
        </p:spPr>
      </p:cxnSp>
      <p:cxnSp>
        <p:nvCxnSpPr>
          <p:cNvPr id="1138" name="Google Shape;1138;p26"/>
          <p:cNvCxnSpPr>
            <a:stCxn id="1093" idx="6"/>
            <a:endCxn id="1104" idx="2"/>
          </p:cNvCxnSpPr>
          <p:nvPr/>
        </p:nvCxnSpPr>
        <p:spPr>
          <a:xfrm flipH="1" rot="10800000">
            <a:off x="6180650" y="902393"/>
            <a:ext cx="756000" cy="754800"/>
          </a:xfrm>
          <a:prstGeom prst="straightConnector1">
            <a:avLst/>
          </a:prstGeom>
          <a:noFill/>
          <a:ln cap="flat" cmpd="sng" w="9525">
            <a:solidFill>
              <a:srgbClr val="666666"/>
            </a:solidFill>
            <a:prstDash val="solid"/>
            <a:round/>
            <a:headEnd len="med" w="med" type="none"/>
            <a:tailEnd len="med" w="med" type="triangle"/>
          </a:ln>
        </p:spPr>
      </p:cxnSp>
      <p:cxnSp>
        <p:nvCxnSpPr>
          <p:cNvPr id="1139" name="Google Shape;1139;p26"/>
          <p:cNvCxnSpPr>
            <a:stCxn id="1093" idx="6"/>
            <a:endCxn id="1102" idx="2"/>
          </p:cNvCxnSpPr>
          <p:nvPr/>
        </p:nvCxnSpPr>
        <p:spPr>
          <a:xfrm flipH="1" rot="10800000">
            <a:off x="6180650" y="1286093"/>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1140" name="Google Shape;1140;p26"/>
          <p:cNvCxnSpPr>
            <a:stCxn id="1093" idx="6"/>
            <a:endCxn id="1103" idx="2"/>
          </p:cNvCxnSpPr>
          <p:nvPr/>
        </p:nvCxnSpPr>
        <p:spPr>
          <a:xfrm>
            <a:off x="6180650" y="1657193"/>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1141" name="Google Shape;1141;p26"/>
          <p:cNvCxnSpPr>
            <a:stCxn id="1093" idx="6"/>
            <a:endCxn id="1105" idx="2"/>
          </p:cNvCxnSpPr>
          <p:nvPr/>
        </p:nvCxnSpPr>
        <p:spPr>
          <a:xfrm>
            <a:off x="6180650" y="1657193"/>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1142" name="Google Shape;1142;p26"/>
          <p:cNvCxnSpPr>
            <a:stCxn id="1106" idx="6"/>
            <a:endCxn id="1089" idx="2"/>
          </p:cNvCxnSpPr>
          <p:nvPr/>
        </p:nvCxnSpPr>
        <p:spPr>
          <a:xfrm>
            <a:off x="7182193" y="543575"/>
            <a:ext cx="738600" cy="514200"/>
          </a:xfrm>
          <a:prstGeom prst="straightConnector1">
            <a:avLst/>
          </a:prstGeom>
          <a:noFill/>
          <a:ln cap="flat" cmpd="sng" w="9525">
            <a:solidFill>
              <a:srgbClr val="D9D9D9"/>
            </a:solidFill>
            <a:prstDash val="solid"/>
            <a:round/>
            <a:headEnd len="med" w="med" type="none"/>
            <a:tailEnd len="med" w="med" type="triangle"/>
          </a:ln>
        </p:spPr>
      </p:cxnSp>
      <p:cxnSp>
        <p:nvCxnSpPr>
          <p:cNvPr id="1143" name="Google Shape;1143;p26"/>
          <p:cNvCxnSpPr>
            <a:stCxn id="1106" idx="6"/>
            <a:endCxn id="1092" idx="2"/>
          </p:cNvCxnSpPr>
          <p:nvPr/>
        </p:nvCxnSpPr>
        <p:spPr>
          <a:xfrm>
            <a:off x="7182193" y="543575"/>
            <a:ext cx="738600" cy="1000200"/>
          </a:xfrm>
          <a:prstGeom prst="straightConnector1">
            <a:avLst/>
          </a:prstGeom>
          <a:noFill/>
          <a:ln cap="flat" cmpd="sng" w="9525">
            <a:solidFill>
              <a:srgbClr val="D9D9D9"/>
            </a:solidFill>
            <a:prstDash val="solid"/>
            <a:round/>
            <a:headEnd len="med" w="med" type="none"/>
            <a:tailEnd len="med" w="med" type="triangle"/>
          </a:ln>
        </p:spPr>
      </p:cxnSp>
      <p:cxnSp>
        <p:nvCxnSpPr>
          <p:cNvPr id="1144" name="Google Shape;1144;p26"/>
          <p:cNvCxnSpPr>
            <a:stCxn id="1104" idx="6"/>
            <a:endCxn id="1089" idx="2"/>
          </p:cNvCxnSpPr>
          <p:nvPr/>
        </p:nvCxnSpPr>
        <p:spPr>
          <a:xfrm>
            <a:off x="7182193" y="902538"/>
            <a:ext cx="738600" cy="155100"/>
          </a:xfrm>
          <a:prstGeom prst="straightConnector1">
            <a:avLst/>
          </a:prstGeom>
          <a:noFill/>
          <a:ln cap="flat" cmpd="sng" w="9525">
            <a:solidFill>
              <a:srgbClr val="D9D9D9"/>
            </a:solidFill>
            <a:prstDash val="solid"/>
            <a:round/>
            <a:headEnd len="med" w="med" type="none"/>
            <a:tailEnd len="med" w="med" type="triangle"/>
          </a:ln>
        </p:spPr>
      </p:cxnSp>
      <p:cxnSp>
        <p:nvCxnSpPr>
          <p:cNvPr id="1145" name="Google Shape;1145;p26"/>
          <p:cNvCxnSpPr>
            <a:stCxn id="1104" idx="6"/>
            <a:endCxn id="1092" idx="2"/>
          </p:cNvCxnSpPr>
          <p:nvPr/>
        </p:nvCxnSpPr>
        <p:spPr>
          <a:xfrm>
            <a:off x="7182193" y="902538"/>
            <a:ext cx="738600" cy="641400"/>
          </a:xfrm>
          <a:prstGeom prst="straightConnector1">
            <a:avLst/>
          </a:prstGeom>
          <a:noFill/>
          <a:ln cap="flat" cmpd="sng" w="9525">
            <a:solidFill>
              <a:srgbClr val="D9D9D9"/>
            </a:solidFill>
            <a:prstDash val="solid"/>
            <a:round/>
            <a:headEnd len="med" w="med" type="none"/>
            <a:tailEnd len="med" w="med" type="triangle"/>
          </a:ln>
        </p:spPr>
      </p:cxnSp>
      <p:cxnSp>
        <p:nvCxnSpPr>
          <p:cNvPr id="1146" name="Google Shape;1146;p26"/>
          <p:cNvCxnSpPr>
            <a:stCxn id="1102" idx="6"/>
            <a:endCxn id="1089" idx="2"/>
          </p:cNvCxnSpPr>
          <p:nvPr/>
        </p:nvCxnSpPr>
        <p:spPr>
          <a:xfrm flipH="1" rot="10800000">
            <a:off x="7182193" y="1057667"/>
            <a:ext cx="738600" cy="228300"/>
          </a:xfrm>
          <a:prstGeom prst="straightConnector1">
            <a:avLst/>
          </a:prstGeom>
          <a:noFill/>
          <a:ln cap="flat" cmpd="sng" w="9525">
            <a:solidFill>
              <a:srgbClr val="D9D9D9"/>
            </a:solidFill>
            <a:prstDash val="solid"/>
            <a:round/>
            <a:headEnd len="med" w="med" type="none"/>
            <a:tailEnd len="med" w="med" type="triangle"/>
          </a:ln>
        </p:spPr>
      </p:cxnSp>
      <p:cxnSp>
        <p:nvCxnSpPr>
          <p:cNvPr id="1147" name="Google Shape;1147;p26"/>
          <p:cNvCxnSpPr>
            <a:stCxn id="1102" idx="6"/>
            <a:endCxn id="1092" idx="2"/>
          </p:cNvCxnSpPr>
          <p:nvPr/>
        </p:nvCxnSpPr>
        <p:spPr>
          <a:xfrm>
            <a:off x="7182193" y="1285967"/>
            <a:ext cx="738600" cy="258000"/>
          </a:xfrm>
          <a:prstGeom prst="straightConnector1">
            <a:avLst/>
          </a:prstGeom>
          <a:noFill/>
          <a:ln cap="flat" cmpd="sng" w="9525">
            <a:solidFill>
              <a:srgbClr val="D9D9D9"/>
            </a:solidFill>
            <a:prstDash val="solid"/>
            <a:round/>
            <a:headEnd len="med" w="med" type="none"/>
            <a:tailEnd len="med" w="med" type="triangle"/>
          </a:ln>
        </p:spPr>
      </p:cxnSp>
      <p:cxnSp>
        <p:nvCxnSpPr>
          <p:cNvPr id="1148" name="Google Shape;1148;p26"/>
          <p:cNvCxnSpPr>
            <a:stCxn id="1103" idx="6"/>
            <a:endCxn id="1089" idx="2"/>
          </p:cNvCxnSpPr>
          <p:nvPr/>
        </p:nvCxnSpPr>
        <p:spPr>
          <a:xfrm flipH="1" rot="10800000">
            <a:off x="7182193" y="1057763"/>
            <a:ext cx="738600" cy="599400"/>
          </a:xfrm>
          <a:prstGeom prst="straightConnector1">
            <a:avLst/>
          </a:prstGeom>
          <a:noFill/>
          <a:ln cap="flat" cmpd="sng" w="9525">
            <a:solidFill>
              <a:srgbClr val="D9D9D9"/>
            </a:solidFill>
            <a:prstDash val="solid"/>
            <a:round/>
            <a:headEnd len="med" w="med" type="none"/>
            <a:tailEnd len="med" w="med" type="triangle"/>
          </a:ln>
        </p:spPr>
      </p:cxnSp>
      <p:cxnSp>
        <p:nvCxnSpPr>
          <p:cNvPr id="1149" name="Google Shape;1149;p26"/>
          <p:cNvCxnSpPr>
            <a:stCxn id="1103" idx="6"/>
            <a:endCxn id="1092" idx="2"/>
          </p:cNvCxnSpPr>
          <p:nvPr/>
        </p:nvCxnSpPr>
        <p:spPr>
          <a:xfrm flipH="1" rot="10800000">
            <a:off x="7182193" y="1543763"/>
            <a:ext cx="738600" cy="113400"/>
          </a:xfrm>
          <a:prstGeom prst="straightConnector1">
            <a:avLst/>
          </a:prstGeom>
          <a:noFill/>
          <a:ln cap="flat" cmpd="sng" w="9525">
            <a:solidFill>
              <a:srgbClr val="D9D9D9"/>
            </a:solidFill>
            <a:prstDash val="solid"/>
            <a:round/>
            <a:headEnd len="med" w="med" type="none"/>
            <a:tailEnd len="med" w="med" type="triangle"/>
          </a:ln>
        </p:spPr>
      </p:cxnSp>
      <p:cxnSp>
        <p:nvCxnSpPr>
          <p:cNvPr id="1150" name="Google Shape;1150;p26"/>
          <p:cNvCxnSpPr>
            <a:stCxn id="1105" idx="6"/>
            <a:endCxn id="1089" idx="2"/>
          </p:cNvCxnSpPr>
          <p:nvPr/>
        </p:nvCxnSpPr>
        <p:spPr>
          <a:xfrm flipH="1" rot="10800000">
            <a:off x="7182193" y="1057859"/>
            <a:ext cx="738600" cy="970500"/>
          </a:xfrm>
          <a:prstGeom prst="straightConnector1">
            <a:avLst/>
          </a:prstGeom>
          <a:noFill/>
          <a:ln cap="flat" cmpd="sng" w="9525">
            <a:solidFill>
              <a:srgbClr val="D9D9D9"/>
            </a:solidFill>
            <a:prstDash val="solid"/>
            <a:round/>
            <a:headEnd len="med" w="med" type="none"/>
            <a:tailEnd len="med" w="med" type="triangle"/>
          </a:ln>
        </p:spPr>
      </p:cxnSp>
      <p:cxnSp>
        <p:nvCxnSpPr>
          <p:cNvPr id="1151" name="Google Shape;1151;p26"/>
          <p:cNvCxnSpPr>
            <a:stCxn id="1105" idx="6"/>
            <a:endCxn id="1092" idx="2"/>
          </p:cNvCxnSpPr>
          <p:nvPr/>
        </p:nvCxnSpPr>
        <p:spPr>
          <a:xfrm flipH="1" rot="10800000">
            <a:off x="7182193" y="1543859"/>
            <a:ext cx="738600" cy="484500"/>
          </a:xfrm>
          <a:prstGeom prst="straightConnector1">
            <a:avLst/>
          </a:prstGeom>
          <a:noFill/>
          <a:ln cap="flat" cmpd="sng" w="9525">
            <a:solidFill>
              <a:srgbClr val="D9D9D9"/>
            </a:solidFill>
            <a:prstDash val="solid"/>
            <a:round/>
            <a:headEnd len="med" w="med" type="none"/>
            <a:tailEnd len="med" w="med" type="triangle"/>
          </a:ln>
        </p:spPr>
      </p:cxnSp>
      <p:sp>
        <p:nvSpPr>
          <p:cNvPr id="1152" name="Google Shape;1152;p26"/>
          <p:cNvSpPr txBox="1"/>
          <p:nvPr/>
        </p:nvSpPr>
        <p:spPr>
          <a:xfrm>
            <a:off x="6601850" y="87250"/>
            <a:ext cx="9153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6"/>
          <p:cNvSpPr txBox="1"/>
          <p:nvPr/>
        </p:nvSpPr>
        <p:spPr>
          <a:xfrm>
            <a:off x="1964475" y="1194225"/>
            <a:ext cx="4070400" cy="4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7" name="Shape 1157"/>
        <p:cNvGrpSpPr/>
        <p:nvPr/>
      </p:nvGrpSpPr>
      <p:grpSpPr>
        <a:xfrm>
          <a:off x="0" y="0"/>
          <a:ext cx="0" cy="0"/>
          <a:chOff x="0" y="0"/>
          <a:chExt cx="0" cy="0"/>
        </a:xfrm>
      </p:grpSpPr>
      <p:pic>
        <p:nvPicPr>
          <p:cNvPr descr="\Delta w=-\varepsilon\frac{\partial E}{\partial w}" id="1158" name="Google Shape;1158;p27"/>
          <p:cNvPicPr preferRelativeResize="0"/>
          <p:nvPr/>
        </p:nvPicPr>
        <p:blipFill>
          <a:blip r:embed="rId3">
            <a:alphaModFix/>
          </a:blip>
          <a:stretch>
            <a:fillRect/>
          </a:stretch>
        </p:blipFill>
        <p:spPr>
          <a:xfrm>
            <a:off x="988450" y="997175"/>
            <a:ext cx="1874050" cy="715550"/>
          </a:xfrm>
          <a:prstGeom prst="rect">
            <a:avLst/>
          </a:prstGeom>
          <a:noFill/>
          <a:ln>
            <a:noFill/>
          </a:ln>
        </p:spPr>
      </p:pic>
      <p:pic>
        <p:nvPicPr>
          <p:cNvPr descr="\Delta w\left(t\right)=-\varepsilon\frac{\partial E}{\partial w\left(t\right)}+\alpha\Delta w\left(t-1\right)" id="1159" name="Google Shape;1159;p27"/>
          <p:cNvPicPr preferRelativeResize="0"/>
          <p:nvPr/>
        </p:nvPicPr>
        <p:blipFill>
          <a:blip r:embed="rId4">
            <a:alphaModFix/>
          </a:blip>
          <a:stretch>
            <a:fillRect/>
          </a:stretch>
        </p:blipFill>
        <p:spPr>
          <a:xfrm>
            <a:off x="1785100" y="2991450"/>
            <a:ext cx="4775175" cy="779200"/>
          </a:xfrm>
          <a:prstGeom prst="rect">
            <a:avLst/>
          </a:prstGeom>
          <a:noFill/>
          <a:ln>
            <a:noFill/>
          </a:ln>
        </p:spPr>
      </p:pic>
      <p:sp>
        <p:nvSpPr>
          <p:cNvPr id="1160" name="Google Shape;1160;p27"/>
          <p:cNvSpPr txBox="1"/>
          <p:nvPr>
            <p:ph idx="1" type="body"/>
          </p:nvPr>
        </p:nvSpPr>
        <p:spPr>
          <a:xfrm>
            <a:off x="201050" y="199875"/>
            <a:ext cx="4527000" cy="1335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Puedo actualizar los pesos una cantidad proporcional al gradiente:</a:t>
            </a:r>
            <a:endParaRPr/>
          </a:p>
          <a:p>
            <a:pPr indent="0" lvl="0" marL="0" rtl="0" algn="l">
              <a:spcBef>
                <a:spcPts val="1600"/>
              </a:spcBef>
              <a:spcAft>
                <a:spcPts val="1600"/>
              </a:spcAft>
              <a:buNone/>
            </a:pPr>
            <a:r>
              <a:t/>
            </a:r>
            <a:endParaRPr u="sng"/>
          </a:p>
        </p:txBody>
      </p:sp>
      <p:sp>
        <p:nvSpPr>
          <p:cNvPr id="1161" name="Google Shape;1161;p27"/>
          <p:cNvSpPr txBox="1"/>
          <p:nvPr>
            <p:ph idx="1" type="body"/>
          </p:nvPr>
        </p:nvSpPr>
        <p:spPr>
          <a:xfrm>
            <a:off x="236425" y="2158300"/>
            <a:ext cx="7634700" cy="1335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Una mejora significativa puede ser usar el gradiente para modificar la velocidad del punto en el espacio de pesos en vez de su posición:</a:t>
            </a:r>
            <a:endParaRPr/>
          </a:p>
          <a:p>
            <a:pPr indent="0" lvl="0" marL="0" rtl="0" algn="l">
              <a:spcBef>
                <a:spcPts val="1600"/>
              </a:spcBef>
              <a:spcAft>
                <a:spcPts val="1600"/>
              </a:spcAft>
              <a:buNone/>
            </a:pPr>
            <a:r>
              <a:t/>
            </a:r>
            <a:endParaRPr u="sng"/>
          </a:p>
        </p:txBody>
      </p:sp>
      <p:sp>
        <p:nvSpPr>
          <p:cNvPr id="1162" name="Google Shape;1162;p27"/>
          <p:cNvSpPr txBox="1"/>
          <p:nvPr>
            <p:ph idx="1" type="body"/>
          </p:nvPr>
        </p:nvSpPr>
        <p:spPr>
          <a:xfrm>
            <a:off x="280450" y="3808500"/>
            <a:ext cx="7634700" cy="1335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Donde t aumenta en 1 cada pasada y alfa es un factor de decaimiento exponencial que determina la contribución relativa del gradiente actual y los gradientes anteriores al cambio de peso</a:t>
            </a:r>
            <a:endParaRPr/>
          </a:p>
          <a:p>
            <a:pPr indent="0" lvl="0" marL="0" rtl="0" algn="l">
              <a:spcBef>
                <a:spcPts val="1600"/>
              </a:spcBef>
              <a:spcAft>
                <a:spcPts val="1600"/>
              </a:spcAft>
              <a:buNone/>
            </a:pPr>
            <a:r>
              <a:t/>
            </a:r>
            <a:endParaRPr u="sng"/>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6" name="Shape 1166"/>
        <p:cNvGrpSpPr/>
        <p:nvPr/>
      </p:nvGrpSpPr>
      <p:grpSpPr>
        <a:xfrm>
          <a:off x="0" y="0"/>
          <a:ext cx="0" cy="0"/>
          <a:chOff x="0" y="0"/>
          <a:chExt cx="0" cy="0"/>
        </a:xfrm>
      </p:grpSpPr>
      <p:pic>
        <p:nvPicPr>
          <p:cNvPr id="1167" name="Google Shape;1167;p28"/>
          <p:cNvPicPr preferRelativeResize="0"/>
          <p:nvPr/>
        </p:nvPicPr>
        <p:blipFill>
          <a:blip r:embed="rId3">
            <a:alphaModFix/>
          </a:blip>
          <a:stretch>
            <a:fillRect/>
          </a:stretch>
        </p:blipFill>
        <p:spPr>
          <a:xfrm>
            <a:off x="254572" y="249100"/>
            <a:ext cx="3758775" cy="885618"/>
          </a:xfrm>
          <a:prstGeom prst="rect">
            <a:avLst/>
          </a:prstGeom>
          <a:noFill/>
          <a:ln>
            <a:noFill/>
          </a:ln>
        </p:spPr>
      </p:pic>
      <p:pic>
        <p:nvPicPr>
          <p:cNvPr id="1168" name="Google Shape;1168;p28"/>
          <p:cNvPicPr preferRelativeResize="0"/>
          <p:nvPr/>
        </p:nvPicPr>
        <p:blipFill>
          <a:blip r:embed="rId4">
            <a:alphaModFix/>
          </a:blip>
          <a:stretch>
            <a:fillRect/>
          </a:stretch>
        </p:blipFill>
        <p:spPr>
          <a:xfrm>
            <a:off x="4678022" y="154460"/>
            <a:ext cx="3616807" cy="980265"/>
          </a:xfrm>
          <a:prstGeom prst="rect">
            <a:avLst/>
          </a:prstGeom>
          <a:noFill/>
          <a:ln>
            <a:noFill/>
          </a:ln>
        </p:spPr>
      </p:pic>
      <p:sp>
        <p:nvSpPr>
          <p:cNvPr id="1169" name="Google Shape;1169;p28"/>
          <p:cNvSpPr txBox="1"/>
          <p:nvPr/>
        </p:nvSpPr>
        <p:spPr>
          <a:xfrm>
            <a:off x="3232250" y="1510900"/>
            <a:ext cx="5198100" cy="21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Un resultado interesante de este paper es que en las capas intermedias los pesos de algunas neuronas codifican información que no se da en forma explícita. </a:t>
            </a:r>
            <a:br>
              <a:rPr lang="en">
                <a:solidFill>
                  <a:srgbClr val="666666"/>
                </a:solidFill>
              </a:rPr>
            </a:br>
            <a:r>
              <a:rPr lang="en">
                <a:solidFill>
                  <a:srgbClr val="666666"/>
                </a:solidFill>
              </a:rPr>
              <a:t>La primera celda en este caso distingue si un individuo pertenece a la familia inglesa o la italiana. </a:t>
            </a:r>
            <a:endParaRPr>
              <a:solidFill>
                <a:srgbClr val="666666"/>
              </a:solidFill>
            </a:endParaRPr>
          </a:p>
          <a:p>
            <a:pPr indent="0" lvl="0" marL="0" rtl="0" algn="l">
              <a:spcBef>
                <a:spcPts val="0"/>
              </a:spcBef>
              <a:spcAft>
                <a:spcPts val="0"/>
              </a:spcAft>
              <a:buNone/>
            </a:pPr>
            <a:r>
              <a:rPr lang="en">
                <a:solidFill>
                  <a:srgbClr val="666666"/>
                </a:solidFill>
              </a:rPr>
              <a:t>El resto de las celdas distinguen características estructurales y tienen entonces poca variación entre las dos familias.</a:t>
            </a:r>
            <a:endParaRPr>
              <a:solidFill>
                <a:srgbClr val="666666"/>
              </a:solidFill>
            </a:endParaRPr>
          </a:p>
        </p:txBody>
      </p:sp>
      <p:pic>
        <p:nvPicPr>
          <p:cNvPr id="1170" name="Google Shape;1170;p28"/>
          <p:cNvPicPr preferRelativeResize="0"/>
          <p:nvPr/>
        </p:nvPicPr>
        <p:blipFill>
          <a:blip r:embed="rId5">
            <a:alphaModFix/>
          </a:blip>
          <a:stretch>
            <a:fillRect/>
          </a:stretch>
        </p:blipFill>
        <p:spPr>
          <a:xfrm>
            <a:off x="152400" y="1287118"/>
            <a:ext cx="2316580" cy="3703982"/>
          </a:xfrm>
          <a:prstGeom prst="rect">
            <a:avLst/>
          </a:prstGeom>
          <a:noFill/>
          <a:ln>
            <a:noFill/>
          </a:ln>
        </p:spPr>
      </p:pic>
      <p:grpSp>
        <p:nvGrpSpPr>
          <p:cNvPr id="1171" name="Google Shape;1171;p28"/>
          <p:cNvGrpSpPr/>
          <p:nvPr/>
        </p:nvGrpSpPr>
        <p:grpSpPr>
          <a:xfrm>
            <a:off x="152400" y="207200"/>
            <a:ext cx="1247725" cy="4550325"/>
            <a:chOff x="152400" y="207200"/>
            <a:chExt cx="1247725" cy="4550325"/>
          </a:xfrm>
        </p:grpSpPr>
        <p:grpSp>
          <p:nvGrpSpPr>
            <p:cNvPr id="1172" name="Google Shape;1172;p28"/>
            <p:cNvGrpSpPr/>
            <p:nvPr/>
          </p:nvGrpSpPr>
          <p:grpSpPr>
            <a:xfrm>
              <a:off x="152400" y="1923550"/>
              <a:ext cx="226200" cy="2833975"/>
              <a:chOff x="152400" y="1923550"/>
              <a:chExt cx="226200" cy="2833975"/>
            </a:xfrm>
          </p:grpSpPr>
          <p:sp>
            <p:nvSpPr>
              <p:cNvPr id="1173" name="Google Shape;1173;p28"/>
              <p:cNvSpPr/>
              <p:nvPr/>
            </p:nvSpPr>
            <p:spPr>
              <a:xfrm>
                <a:off x="152400" y="1923550"/>
                <a:ext cx="226200" cy="2262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8"/>
              <p:cNvSpPr/>
              <p:nvPr/>
            </p:nvSpPr>
            <p:spPr>
              <a:xfrm>
                <a:off x="152400" y="2422475"/>
                <a:ext cx="226200" cy="2262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8"/>
              <p:cNvSpPr/>
              <p:nvPr/>
            </p:nvSpPr>
            <p:spPr>
              <a:xfrm>
                <a:off x="152400" y="3026013"/>
                <a:ext cx="226200" cy="2262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8"/>
              <p:cNvSpPr/>
              <p:nvPr/>
            </p:nvSpPr>
            <p:spPr>
              <a:xfrm>
                <a:off x="152400" y="3476900"/>
                <a:ext cx="226200" cy="2262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8"/>
              <p:cNvSpPr/>
              <p:nvPr/>
            </p:nvSpPr>
            <p:spPr>
              <a:xfrm>
                <a:off x="152400" y="3986425"/>
                <a:ext cx="226200" cy="2262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8"/>
              <p:cNvSpPr/>
              <p:nvPr/>
            </p:nvSpPr>
            <p:spPr>
              <a:xfrm>
                <a:off x="152400" y="4531325"/>
                <a:ext cx="226200" cy="2262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9" name="Google Shape;1179;p28"/>
            <p:cNvSpPr/>
            <p:nvPr/>
          </p:nvSpPr>
          <p:spPr>
            <a:xfrm>
              <a:off x="684925" y="207200"/>
              <a:ext cx="715200" cy="3021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28"/>
          <p:cNvGrpSpPr/>
          <p:nvPr/>
        </p:nvGrpSpPr>
        <p:grpSpPr>
          <a:xfrm>
            <a:off x="152400" y="207200"/>
            <a:ext cx="5667675" cy="4743075"/>
            <a:chOff x="152400" y="14450"/>
            <a:chExt cx="5667675" cy="4743075"/>
          </a:xfrm>
        </p:grpSpPr>
        <p:grpSp>
          <p:nvGrpSpPr>
            <p:cNvPr id="1181" name="Google Shape;1181;p28"/>
            <p:cNvGrpSpPr/>
            <p:nvPr/>
          </p:nvGrpSpPr>
          <p:grpSpPr>
            <a:xfrm>
              <a:off x="152400" y="1923550"/>
              <a:ext cx="226200" cy="2833975"/>
              <a:chOff x="152400" y="1923550"/>
              <a:chExt cx="226200" cy="2833975"/>
            </a:xfrm>
          </p:grpSpPr>
          <p:sp>
            <p:nvSpPr>
              <p:cNvPr id="1182" name="Google Shape;1182;p28"/>
              <p:cNvSpPr/>
              <p:nvPr/>
            </p:nvSpPr>
            <p:spPr>
              <a:xfrm>
                <a:off x="152400" y="1923550"/>
                <a:ext cx="226200" cy="2262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8"/>
              <p:cNvSpPr/>
              <p:nvPr/>
            </p:nvSpPr>
            <p:spPr>
              <a:xfrm>
                <a:off x="152400" y="2422475"/>
                <a:ext cx="226200" cy="2262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8"/>
              <p:cNvSpPr/>
              <p:nvPr/>
            </p:nvSpPr>
            <p:spPr>
              <a:xfrm>
                <a:off x="152400" y="3026013"/>
                <a:ext cx="226200" cy="2262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8"/>
              <p:cNvSpPr/>
              <p:nvPr/>
            </p:nvSpPr>
            <p:spPr>
              <a:xfrm>
                <a:off x="152400" y="3476900"/>
                <a:ext cx="226200" cy="2262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8"/>
              <p:cNvSpPr/>
              <p:nvPr/>
            </p:nvSpPr>
            <p:spPr>
              <a:xfrm>
                <a:off x="152400" y="3986425"/>
                <a:ext cx="226200" cy="2262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8"/>
              <p:cNvSpPr/>
              <p:nvPr/>
            </p:nvSpPr>
            <p:spPr>
              <a:xfrm>
                <a:off x="152400" y="4531325"/>
                <a:ext cx="226200" cy="2262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8" name="Google Shape;1188;p28"/>
            <p:cNvSpPr/>
            <p:nvPr/>
          </p:nvSpPr>
          <p:spPr>
            <a:xfrm>
              <a:off x="5104875" y="14450"/>
              <a:ext cx="715200" cy="3021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9" name="Google Shape;1189;p28"/>
          <p:cNvSpPr txBox="1"/>
          <p:nvPr/>
        </p:nvSpPr>
        <p:spPr>
          <a:xfrm>
            <a:off x="2584800" y="4561500"/>
            <a:ext cx="2394000" cy="429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600">
                <a:solidFill>
                  <a:schemeClr val="dk1"/>
                </a:solidFill>
              </a:rPr>
              <a:t> Se representan los pesos de cada activación entre la entrada y la 2da capa. </a:t>
            </a:r>
            <a:r>
              <a:rPr lang="en" sz="600"/>
              <a:t>Los integrantes de la familia inglesa están en la 1er fila.</a:t>
            </a:r>
            <a:endParaRPr sz="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1"/>
                                        </p:tgtEl>
                                        <p:attrNameLst>
                                          <p:attrName>style.visibility</p:attrName>
                                        </p:attrNameLst>
                                      </p:cBhvr>
                                      <p:to>
                                        <p:strVal val="visible"/>
                                      </p:to>
                                    </p:set>
                                    <p:animEffect filter="fade" transition="in">
                                      <p:cBhvr>
                                        <p:cTn dur="200"/>
                                        <p:tgtEl>
                                          <p:spTgt spid="1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
                                        <p:tgtEl>
                                          <p:spTgt spid="1171"/>
                                        </p:tgtEl>
                                      </p:cBhvr>
                                    </p:animEffect>
                                    <p:set>
                                      <p:cBhvr>
                                        <p:cTn dur="1" fill="hold">
                                          <p:stCondLst>
                                            <p:cond delay="200"/>
                                          </p:stCondLst>
                                        </p:cTn>
                                        <p:tgtEl>
                                          <p:spTgt spid="117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80"/>
                                        </p:tgtEl>
                                        <p:attrNameLst>
                                          <p:attrName>style.visibility</p:attrName>
                                        </p:attrNameLst>
                                      </p:cBhvr>
                                      <p:to>
                                        <p:strVal val="visible"/>
                                      </p:to>
                                    </p:set>
                                    <p:animEffect filter="fade" transition="in">
                                      <p:cBhvr>
                                        <p:cTn dur="200"/>
                                        <p:tgtEl>
                                          <p:spTgt spid="1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
                                        <p:tgtEl>
                                          <p:spTgt spid="1180"/>
                                        </p:tgtEl>
                                      </p:cBhvr>
                                    </p:animEffect>
                                    <p:set>
                                      <p:cBhvr>
                                        <p:cTn dur="1" fill="hold">
                                          <p:stCondLst>
                                            <p:cond delay="200"/>
                                          </p:stCondLst>
                                        </p:cTn>
                                        <p:tgtEl>
                                          <p:spTgt spid="118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3" name="Shape 1193"/>
        <p:cNvGrpSpPr/>
        <p:nvPr/>
      </p:nvGrpSpPr>
      <p:grpSpPr>
        <a:xfrm>
          <a:off x="0" y="0"/>
          <a:ext cx="0" cy="0"/>
          <a:chOff x="0" y="0"/>
          <a:chExt cx="0" cy="0"/>
        </a:xfrm>
      </p:grpSpPr>
      <p:pic>
        <p:nvPicPr>
          <p:cNvPr id="1194" name="Google Shape;1194;p29"/>
          <p:cNvPicPr preferRelativeResize="0"/>
          <p:nvPr/>
        </p:nvPicPr>
        <p:blipFill>
          <a:blip r:embed="rId3">
            <a:alphaModFix/>
          </a:blip>
          <a:stretch>
            <a:fillRect/>
          </a:stretch>
        </p:blipFill>
        <p:spPr>
          <a:xfrm>
            <a:off x="254572" y="249100"/>
            <a:ext cx="3758775" cy="885618"/>
          </a:xfrm>
          <a:prstGeom prst="rect">
            <a:avLst/>
          </a:prstGeom>
          <a:noFill/>
          <a:ln>
            <a:noFill/>
          </a:ln>
        </p:spPr>
      </p:pic>
      <p:pic>
        <p:nvPicPr>
          <p:cNvPr id="1195" name="Google Shape;1195;p29"/>
          <p:cNvPicPr preferRelativeResize="0"/>
          <p:nvPr/>
        </p:nvPicPr>
        <p:blipFill>
          <a:blip r:embed="rId4">
            <a:alphaModFix/>
          </a:blip>
          <a:stretch>
            <a:fillRect/>
          </a:stretch>
        </p:blipFill>
        <p:spPr>
          <a:xfrm>
            <a:off x="4678022" y="154460"/>
            <a:ext cx="3616807" cy="980265"/>
          </a:xfrm>
          <a:prstGeom prst="rect">
            <a:avLst/>
          </a:prstGeom>
          <a:noFill/>
          <a:ln>
            <a:noFill/>
          </a:ln>
        </p:spPr>
      </p:pic>
      <p:pic>
        <p:nvPicPr>
          <p:cNvPr id="1196" name="Google Shape;1196;p29"/>
          <p:cNvPicPr preferRelativeResize="0"/>
          <p:nvPr/>
        </p:nvPicPr>
        <p:blipFill>
          <a:blip r:embed="rId5">
            <a:alphaModFix/>
          </a:blip>
          <a:stretch>
            <a:fillRect/>
          </a:stretch>
        </p:blipFill>
        <p:spPr>
          <a:xfrm>
            <a:off x="152400" y="1287118"/>
            <a:ext cx="2316580" cy="3703982"/>
          </a:xfrm>
          <a:prstGeom prst="rect">
            <a:avLst/>
          </a:prstGeom>
          <a:noFill/>
          <a:ln>
            <a:noFill/>
          </a:ln>
        </p:spPr>
      </p:pic>
      <p:sp>
        <p:nvSpPr>
          <p:cNvPr id="1197" name="Google Shape;1197;p29"/>
          <p:cNvSpPr txBox="1"/>
          <p:nvPr/>
        </p:nvSpPr>
        <p:spPr>
          <a:xfrm>
            <a:off x="2584800" y="4561500"/>
            <a:ext cx="2394000" cy="429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600">
                <a:solidFill>
                  <a:schemeClr val="dk1"/>
                </a:solidFill>
              </a:rPr>
              <a:t> Se representan los pesos de cada activación entre la entrada y la 2da capa. </a:t>
            </a:r>
            <a:r>
              <a:rPr lang="en" sz="600"/>
              <a:t>Los integrantes de la familia inglesa están en la 1er fila.</a:t>
            </a:r>
            <a:endParaRPr sz="600"/>
          </a:p>
        </p:txBody>
      </p:sp>
      <p:pic>
        <p:nvPicPr>
          <p:cNvPr id="1198" name="Google Shape;1198;p29"/>
          <p:cNvPicPr preferRelativeResize="0"/>
          <p:nvPr/>
        </p:nvPicPr>
        <p:blipFill>
          <a:blip r:embed="rId6">
            <a:alphaModFix/>
          </a:blip>
          <a:stretch>
            <a:fillRect/>
          </a:stretch>
        </p:blipFill>
        <p:spPr>
          <a:xfrm>
            <a:off x="4140613" y="2157538"/>
            <a:ext cx="3667125" cy="1381125"/>
          </a:xfrm>
          <a:prstGeom prst="rect">
            <a:avLst/>
          </a:prstGeom>
          <a:noFill/>
          <a:ln>
            <a:noFill/>
          </a:ln>
        </p:spPr>
      </p:pic>
      <p:sp>
        <p:nvSpPr>
          <p:cNvPr id="1199" name="Google Shape;1199;p29"/>
          <p:cNvSpPr/>
          <p:nvPr/>
        </p:nvSpPr>
        <p:spPr>
          <a:xfrm>
            <a:off x="4233450" y="2238075"/>
            <a:ext cx="2056200" cy="3708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9"/>
          <p:cNvSpPr/>
          <p:nvPr/>
        </p:nvSpPr>
        <p:spPr>
          <a:xfrm>
            <a:off x="4233450" y="3114425"/>
            <a:ext cx="3438000" cy="303300"/>
          </a:xfrm>
          <a:prstGeom prst="rect">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9"/>
          <p:cNvSpPr/>
          <p:nvPr/>
        </p:nvSpPr>
        <p:spPr>
          <a:xfrm>
            <a:off x="5426475" y="2786200"/>
            <a:ext cx="2056200" cy="1509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9"/>
          <p:cNvSpPr/>
          <p:nvPr/>
        </p:nvSpPr>
        <p:spPr>
          <a:xfrm>
            <a:off x="5274075" y="2938600"/>
            <a:ext cx="2394000" cy="1509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9"/>
          <p:cNvSpPr/>
          <p:nvPr/>
        </p:nvSpPr>
        <p:spPr>
          <a:xfrm>
            <a:off x="5274075" y="2608875"/>
            <a:ext cx="1015500" cy="1509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xi_{ }" id="1204" name="Google Shape;1204;p29"/>
          <p:cNvPicPr preferRelativeResize="0"/>
          <p:nvPr/>
        </p:nvPicPr>
        <p:blipFill>
          <a:blip r:embed="rId7">
            <a:alphaModFix/>
          </a:blip>
          <a:stretch>
            <a:fillRect/>
          </a:stretch>
        </p:blipFill>
        <p:spPr>
          <a:xfrm>
            <a:off x="3948041" y="3135263"/>
            <a:ext cx="119426" cy="261600"/>
          </a:xfrm>
          <a:prstGeom prst="rect">
            <a:avLst/>
          </a:prstGeom>
          <a:noFill/>
          <a:ln>
            <a:noFill/>
          </a:ln>
        </p:spPr>
      </p:pic>
      <p:pic>
        <p:nvPicPr>
          <p:cNvPr descr="O" id="1205" name="Google Shape;1205;p29"/>
          <p:cNvPicPr preferRelativeResize="0"/>
          <p:nvPr/>
        </p:nvPicPr>
        <p:blipFill>
          <a:blip r:embed="rId8">
            <a:alphaModFix/>
          </a:blip>
          <a:stretch>
            <a:fillRect/>
          </a:stretch>
        </p:blipFill>
        <p:spPr>
          <a:xfrm>
            <a:off x="3918825" y="2313448"/>
            <a:ext cx="177875" cy="182950"/>
          </a:xfrm>
          <a:prstGeom prst="rect">
            <a:avLst/>
          </a:prstGeom>
          <a:noFill/>
          <a:ln>
            <a:noFill/>
          </a:ln>
        </p:spPr>
      </p:pic>
      <p:pic>
        <p:nvPicPr>
          <p:cNvPr descr="V^{^2}" id="1206" name="Google Shape;1206;p29"/>
          <p:cNvPicPr preferRelativeResize="0"/>
          <p:nvPr/>
        </p:nvPicPr>
        <p:blipFill>
          <a:blip r:embed="rId9">
            <a:alphaModFix/>
          </a:blip>
          <a:stretch>
            <a:fillRect/>
          </a:stretch>
        </p:blipFill>
        <p:spPr>
          <a:xfrm>
            <a:off x="7807750" y="2774289"/>
            <a:ext cx="177875" cy="147640"/>
          </a:xfrm>
          <a:prstGeom prst="rect">
            <a:avLst/>
          </a:prstGeom>
          <a:noFill/>
          <a:ln>
            <a:noFill/>
          </a:ln>
        </p:spPr>
      </p:pic>
      <p:pic>
        <p:nvPicPr>
          <p:cNvPr descr="V^{^3}" id="1207" name="Google Shape;1207;p29"/>
          <p:cNvPicPr preferRelativeResize="0"/>
          <p:nvPr/>
        </p:nvPicPr>
        <p:blipFill>
          <a:blip r:embed="rId10">
            <a:alphaModFix/>
          </a:blip>
          <a:stretch>
            <a:fillRect/>
          </a:stretch>
        </p:blipFill>
        <p:spPr>
          <a:xfrm>
            <a:off x="7796675" y="2571750"/>
            <a:ext cx="200025" cy="162983"/>
          </a:xfrm>
          <a:prstGeom prst="rect">
            <a:avLst/>
          </a:prstGeom>
          <a:noFill/>
          <a:ln>
            <a:noFill/>
          </a:ln>
        </p:spPr>
      </p:pic>
      <p:pic>
        <p:nvPicPr>
          <p:cNvPr descr="V^{^0}" id="1208" name="Google Shape;1208;p29"/>
          <p:cNvPicPr preferRelativeResize="0"/>
          <p:nvPr/>
        </p:nvPicPr>
        <p:blipFill>
          <a:blip r:embed="rId11">
            <a:alphaModFix/>
          </a:blip>
          <a:stretch>
            <a:fillRect/>
          </a:stretch>
        </p:blipFill>
        <p:spPr>
          <a:xfrm>
            <a:off x="7757900" y="3156125"/>
            <a:ext cx="321055" cy="261600"/>
          </a:xfrm>
          <a:prstGeom prst="rect">
            <a:avLst/>
          </a:prstGeom>
          <a:noFill/>
          <a:ln>
            <a:noFill/>
          </a:ln>
        </p:spPr>
      </p:pic>
      <p:pic>
        <p:nvPicPr>
          <p:cNvPr descr="V^{^4}" id="1209" name="Google Shape;1209;p29"/>
          <p:cNvPicPr preferRelativeResize="0"/>
          <p:nvPr/>
        </p:nvPicPr>
        <p:blipFill>
          <a:blip r:embed="rId12">
            <a:alphaModFix/>
          </a:blip>
          <a:stretch>
            <a:fillRect/>
          </a:stretch>
        </p:blipFill>
        <p:spPr>
          <a:xfrm>
            <a:off x="6697100" y="2298850"/>
            <a:ext cx="260375" cy="212150"/>
          </a:xfrm>
          <a:prstGeom prst="rect">
            <a:avLst/>
          </a:prstGeom>
          <a:noFill/>
          <a:ln>
            <a:noFill/>
          </a:ln>
        </p:spPr>
      </p:pic>
      <p:pic>
        <p:nvPicPr>
          <p:cNvPr descr="V^{^1}" id="1210" name="Google Shape;1210;p29"/>
          <p:cNvPicPr preferRelativeResize="0"/>
          <p:nvPr/>
        </p:nvPicPr>
        <p:blipFill>
          <a:blip r:embed="rId13">
            <a:alphaModFix/>
          </a:blip>
          <a:stretch>
            <a:fillRect/>
          </a:stretch>
        </p:blipFill>
        <p:spPr>
          <a:xfrm>
            <a:off x="7807750" y="2963775"/>
            <a:ext cx="177875" cy="150510"/>
          </a:xfrm>
          <a:prstGeom prst="rect">
            <a:avLst/>
          </a:prstGeom>
          <a:noFill/>
          <a:ln>
            <a:noFill/>
          </a:ln>
        </p:spPr>
      </p:pic>
      <p:sp>
        <p:nvSpPr>
          <p:cNvPr id="1211" name="Google Shape;1211;p29"/>
          <p:cNvSpPr txBox="1"/>
          <p:nvPr/>
        </p:nvSpPr>
        <p:spPr>
          <a:xfrm>
            <a:off x="4883250" y="3445838"/>
            <a:ext cx="7566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colin</a:t>
            </a:r>
            <a:endParaRPr>
              <a:solidFill>
                <a:srgbClr val="666666"/>
              </a:solidFill>
            </a:endParaRPr>
          </a:p>
        </p:txBody>
      </p:sp>
      <p:sp>
        <p:nvSpPr>
          <p:cNvPr id="1212" name="Google Shape;1212;p29"/>
          <p:cNvSpPr txBox="1"/>
          <p:nvPr/>
        </p:nvSpPr>
        <p:spPr>
          <a:xfrm>
            <a:off x="6742400" y="3517100"/>
            <a:ext cx="10155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Tiene tía</a:t>
            </a:r>
            <a:endParaRPr>
              <a:solidFill>
                <a:srgbClr val="6666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6" name="Shape 1216"/>
        <p:cNvGrpSpPr/>
        <p:nvPr/>
      </p:nvGrpSpPr>
      <p:grpSpPr>
        <a:xfrm>
          <a:off x="0" y="0"/>
          <a:ext cx="0" cy="0"/>
          <a:chOff x="0" y="0"/>
          <a:chExt cx="0" cy="0"/>
        </a:xfrm>
      </p:grpSpPr>
      <p:pic>
        <p:nvPicPr>
          <p:cNvPr id="1217" name="Google Shape;1217;p30"/>
          <p:cNvPicPr preferRelativeResize="0"/>
          <p:nvPr/>
        </p:nvPicPr>
        <p:blipFill>
          <a:blip r:embed="rId3">
            <a:alphaModFix/>
          </a:blip>
          <a:stretch>
            <a:fillRect/>
          </a:stretch>
        </p:blipFill>
        <p:spPr>
          <a:xfrm>
            <a:off x="254572" y="249100"/>
            <a:ext cx="3758775" cy="885618"/>
          </a:xfrm>
          <a:prstGeom prst="rect">
            <a:avLst/>
          </a:prstGeom>
          <a:noFill/>
          <a:ln>
            <a:noFill/>
          </a:ln>
        </p:spPr>
      </p:pic>
      <p:pic>
        <p:nvPicPr>
          <p:cNvPr id="1218" name="Google Shape;1218;p30"/>
          <p:cNvPicPr preferRelativeResize="0"/>
          <p:nvPr/>
        </p:nvPicPr>
        <p:blipFill>
          <a:blip r:embed="rId4">
            <a:alphaModFix/>
          </a:blip>
          <a:stretch>
            <a:fillRect/>
          </a:stretch>
        </p:blipFill>
        <p:spPr>
          <a:xfrm>
            <a:off x="4678022" y="154460"/>
            <a:ext cx="3616807" cy="980265"/>
          </a:xfrm>
          <a:prstGeom prst="rect">
            <a:avLst/>
          </a:prstGeom>
          <a:noFill/>
          <a:ln>
            <a:noFill/>
          </a:ln>
        </p:spPr>
      </p:pic>
      <p:pic>
        <p:nvPicPr>
          <p:cNvPr id="1219" name="Google Shape;1219;p30"/>
          <p:cNvPicPr preferRelativeResize="0"/>
          <p:nvPr/>
        </p:nvPicPr>
        <p:blipFill>
          <a:blip r:embed="rId5">
            <a:alphaModFix/>
          </a:blip>
          <a:stretch>
            <a:fillRect/>
          </a:stretch>
        </p:blipFill>
        <p:spPr>
          <a:xfrm>
            <a:off x="152400" y="1287118"/>
            <a:ext cx="2316580" cy="3703982"/>
          </a:xfrm>
          <a:prstGeom prst="rect">
            <a:avLst/>
          </a:prstGeom>
          <a:noFill/>
          <a:ln>
            <a:noFill/>
          </a:ln>
        </p:spPr>
      </p:pic>
      <p:sp>
        <p:nvSpPr>
          <p:cNvPr id="1220" name="Google Shape;1220;p30"/>
          <p:cNvSpPr/>
          <p:nvPr/>
        </p:nvSpPr>
        <p:spPr>
          <a:xfrm>
            <a:off x="4233450" y="2238075"/>
            <a:ext cx="2056200" cy="370800"/>
          </a:xfrm>
          <a:prstGeom prst="rect">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0"/>
          <p:cNvSpPr/>
          <p:nvPr/>
        </p:nvSpPr>
        <p:spPr>
          <a:xfrm>
            <a:off x="4233450" y="3114425"/>
            <a:ext cx="3438000" cy="303300"/>
          </a:xfrm>
          <a:prstGeom prst="rect">
            <a:avLst/>
          </a:prstGeom>
          <a:solidFill>
            <a:srgbClr val="0B5394"/>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0"/>
          <p:cNvSpPr/>
          <p:nvPr/>
        </p:nvSpPr>
        <p:spPr>
          <a:xfrm>
            <a:off x="5426475" y="2786200"/>
            <a:ext cx="2056200" cy="1509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0"/>
          <p:cNvSpPr/>
          <p:nvPr/>
        </p:nvSpPr>
        <p:spPr>
          <a:xfrm>
            <a:off x="5274075" y="2938600"/>
            <a:ext cx="2394000" cy="1509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0"/>
          <p:cNvSpPr/>
          <p:nvPr/>
        </p:nvSpPr>
        <p:spPr>
          <a:xfrm>
            <a:off x="5274075" y="2608875"/>
            <a:ext cx="1015500" cy="1509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0"/>
          <p:cNvSpPr txBox="1"/>
          <p:nvPr/>
        </p:nvSpPr>
        <p:spPr>
          <a:xfrm>
            <a:off x="2584800" y="4561500"/>
            <a:ext cx="2394000" cy="429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600">
                <a:solidFill>
                  <a:schemeClr val="dk1"/>
                </a:solidFill>
              </a:rPr>
              <a:t> Se representan los pesos de cada activación entre la entrada y la 2da capa. </a:t>
            </a:r>
            <a:r>
              <a:rPr lang="en" sz="600"/>
              <a:t>Los integrantes de la familia inglesa están en la 1er fila.</a:t>
            </a:r>
            <a:endParaRPr sz="600"/>
          </a:p>
        </p:txBody>
      </p:sp>
      <p:pic>
        <p:nvPicPr>
          <p:cNvPr id="1226" name="Google Shape;1226;p30"/>
          <p:cNvPicPr preferRelativeResize="0"/>
          <p:nvPr/>
        </p:nvPicPr>
        <p:blipFill>
          <a:blip r:embed="rId6">
            <a:alphaModFix amt="70000"/>
          </a:blip>
          <a:stretch>
            <a:fillRect/>
          </a:stretch>
        </p:blipFill>
        <p:spPr>
          <a:xfrm>
            <a:off x="4140613" y="2157538"/>
            <a:ext cx="3667125" cy="1381125"/>
          </a:xfrm>
          <a:prstGeom prst="rect">
            <a:avLst/>
          </a:prstGeom>
          <a:noFill/>
          <a:ln>
            <a:noFill/>
          </a:ln>
        </p:spPr>
      </p:pic>
      <p:pic>
        <p:nvPicPr>
          <p:cNvPr descr="\xi_{ }" id="1227" name="Google Shape;1227;p30"/>
          <p:cNvPicPr preferRelativeResize="0"/>
          <p:nvPr/>
        </p:nvPicPr>
        <p:blipFill>
          <a:blip r:embed="rId7">
            <a:alphaModFix/>
          </a:blip>
          <a:stretch>
            <a:fillRect/>
          </a:stretch>
        </p:blipFill>
        <p:spPr>
          <a:xfrm>
            <a:off x="3948041" y="3135263"/>
            <a:ext cx="119426" cy="261600"/>
          </a:xfrm>
          <a:prstGeom prst="rect">
            <a:avLst/>
          </a:prstGeom>
          <a:noFill/>
          <a:ln>
            <a:noFill/>
          </a:ln>
        </p:spPr>
      </p:pic>
      <p:pic>
        <p:nvPicPr>
          <p:cNvPr descr="O" id="1228" name="Google Shape;1228;p30"/>
          <p:cNvPicPr preferRelativeResize="0"/>
          <p:nvPr/>
        </p:nvPicPr>
        <p:blipFill>
          <a:blip r:embed="rId8">
            <a:alphaModFix/>
          </a:blip>
          <a:stretch>
            <a:fillRect/>
          </a:stretch>
        </p:blipFill>
        <p:spPr>
          <a:xfrm>
            <a:off x="3835475" y="2331998"/>
            <a:ext cx="177875" cy="182950"/>
          </a:xfrm>
          <a:prstGeom prst="rect">
            <a:avLst/>
          </a:prstGeom>
          <a:noFill/>
          <a:ln>
            <a:noFill/>
          </a:ln>
        </p:spPr>
      </p:pic>
      <p:pic>
        <p:nvPicPr>
          <p:cNvPr descr="V^{^2}" id="1229" name="Google Shape;1229;p30"/>
          <p:cNvPicPr preferRelativeResize="0"/>
          <p:nvPr/>
        </p:nvPicPr>
        <p:blipFill>
          <a:blip r:embed="rId9">
            <a:alphaModFix/>
          </a:blip>
          <a:stretch>
            <a:fillRect/>
          </a:stretch>
        </p:blipFill>
        <p:spPr>
          <a:xfrm>
            <a:off x="7807750" y="2790964"/>
            <a:ext cx="177875" cy="147640"/>
          </a:xfrm>
          <a:prstGeom prst="rect">
            <a:avLst/>
          </a:prstGeom>
          <a:noFill/>
          <a:ln>
            <a:noFill/>
          </a:ln>
        </p:spPr>
      </p:pic>
      <p:pic>
        <p:nvPicPr>
          <p:cNvPr descr="V^{^3}" id="1230" name="Google Shape;1230;p30"/>
          <p:cNvPicPr preferRelativeResize="0"/>
          <p:nvPr/>
        </p:nvPicPr>
        <p:blipFill>
          <a:blip r:embed="rId10">
            <a:alphaModFix/>
          </a:blip>
          <a:stretch>
            <a:fillRect/>
          </a:stretch>
        </p:blipFill>
        <p:spPr>
          <a:xfrm>
            <a:off x="7796663" y="2602825"/>
            <a:ext cx="200025" cy="162983"/>
          </a:xfrm>
          <a:prstGeom prst="rect">
            <a:avLst/>
          </a:prstGeom>
          <a:noFill/>
          <a:ln>
            <a:noFill/>
          </a:ln>
        </p:spPr>
      </p:pic>
      <p:pic>
        <p:nvPicPr>
          <p:cNvPr descr="V^{^0}" id="1231" name="Google Shape;1231;p30"/>
          <p:cNvPicPr preferRelativeResize="0"/>
          <p:nvPr/>
        </p:nvPicPr>
        <p:blipFill>
          <a:blip r:embed="rId11">
            <a:alphaModFix/>
          </a:blip>
          <a:stretch>
            <a:fillRect/>
          </a:stretch>
        </p:blipFill>
        <p:spPr>
          <a:xfrm>
            <a:off x="7757900" y="3156125"/>
            <a:ext cx="321055" cy="261600"/>
          </a:xfrm>
          <a:prstGeom prst="rect">
            <a:avLst/>
          </a:prstGeom>
          <a:noFill/>
          <a:ln>
            <a:noFill/>
          </a:ln>
        </p:spPr>
      </p:pic>
      <p:pic>
        <p:nvPicPr>
          <p:cNvPr descr="V^{^4}" id="1232" name="Google Shape;1232;p30"/>
          <p:cNvPicPr preferRelativeResize="0"/>
          <p:nvPr/>
        </p:nvPicPr>
        <p:blipFill>
          <a:blip r:embed="rId12">
            <a:alphaModFix/>
          </a:blip>
          <a:stretch>
            <a:fillRect/>
          </a:stretch>
        </p:blipFill>
        <p:spPr>
          <a:xfrm>
            <a:off x="7788238" y="2317400"/>
            <a:ext cx="260375" cy="212150"/>
          </a:xfrm>
          <a:prstGeom prst="rect">
            <a:avLst/>
          </a:prstGeom>
          <a:noFill/>
          <a:ln>
            <a:noFill/>
          </a:ln>
        </p:spPr>
      </p:pic>
      <p:pic>
        <p:nvPicPr>
          <p:cNvPr descr="V^{^1}" id="1233" name="Google Shape;1233;p30"/>
          <p:cNvPicPr preferRelativeResize="0"/>
          <p:nvPr/>
        </p:nvPicPr>
        <p:blipFill>
          <a:blip r:embed="rId13">
            <a:alphaModFix/>
          </a:blip>
          <a:stretch>
            <a:fillRect/>
          </a:stretch>
        </p:blipFill>
        <p:spPr>
          <a:xfrm>
            <a:off x="7807750" y="2963775"/>
            <a:ext cx="177875" cy="150510"/>
          </a:xfrm>
          <a:prstGeom prst="rect">
            <a:avLst/>
          </a:prstGeom>
          <a:noFill/>
          <a:ln>
            <a:noFill/>
          </a:ln>
        </p:spPr>
      </p:pic>
      <p:sp>
        <p:nvSpPr>
          <p:cNvPr id="1234" name="Google Shape;1234;p30"/>
          <p:cNvSpPr txBox="1"/>
          <p:nvPr/>
        </p:nvSpPr>
        <p:spPr>
          <a:xfrm>
            <a:off x="4883250" y="3445838"/>
            <a:ext cx="7566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colin</a:t>
            </a:r>
            <a:endParaRPr>
              <a:solidFill>
                <a:srgbClr val="666666"/>
              </a:solidFill>
            </a:endParaRPr>
          </a:p>
        </p:txBody>
      </p:sp>
      <p:sp>
        <p:nvSpPr>
          <p:cNvPr id="1235" name="Google Shape;1235;p30"/>
          <p:cNvSpPr txBox="1"/>
          <p:nvPr/>
        </p:nvSpPr>
        <p:spPr>
          <a:xfrm>
            <a:off x="6742400" y="3442650"/>
            <a:ext cx="10155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Tiene tía</a:t>
            </a:r>
            <a:endParaRPr>
              <a:solidFill>
                <a:srgbClr val="666666"/>
              </a:solidFill>
            </a:endParaRPr>
          </a:p>
        </p:txBody>
      </p:sp>
      <p:sp>
        <p:nvSpPr>
          <p:cNvPr id="1236" name="Google Shape;1236;p30"/>
          <p:cNvSpPr/>
          <p:nvPr/>
        </p:nvSpPr>
        <p:spPr>
          <a:xfrm rot="10800000">
            <a:off x="4048675" y="2266575"/>
            <a:ext cx="119400" cy="3423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0"/>
          <p:cNvSpPr/>
          <p:nvPr/>
        </p:nvSpPr>
        <p:spPr>
          <a:xfrm rot="10800000">
            <a:off x="4067475" y="3094925"/>
            <a:ext cx="119400" cy="3423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0"/>
          <p:cNvSpPr/>
          <p:nvPr/>
        </p:nvSpPr>
        <p:spPr>
          <a:xfrm>
            <a:off x="4233450" y="2238075"/>
            <a:ext cx="2056200" cy="3708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0"/>
          <p:cNvSpPr/>
          <p:nvPr/>
        </p:nvSpPr>
        <p:spPr>
          <a:xfrm>
            <a:off x="4233450" y="3114425"/>
            <a:ext cx="2056200" cy="303300"/>
          </a:xfrm>
          <a:prstGeom prst="rect">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0"/>
          <p:cNvSpPr/>
          <p:nvPr/>
        </p:nvSpPr>
        <p:spPr>
          <a:xfrm>
            <a:off x="5426475" y="2786200"/>
            <a:ext cx="2056200" cy="1509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0"/>
          <p:cNvSpPr/>
          <p:nvPr/>
        </p:nvSpPr>
        <p:spPr>
          <a:xfrm>
            <a:off x="5274075" y="2938600"/>
            <a:ext cx="1015500" cy="1509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0"/>
          <p:cNvSpPr/>
          <p:nvPr/>
        </p:nvSpPr>
        <p:spPr>
          <a:xfrm>
            <a:off x="5274075" y="2608875"/>
            <a:ext cx="1015500" cy="1509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0"/>
          <p:cNvSpPr/>
          <p:nvPr/>
        </p:nvSpPr>
        <p:spPr>
          <a:xfrm>
            <a:off x="6652575" y="2938600"/>
            <a:ext cx="1015500" cy="1509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0"/>
          <p:cNvSpPr/>
          <p:nvPr/>
        </p:nvSpPr>
        <p:spPr>
          <a:xfrm>
            <a:off x="6652575" y="3114425"/>
            <a:ext cx="1015500" cy="303300"/>
          </a:xfrm>
          <a:prstGeom prst="rect">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8" name="Shape 1248"/>
        <p:cNvGrpSpPr/>
        <p:nvPr/>
      </p:nvGrpSpPr>
      <p:grpSpPr>
        <a:xfrm>
          <a:off x="0" y="0"/>
          <a:ext cx="0" cy="0"/>
          <a:chOff x="0" y="0"/>
          <a:chExt cx="0" cy="0"/>
        </a:xfrm>
      </p:grpSpPr>
      <p:pic>
        <p:nvPicPr>
          <p:cNvPr id="1249" name="Google Shape;1249;p31"/>
          <p:cNvPicPr preferRelativeResize="0"/>
          <p:nvPr/>
        </p:nvPicPr>
        <p:blipFill>
          <a:blip r:embed="rId3">
            <a:alphaModFix/>
          </a:blip>
          <a:stretch>
            <a:fillRect/>
          </a:stretch>
        </p:blipFill>
        <p:spPr>
          <a:xfrm>
            <a:off x="254572" y="249100"/>
            <a:ext cx="3758775" cy="885618"/>
          </a:xfrm>
          <a:prstGeom prst="rect">
            <a:avLst/>
          </a:prstGeom>
          <a:noFill/>
          <a:ln>
            <a:noFill/>
          </a:ln>
        </p:spPr>
      </p:pic>
      <p:pic>
        <p:nvPicPr>
          <p:cNvPr id="1250" name="Google Shape;1250;p31"/>
          <p:cNvPicPr preferRelativeResize="0"/>
          <p:nvPr/>
        </p:nvPicPr>
        <p:blipFill>
          <a:blip r:embed="rId4">
            <a:alphaModFix/>
          </a:blip>
          <a:stretch>
            <a:fillRect/>
          </a:stretch>
        </p:blipFill>
        <p:spPr>
          <a:xfrm>
            <a:off x="4678022" y="154460"/>
            <a:ext cx="3616807" cy="980265"/>
          </a:xfrm>
          <a:prstGeom prst="rect">
            <a:avLst/>
          </a:prstGeom>
          <a:noFill/>
          <a:ln>
            <a:noFill/>
          </a:ln>
        </p:spPr>
      </p:pic>
      <p:pic>
        <p:nvPicPr>
          <p:cNvPr id="1251" name="Google Shape;1251;p31"/>
          <p:cNvPicPr preferRelativeResize="0"/>
          <p:nvPr/>
        </p:nvPicPr>
        <p:blipFill>
          <a:blip r:embed="rId5">
            <a:alphaModFix/>
          </a:blip>
          <a:stretch>
            <a:fillRect/>
          </a:stretch>
        </p:blipFill>
        <p:spPr>
          <a:xfrm>
            <a:off x="152400" y="1287118"/>
            <a:ext cx="2316580" cy="3703982"/>
          </a:xfrm>
          <a:prstGeom prst="rect">
            <a:avLst/>
          </a:prstGeom>
          <a:noFill/>
          <a:ln>
            <a:noFill/>
          </a:ln>
        </p:spPr>
      </p:pic>
      <p:sp>
        <p:nvSpPr>
          <p:cNvPr id="1252" name="Google Shape;1252;p31"/>
          <p:cNvSpPr txBox="1"/>
          <p:nvPr/>
        </p:nvSpPr>
        <p:spPr>
          <a:xfrm>
            <a:off x="2584800" y="4561500"/>
            <a:ext cx="2394000" cy="429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600">
                <a:solidFill>
                  <a:schemeClr val="dk1"/>
                </a:solidFill>
              </a:rPr>
              <a:t> Se representan los pesos de cada activación entre la entrada y la 2da capa. </a:t>
            </a:r>
            <a:r>
              <a:rPr lang="en" sz="600"/>
              <a:t>Los integrantes de la familia inglesa están en la 1er fila.</a:t>
            </a:r>
            <a:endParaRPr sz="600"/>
          </a:p>
        </p:txBody>
      </p:sp>
      <p:pic>
        <p:nvPicPr>
          <p:cNvPr id="1253" name="Google Shape;1253;p31"/>
          <p:cNvPicPr preferRelativeResize="0"/>
          <p:nvPr/>
        </p:nvPicPr>
        <p:blipFill>
          <a:blip r:embed="rId6">
            <a:alphaModFix/>
          </a:blip>
          <a:stretch>
            <a:fillRect/>
          </a:stretch>
        </p:blipFill>
        <p:spPr>
          <a:xfrm>
            <a:off x="4140613" y="2157538"/>
            <a:ext cx="3667125" cy="1381125"/>
          </a:xfrm>
          <a:prstGeom prst="rect">
            <a:avLst/>
          </a:prstGeom>
          <a:noFill/>
          <a:ln>
            <a:noFill/>
          </a:ln>
        </p:spPr>
      </p:pic>
      <p:sp>
        <p:nvSpPr>
          <p:cNvPr id="1254" name="Google Shape;1254;p31"/>
          <p:cNvSpPr/>
          <p:nvPr/>
        </p:nvSpPr>
        <p:spPr>
          <a:xfrm>
            <a:off x="4233450" y="2238075"/>
            <a:ext cx="2056200" cy="3708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1"/>
          <p:cNvSpPr/>
          <p:nvPr/>
        </p:nvSpPr>
        <p:spPr>
          <a:xfrm>
            <a:off x="4233450" y="3114425"/>
            <a:ext cx="3438000" cy="303300"/>
          </a:xfrm>
          <a:prstGeom prst="rect">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1"/>
          <p:cNvSpPr/>
          <p:nvPr/>
        </p:nvSpPr>
        <p:spPr>
          <a:xfrm>
            <a:off x="5426475" y="2786200"/>
            <a:ext cx="2056200" cy="1509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1"/>
          <p:cNvSpPr/>
          <p:nvPr/>
        </p:nvSpPr>
        <p:spPr>
          <a:xfrm>
            <a:off x="5274075" y="2938600"/>
            <a:ext cx="2394000" cy="1509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1"/>
          <p:cNvSpPr/>
          <p:nvPr/>
        </p:nvSpPr>
        <p:spPr>
          <a:xfrm>
            <a:off x="5274075" y="2608875"/>
            <a:ext cx="1015500" cy="1509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xi_{ }" id="1259" name="Google Shape;1259;p31"/>
          <p:cNvPicPr preferRelativeResize="0"/>
          <p:nvPr/>
        </p:nvPicPr>
        <p:blipFill>
          <a:blip r:embed="rId7">
            <a:alphaModFix/>
          </a:blip>
          <a:stretch>
            <a:fillRect/>
          </a:stretch>
        </p:blipFill>
        <p:spPr>
          <a:xfrm>
            <a:off x="3948041" y="3135263"/>
            <a:ext cx="119426" cy="261600"/>
          </a:xfrm>
          <a:prstGeom prst="rect">
            <a:avLst/>
          </a:prstGeom>
          <a:noFill/>
          <a:ln>
            <a:noFill/>
          </a:ln>
        </p:spPr>
      </p:pic>
      <p:pic>
        <p:nvPicPr>
          <p:cNvPr descr="O" id="1260" name="Google Shape;1260;p31"/>
          <p:cNvPicPr preferRelativeResize="0"/>
          <p:nvPr/>
        </p:nvPicPr>
        <p:blipFill>
          <a:blip r:embed="rId8">
            <a:alphaModFix/>
          </a:blip>
          <a:stretch>
            <a:fillRect/>
          </a:stretch>
        </p:blipFill>
        <p:spPr>
          <a:xfrm>
            <a:off x="3918825" y="2313448"/>
            <a:ext cx="177875" cy="182950"/>
          </a:xfrm>
          <a:prstGeom prst="rect">
            <a:avLst/>
          </a:prstGeom>
          <a:noFill/>
          <a:ln>
            <a:noFill/>
          </a:ln>
        </p:spPr>
      </p:pic>
      <p:pic>
        <p:nvPicPr>
          <p:cNvPr descr="V^{^2}" id="1261" name="Google Shape;1261;p31"/>
          <p:cNvPicPr preferRelativeResize="0"/>
          <p:nvPr/>
        </p:nvPicPr>
        <p:blipFill>
          <a:blip r:embed="rId9">
            <a:alphaModFix/>
          </a:blip>
          <a:stretch>
            <a:fillRect/>
          </a:stretch>
        </p:blipFill>
        <p:spPr>
          <a:xfrm>
            <a:off x="7807750" y="2774289"/>
            <a:ext cx="177875" cy="147640"/>
          </a:xfrm>
          <a:prstGeom prst="rect">
            <a:avLst/>
          </a:prstGeom>
          <a:noFill/>
          <a:ln>
            <a:noFill/>
          </a:ln>
        </p:spPr>
      </p:pic>
      <p:pic>
        <p:nvPicPr>
          <p:cNvPr descr="V^{^3}" id="1262" name="Google Shape;1262;p31"/>
          <p:cNvPicPr preferRelativeResize="0"/>
          <p:nvPr/>
        </p:nvPicPr>
        <p:blipFill>
          <a:blip r:embed="rId10">
            <a:alphaModFix/>
          </a:blip>
          <a:stretch>
            <a:fillRect/>
          </a:stretch>
        </p:blipFill>
        <p:spPr>
          <a:xfrm>
            <a:off x="7796675" y="2571750"/>
            <a:ext cx="200025" cy="162983"/>
          </a:xfrm>
          <a:prstGeom prst="rect">
            <a:avLst/>
          </a:prstGeom>
          <a:noFill/>
          <a:ln>
            <a:noFill/>
          </a:ln>
        </p:spPr>
      </p:pic>
      <p:pic>
        <p:nvPicPr>
          <p:cNvPr descr="V^{^0}" id="1263" name="Google Shape;1263;p31"/>
          <p:cNvPicPr preferRelativeResize="0"/>
          <p:nvPr/>
        </p:nvPicPr>
        <p:blipFill>
          <a:blip r:embed="rId11">
            <a:alphaModFix/>
          </a:blip>
          <a:stretch>
            <a:fillRect/>
          </a:stretch>
        </p:blipFill>
        <p:spPr>
          <a:xfrm>
            <a:off x="7757900" y="3156125"/>
            <a:ext cx="321055" cy="261600"/>
          </a:xfrm>
          <a:prstGeom prst="rect">
            <a:avLst/>
          </a:prstGeom>
          <a:noFill/>
          <a:ln>
            <a:noFill/>
          </a:ln>
        </p:spPr>
      </p:pic>
      <p:pic>
        <p:nvPicPr>
          <p:cNvPr descr="V^{^4}" id="1264" name="Google Shape;1264;p31"/>
          <p:cNvPicPr preferRelativeResize="0"/>
          <p:nvPr/>
        </p:nvPicPr>
        <p:blipFill>
          <a:blip r:embed="rId12">
            <a:alphaModFix/>
          </a:blip>
          <a:stretch>
            <a:fillRect/>
          </a:stretch>
        </p:blipFill>
        <p:spPr>
          <a:xfrm>
            <a:off x="6697100" y="2298850"/>
            <a:ext cx="260375" cy="212150"/>
          </a:xfrm>
          <a:prstGeom prst="rect">
            <a:avLst/>
          </a:prstGeom>
          <a:noFill/>
          <a:ln>
            <a:noFill/>
          </a:ln>
        </p:spPr>
      </p:pic>
      <p:pic>
        <p:nvPicPr>
          <p:cNvPr descr="V^{^1}" id="1265" name="Google Shape;1265;p31"/>
          <p:cNvPicPr preferRelativeResize="0"/>
          <p:nvPr/>
        </p:nvPicPr>
        <p:blipFill>
          <a:blip r:embed="rId13">
            <a:alphaModFix/>
          </a:blip>
          <a:stretch>
            <a:fillRect/>
          </a:stretch>
        </p:blipFill>
        <p:spPr>
          <a:xfrm>
            <a:off x="7807750" y="2963775"/>
            <a:ext cx="177875" cy="150510"/>
          </a:xfrm>
          <a:prstGeom prst="rect">
            <a:avLst/>
          </a:prstGeom>
          <a:noFill/>
          <a:ln>
            <a:noFill/>
          </a:ln>
        </p:spPr>
      </p:pic>
      <p:sp>
        <p:nvSpPr>
          <p:cNvPr id="1266" name="Google Shape;1266;p31"/>
          <p:cNvSpPr txBox="1"/>
          <p:nvPr/>
        </p:nvSpPr>
        <p:spPr>
          <a:xfrm>
            <a:off x="4883250" y="3445838"/>
            <a:ext cx="7566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colin</a:t>
            </a:r>
            <a:endParaRPr>
              <a:solidFill>
                <a:srgbClr val="666666"/>
              </a:solidFill>
            </a:endParaRPr>
          </a:p>
        </p:txBody>
      </p:sp>
      <p:sp>
        <p:nvSpPr>
          <p:cNvPr id="1267" name="Google Shape;1267;p31"/>
          <p:cNvSpPr txBox="1"/>
          <p:nvPr/>
        </p:nvSpPr>
        <p:spPr>
          <a:xfrm>
            <a:off x="6742400" y="3517100"/>
            <a:ext cx="10155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Tiene tía</a:t>
            </a:r>
            <a:endParaRPr>
              <a:solidFill>
                <a:srgbClr val="666666"/>
              </a:solidFill>
            </a:endParaRPr>
          </a:p>
        </p:txBody>
      </p:sp>
      <p:sp>
        <p:nvSpPr>
          <p:cNvPr id="1268" name="Google Shape;1268;p31"/>
          <p:cNvSpPr/>
          <p:nvPr/>
        </p:nvSpPr>
        <p:spPr>
          <a:xfrm>
            <a:off x="5035850" y="3047725"/>
            <a:ext cx="303300" cy="303300"/>
          </a:xfrm>
          <a:prstGeom prst="ellipse">
            <a:avLst/>
          </a:prstGeom>
          <a:no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1"/>
          <p:cNvSpPr/>
          <p:nvPr/>
        </p:nvSpPr>
        <p:spPr>
          <a:xfrm>
            <a:off x="1553275" y="831425"/>
            <a:ext cx="370800" cy="370800"/>
          </a:xfrm>
          <a:prstGeom prst="ellipse">
            <a:avLst/>
          </a:prstGeom>
          <a:no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p:nvPr/>
        </p:nvSpPr>
        <p:spPr>
          <a:xfrm>
            <a:off x="1158350" y="2182950"/>
            <a:ext cx="409800" cy="4098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61" name="Google Shape;61;p14"/>
          <p:cNvSpPr/>
          <p:nvPr/>
        </p:nvSpPr>
        <p:spPr>
          <a:xfrm>
            <a:off x="2896700" y="2183000"/>
            <a:ext cx="409800" cy="409800"/>
          </a:xfrm>
          <a:prstGeom prst="ellipse">
            <a:avLst/>
          </a:prstGeom>
          <a:solidFill>
            <a:srgbClr val="D9EAD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62" name="Google Shape;62;p14"/>
          <p:cNvSpPr/>
          <p:nvPr/>
        </p:nvSpPr>
        <p:spPr>
          <a:xfrm>
            <a:off x="1158350" y="2879475"/>
            <a:ext cx="409800" cy="4098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63" name="Google Shape;63;p14"/>
          <p:cNvSpPr/>
          <p:nvPr/>
        </p:nvSpPr>
        <p:spPr>
          <a:xfrm>
            <a:off x="1158350" y="1486425"/>
            <a:ext cx="409800" cy="409800"/>
          </a:xfrm>
          <a:prstGeom prst="ellipse">
            <a:avLst/>
          </a:prstGeom>
          <a:solidFill>
            <a:srgbClr val="D0E0E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900">
              <a:latin typeface="Courier New"/>
              <a:ea typeface="Courier New"/>
              <a:cs typeface="Courier New"/>
              <a:sym typeface="Courier New"/>
            </a:endParaRPr>
          </a:p>
        </p:txBody>
      </p:sp>
      <p:sp>
        <p:nvSpPr>
          <p:cNvPr id="64" name="Google Shape;64;p14"/>
          <p:cNvSpPr/>
          <p:nvPr/>
        </p:nvSpPr>
        <p:spPr>
          <a:xfrm>
            <a:off x="2896700" y="2808850"/>
            <a:ext cx="409800" cy="409800"/>
          </a:xfrm>
          <a:prstGeom prst="ellipse">
            <a:avLst/>
          </a:prstGeom>
          <a:solidFill>
            <a:srgbClr val="D9EAD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65" name="Google Shape;65;p14"/>
          <p:cNvSpPr/>
          <p:nvPr/>
        </p:nvSpPr>
        <p:spPr>
          <a:xfrm>
            <a:off x="2896700" y="1536525"/>
            <a:ext cx="409800" cy="409800"/>
          </a:xfrm>
          <a:prstGeom prst="ellipse">
            <a:avLst/>
          </a:prstGeom>
          <a:solidFill>
            <a:srgbClr val="D9EAD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66" name="Google Shape;66;p14"/>
          <p:cNvSpPr/>
          <p:nvPr/>
        </p:nvSpPr>
        <p:spPr>
          <a:xfrm>
            <a:off x="2896700" y="3434700"/>
            <a:ext cx="409800" cy="409800"/>
          </a:xfrm>
          <a:prstGeom prst="ellipse">
            <a:avLst/>
          </a:prstGeom>
          <a:solidFill>
            <a:srgbClr val="D9EAD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67" name="Google Shape;67;p14"/>
          <p:cNvSpPr/>
          <p:nvPr/>
        </p:nvSpPr>
        <p:spPr>
          <a:xfrm>
            <a:off x="2896700" y="945016"/>
            <a:ext cx="409800" cy="409800"/>
          </a:xfrm>
          <a:prstGeom prst="ellipse">
            <a:avLst/>
          </a:prstGeom>
          <a:solidFill>
            <a:srgbClr val="D9EAD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cxnSp>
        <p:nvCxnSpPr>
          <p:cNvPr id="68" name="Google Shape;68;p14"/>
          <p:cNvCxnSpPr>
            <a:stCxn id="63" idx="6"/>
            <a:endCxn id="67" idx="2"/>
          </p:cNvCxnSpPr>
          <p:nvPr/>
        </p:nvCxnSpPr>
        <p:spPr>
          <a:xfrm flipH="1" rot="10800000">
            <a:off x="1568150" y="1149825"/>
            <a:ext cx="1328700" cy="541500"/>
          </a:xfrm>
          <a:prstGeom prst="straightConnector1">
            <a:avLst/>
          </a:prstGeom>
          <a:noFill/>
          <a:ln cap="flat" cmpd="sng" w="9525">
            <a:solidFill>
              <a:srgbClr val="666666"/>
            </a:solidFill>
            <a:prstDash val="solid"/>
            <a:round/>
            <a:headEnd len="med" w="med" type="none"/>
            <a:tailEnd len="med" w="med" type="triangle"/>
          </a:ln>
        </p:spPr>
      </p:cxnSp>
      <p:cxnSp>
        <p:nvCxnSpPr>
          <p:cNvPr id="69" name="Google Shape;69;p14"/>
          <p:cNvCxnSpPr>
            <a:stCxn id="63" idx="6"/>
            <a:endCxn id="65" idx="2"/>
          </p:cNvCxnSpPr>
          <p:nvPr/>
        </p:nvCxnSpPr>
        <p:spPr>
          <a:xfrm>
            <a:off x="1568150" y="1691325"/>
            <a:ext cx="1328700" cy="50100"/>
          </a:xfrm>
          <a:prstGeom prst="straightConnector1">
            <a:avLst/>
          </a:prstGeom>
          <a:noFill/>
          <a:ln cap="flat" cmpd="sng" w="9525">
            <a:solidFill>
              <a:srgbClr val="666666"/>
            </a:solidFill>
            <a:prstDash val="solid"/>
            <a:round/>
            <a:headEnd len="med" w="med" type="none"/>
            <a:tailEnd len="med" w="med" type="triangle"/>
          </a:ln>
        </p:spPr>
      </p:cxnSp>
      <p:cxnSp>
        <p:nvCxnSpPr>
          <p:cNvPr id="70" name="Google Shape;70;p14"/>
          <p:cNvCxnSpPr>
            <a:stCxn id="63" idx="6"/>
            <a:endCxn id="61" idx="2"/>
          </p:cNvCxnSpPr>
          <p:nvPr/>
        </p:nvCxnSpPr>
        <p:spPr>
          <a:xfrm>
            <a:off x="1568150" y="1691325"/>
            <a:ext cx="1328700" cy="696600"/>
          </a:xfrm>
          <a:prstGeom prst="straightConnector1">
            <a:avLst/>
          </a:prstGeom>
          <a:noFill/>
          <a:ln cap="flat" cmpd="sng" w="9525">
            <a:solidFill>
              <a:srgbClr val="666666"/>
            </a:solidFill>
            <a:prstDash val="solid"/>
            <a:round/>
            <a:headEnd len="med" w="med" type="none"/>
            <a:tailEnd len="med" w="med" type="triangle"/>
          </a:ln>
        </p:spPr>
      </p:cxnSp>
      <p:cxnSp>
        <p:nvCxnSpPr>
          <p:cNvPr id="71" name="Google Shape;71;p14"/>
          <p:cNvCxnSpPr>
            <a:stCxn id="63" idx="6"/>
            <a:endCxn id="64" idx="2"/>
          </p:cNvCxnSpPr>
          <p:nvPr/>
        </p:nvCxnSpPr>
        <p:spPr>
          <a:xfrm>
            <a:off x="1568150" y="1691325"/>
            <a:ext cx="1328700" cy="1322400"/>
          </a:xfrm>
          <a:prstGeom prst="straightConnector1">
            <a:avLst/>
          </a:prstGeom>
          <a:noFill/>
          <a:ln cap="flat" cmpd="sng" w="9525">
            <a:solidFill>
              <a:srgbClr val="666666"/>
            </a:solidFill>
            <a:prstDash val="solid"/>
            <a:round/>
            <a:headEnd len="med" w="med" type="none"/>
            <a:tailEnd len="med" w="med" type="triangle"/>
          </a:ln>
        </p:spPr>
      </p:cxnSp>
      <p:cxnSp>
        <p:nvCxnSpPr>
          <p:cNvPr id="72" name="Google Shape;72;p14"/>
          <p:cNvCxnSpPr>
            <a:stCxn id="63" idx="6"/>
            <a:endCxn id="66" idx="2"/>
          </p:cNvCxnSpPr>
          <p:nvPr/>
        </p:nvCxnSpPr>
        <p:spPr>
          <a:xfrm>
            <a:off x="1568150" y="1691325"/>
            <a:ext cx="1328700" cy="1948200"/>
          </a:xfrm>
          <a:prstGeom prst="straightConnector1">
            <a:avLst/>
          </a:prstGeom>
          <a:noFill/>
          <a:ln cap="flat" cmpd="sng" w="9525">
            <a:solidFill>
              <a:srgbClr val="666666"/>
            </a:solidFill>
            <a:prstDash val="solid"/>
            <a:round/>
            <a:headEnd len="med" w="med" type="none"/>
            <a:tailEnd len="med" w="med" type="triangle"/>
          </a:ln>
        </p:spPr>
      </p:cxnSp>
      <p:cxnSp>
        <p:nvCxnSpPr>
          <p:cNvPr id="73" name="Google Shape;73;p14"/>
          <p:cNvCxnSpPr>
            <a:stCxn id="60" idx="6"/>
            <a:endCxn id="67" idx="2"/>
          </p:cNvCxnSpPr>
          <p:nvPr/>
        </p:nvCxnSpPr>
        <p:spPr>
          <a:xfrm flipH="1" rot="10800000">
            <a:off x="1568150" y="1150050"/>
            <a:ext cx="1328700" cy="1237800"/>
          </a:xfrm>
          <a:prstGeom prst="straightConnector1">
            <a:avLst/>
          </a:prstGeom>
          <a:noFill/>
          <a:ln cap="flat" cmpd="sng" w="9525">
            <a:solidFill>
              <a:srgbClr val="666666"/>
            </a:solidFill>
            <a:prstDash val="solid"/>
            <a:round/>
            <a:headEnd len="med" w="med" type="none"/>
            <a:tailEnd len="med" w="med" type="triangle"/>
          </a:ln>
        </p:spPr>
      </p:cxnSp>
      <p:cxnSp>
        <p:nvCxnSpPr>
          <p:cNvPr id="74" name="Google Shape;74;p14"/>
          <p:cNvCxnSpPr>
            <a:stCxn id="60" idx="6"/>
            <a:endCxn id="65" idx="2"/>
          </p:cNvCxnSpPr>
          <p:nvPr/>
        </p:nvCxnSpPr>
        <p:spPr>
          <a:xfrm flipH="1" rot="10800000">
            <a:off x="1568150" y="1741350"/>
            <a:ext cx="1328700" cy="646500"/>
          </a:xfrm>
          <a:prstGeom prst="straightConnector1">
            <a:avLst/>
          </a:prstGeom>
          <a:noFill/>
          <a:ln cap="flat" cmpd="sng" w="9525">
            <a:solidFill>
              <a:srgbClr val="666666"/>
            </a:solidFill>
            <a:prstDash val="solid"/>
            <a:round/>
            <a:headEnd len="med" w="med" type="none"/>
            <a:tailEnd len="med" w="med" type="triangle"/>
          </a:ln>
        </p:spPr>
      </p:cxnSp>
      <p:cxnSp>
        <p:nvCxnSpPr>
          <p:cNvPr id="75" name="Google Shape;75;p14"/>
          <p:cNvCxnSpPr>
            <a:stCxn id="60" idx="6"/>
            <a:endCxn id="61" idx="2"/>
          </p:cNvCxnSpPr>
          <p:nvPr/>
        </p:nvCxnSpPr>
        <p:spPr>
          <a:xfrm>
            <a:off x="1568150" y="2387850"/>
            <a:ext cx="1328700" cy="0"/>
          </a:xfrm>
          <a:prstGeom prst="straightConnector1">
            <a:avLst/>
          </a:prstGeom>
          <a:noFill/>
          <a:ln cap="flat" cmpd="sng" w="9525">
            <a:solidFill>
              <a:srgbClr val="666666"/>
            </a:solidFill>
            <a:prstDash val="solid"/>
            <a:round/>
            <a:headEnd len="med" w="med" type="none"/>
            <a:tailEnd len="med" w="med" type="triangle"/>
          </a:ln>
        </p:spPr>
      </p:cxnSp>
      <p:cxnSp>
        <p:nvCxnSpPr>
          <p:cNvPr id="76" name="Google Shape;76;p14"/>
          <p:cNvCxnSpPr>
            <a:stCxn id="60" idx="6"/>
            <a:endCxn id="64" idx="2"/>
          </p:cNvCxnSpPr>
          <p:nvPr/>
        </p:nvCxnSpPr>
        <p:spPr>
          <a:xfrm>
            <a:off x="1568150" y="2387850"/>
            <a:ext cx="1328700" cy="625800"/>
          </a:xfrm>
          <a:prstGeom prst="straightConnector1">
            <a:avLst/>
          </a:prstGeom>
          <a:noFill/>
          <a:ln cap="flat" cmpd="sng" w="9525">
            <a:solidFill>
              <a:srgbClr val="666666"/>
            </a:solidFill>
            <a:prstDash val="solid"/>
            <a:round/>
            <a:headEnd len="med" w="med" type="none"/>
            <a:tailEnd len="med" w="med" type="triangle"/>
          </a:ln>
        </p:spPr>
      </p:cxnSp>
      <p:cxnSp>
        <p:nvCxnSpPr>
          <p:cNvPr id="77" name="Google Shape;77;p14"/>
          <p:cNvCxnSpPr>
            <a:stCxn id="60" idx="6"/>
            <a:endCxn id="66" idx="2"/>
          </p:cNvCxnSpPr>
          <p:nvPr/>
        </p:nvCxnSpPr>
        <p:spPr>
          <a:xfrm>
            <a:off x="1568150" y="2387850"/>
            <a:ext cx="1328700" cy="1251900"/>
          </a:xfrm>
          <a:prstGeom prst="straightConnector1">
            <a:avLst/>
          </a:prstGeom>
          <a:noFill/>
          <a:ln cap="flat" cmpd="sng" w="9525">
            <a:solidFill>
              <a:srgbClr val="666666"/>
            </a:solidFill>
            <a:prstDash val="solid"/>
            <a:round/>
            <a:headEnd len="med" w="med" type="none"/>
            <a:tailEnd len="med" w="med" type="triangle"/>
          </a:ln>
        </p:spPr>
      </p:cxnSp>
      <p:cxnSp>
        <p:nvCxnSpPr>
          <p:cNvPr id="78" name="Google Shape;78;p14"/>
          <p:cNvCxnSpPr>
            <a:stCxn id="62" idx="6"/>
            <a:endCxn id="67" idx="2"/>
          </p:cNvCxnSpPr>
          <p:nvPr/>
        </p:nvCxnSpPr>
        <p:spPr>
          <a:xfrm flipH="1" rot="10800000">
            <a:off x="1568150" y="1149975"/>
            <a:ext cx="1328700" cy="1934400"/>
          </a:xfrm>
          <a:prstGeom prst="straightConnector1">
            <a:avLst/>
          </a:prstGeom>
          <a:noFill/>
          <a:ln cap="flat" cmpd="sng" w="9525">
            <a:solidFill>
              <a:srgbClr val="666666"/>
            </a:solidFill>
            <a:prstDash val="solid"/>
            <a:round/>
            <a:headEnd len="med" w="med" type="none"/>
            <a:tailEnd len="med" w="med" type="triangle"/>
          </a:ln>
        </p:spPr>
      </p:cxnSp>
      <p:cxnSp>
        <p:nvCxnSpPr>
          <p:cNvPr id="79" name="Google Shape;79;p14"/>
          <p:cNvCxnSpPr>
            <a:stCxn id="62" idx="6"/>
            <a:endCxn id="65" idx="2"/>
          </p:cNvCxnSpPr>
          <p:nvPr/>
        </p:nvCxnSpPr>
        <p:spPr>
          <a:xfrm flipH="1" rot="10800000">
            <a:off x="1568150" y="1741275"/>
            <a:ext cx="1328700" cy="1343100"/>
          </a:xfrm>
          <a:prstGeom prst="straightConnector1">
            <a:avLst/>
          </a:prstGeom>
          <a:noFill/>
          <a:ln cap="flat" cmpd="sng" w="9525">
            <a:solidFill>
              <a:srgbClr val="666666"/>
            </a:solidFill>
            <a:prstDash val="solid"/>
            <a:round/>
            <a:headEnd len="med" w="med" type="none"/>
            <a:tailEnd len="med" w="med" type="triangle"/>
          </a:ln>
        </p:spPr>
      </p:cxnSp>
      <p:cxnSp>
        <p:nvCxnSpPr>
          <p:cNvPr id="80" name="Google Shape;80;p14"/>
          <p:cNvCxnSpPr>
            <a:stCxn id="62" idx="6"/>
            <a:endCxn id="61" idx="2"/>
          </p:cNvCxnSpPr>
          <p:nvPr/>
        </p:nvCxnSpPr>
        <p:spPr>
          <a:xfrm flipH="1" rot="10800000">
            <a:off x="1568150" y="2387775"/>
            <a:ext cx="1328700" cy="696600"/>
          </a:xfrm>
          <a:prstGeom prst="straightConnector1">
            <a:avLst/>
          </a:prstGeom>
          <a:noFill/>
          <a:ln cap="flat" cmpd="sng" w="9525">
            <a:solidFill>
              <a:srgbClr val="666666"/>
            </a:solidFill>
            <a:prstDash val="solid"/>
            <a:round/>
            <a:headEnd len="med" w="med" type="none"/>
            <a:tailEnd len="med" w="med" type="triangle"/>
          </a:ln>
        </p:spPr>
      </p:cxnSp>
      <p:cxnSp>
        <p:nvCxnSpPr>
          <p:cNvPr id="81" name="Google Shape;81;p14"/>
          <p:cNvCxnSpPr>
            <a:stCxn id="62" idx="6"/>
            <a:endCxn id="64" idx="2"/>
          </p:cNvCxnSpPr>
          <p:nvPr/>
        </p:nvCxnSpPr>
        <p:spPr>
          <a:xfrm flipH="1" rot="10800000">
            <a:off x="1568150" y="3013875"/>
            <a:ext cx="1328700" cy="70500"/>
          </a:xfrm>
          <a:prstGeom prst="straightConnector1">
            <a:avLst/>
          </a:prstGeom>
          <a:noFill/>
          <a:ln cap="flat" cmpd="sng" w="9525">
            <a:solidFill>
              <a:srgbClr val="666666"/>
            </a:solidFill>
            <a:prstDash val="solid"/>
            <a:round/>
            <a:headEnd len="med" w="med" type="none"/>
            <a:tailEnd len="med" w="med" type="triangle"/>
          </a:ln>
        </p:spPr>
      </p:cxnSp>
      <p:cxnSp>
        <p:nvCxnSpPr>
          <p:cNvPr id="82" name="Google Shape;82;p14"/>
          <p:cNvCxnSpPr>
            <a:stCxn id="62" idx="6"/>
            <a:endCxn id="66" idx="2"/>
          </p:cNvCxnSpPr>
          <p:nvPr/>
        </p:nvCxnSpPr>
        <p:spPr>
          <a:xfrm>
            <a:off x="1568150" y="3084375"/>
            <a:ext cx="1328700" cy="555300"/>
          </a:xfrm>
          <a:prstGeom prst="straightConnector1">
            <a:avLst/>
          </a:prstGeom>
          <a:noFill/>
          <a:ln cap="flat" cmpd="sng" w="9525">
            <a:solidFill>
              <a:srgbClr val="666666"/>
            </a:solidFill>
            <a:prstDash val="solid"/>
            <a:round/>
            <a:headEnd len="med" w="med" type="none"/>
            <a:tailEnd len="med" w="med" type="triangle"/>
          </a:ln>
        </p:spPr>
      </p:cxnSp>
      <p:cxnSp>
        <p:nvCxnSpPr>
          <p:cNvPr id="83" name="Google Shape;83;p14"/>
          <p:cNvCxnSpPr>
            <a:stCxn id="67" idx="6"/>
            <a:endCxn id="84" idx="2"/>
          </p:cNvCxnSpPr>
          <p:nvPr/>
        </p:nvCxnSpPr>
        <p:spPr>
          <a:xfrm>
            <a:off x="3306500" y="1149916"/>
            <a:ext cx="1261800" cy="0"/>
          </a:xfrm>
          <a:prstGeom prst="straightConnector1">
            <a:avLst/>
          </a:prstGeom>
          <a:noFill/>
          <a:ln cap="flat" cmpd="sng" w="9525">
            <a:solidFill>
              <a:srgbClr val="666666"/>
            </a:solidFill>
            <a:prstDash val="solid"/>
            <a:round/>
            <a:headEnd len="med" w="med" type="none"/>
            <a:tailEnd len="med" w="med" type="triangle"/>
          </a:ln>
        </p:spPr>
      </p:cxnSp>
      <p:cxnSp>
        <p:nvCxnSpPr>
          <p:cNvPr id="85" name="Google Shape;85;p14"/>
          <p:cNvCxnSpPr>
            <a:stCxn id="67" idx="6"/>
            <a:endCxn id="86" idx="2"/>
          </p:cNvCxnSpPr>
          <p:nvPr/>
        </p:nvCxnSpPr>
        <p:spPr>
          <a:xfrm>
            <a:off x="3306500" y="1149916"/>
            <a:ext cx="1261800" cy="591600"/>
          </a:xfrm>
          <a:prstGeom prst="straightConnector1">
            <a:avLst/>
          </a:prstGeom>
          <a:noFill/>
          <a:ln cap="flat" cmpd="sng" w="9525">
            <a:solidFill>
              <a:srgbClr val="666666"/>
            </a:solidFill>
            <a:prstDash val="solid"/>
            <a:round/>
            <a:headEnd len="med" w="med" type="none"/>
            <a:tailEnd len="med" w="med" type="triangle"/>
          </a:ln>
        </p:spPr>
      </p:cxnSp>
      <p:cxnSp>
        <p:nvCxnSpPr>
          <p:cNvPr id="87" name="Google Shape;87;p14"/>
          <p:cNvCxnSpPr>
            <a:stCxn id="67" idx="6"/>
            <a:endCxn id="88" idx="2"/>
          </p:cNvCxnSpPr>
          <p:nvPr/>
        </p:nvCxnSpPr>
        <p:spPr>
          <a:xfrm>
            <a:off x="3306500" y="1149916"/>
            <a:ext cx="1261800" cy="1237800"/>
          </a:xfrm>
          <a:prstGeom prst="straightConnector1">
            <a:avLst/>
          </a:prstGeom>
          <a:noFill/>
          <a:ln cap="flat" cmpd="sng" w="9525">
            <a:solidFill>
              <a:srgbClr val="666666"/>
            </a:solidFill>
            <a:prstDash val="solid"/>
            <a:round/>
            <a:headEnd len="med" w="med" type="none"/>
            <a:tailEnd len="med" w="med" type="triangle"/>
          </a:ln>
        </p:spPr>
      </p:cxnSp>
      <p:cxnSp>
        <p:nvCxnSpPr>
          <p:cNvPr id="89" name="Google Shape;89;p14"/>
          <p:cNvCxnSpPr>
            <a:stCxn id="67" idx="6"/>
            <a:endCxn id="90" idx="2"/>
          </p:cNvCxnSpPr>
          <p:nvPr/>
        </p:nvCxnSpPr>
        <p:spPr>
          <a:xfrm>
            <a:off x="3306500" y="1149916"/>
            <a:ext cx="1261800" cy="1863900"/>
          </a:xfrm>
          <a:prstGeom prst="straightConnector1">
            <a:avLst/>
          </a:prstGeom>
          <a:noFill/>
          <a:ln cap="flat" cmpd="sng" w="9525">
            <a:solidFill>
              <a:srgbClr val="666666"/>
            </a:solidFill>
            <a:prstDash val="solid"/>
            <a:round/>
            <a:headEnd len="med" w="med" type="none"/>
            <a:tailEnd len="med" w="med" type="triangle"/>
          </a:ln>
        </p:spPr>
      </p:cxnSp>
      <p:cxnSp>
        <p:nvCxnSpPr>
          <p:cNvPr id="91" name="Google Shape;91;p14"/>
          <p:cNvCxnSpPr>
            <a:stCxn id="67" idx="6"/>
            <a:endCxn id="92" idx="2"/>
          </p:cNvCxnSpPr>
          <p:nvPr/>
        </p:nvCxnSpPr>
        <p:spPr>
          <a:xfrm>
            <a:off x="3306500" y="1149916"/>
            <a:ext cx="1261800" cy="2489700"/>
          </a:xfrm>
          <a:prstGeom prst="straightConnector1">
            <a:avLst/>
          </a:prstGeom>
          <a:noFill/>
          <a:ln cap="flat" cmpd="sng" w="9525">
            <a:solidFill>
              <a:srgbClr val="666666"/>
            </a:solidFill>
            <a:prstDash val="solid"/>
            <a:round/>
            <a:headEnd len="med" w="med" type="none"/>
            <a:tailEnd len="med" w="med" type="triangle"/>
          </a:ln>
        </p:spPr>
      </p:cxnSp>
      <p:cxnSp>
        <p:nvCxnSpPr>
          <p:cNvPr id="93" name="Google Shape;93;p14"/>
          <p:cNvCxnSpPr>
            <a:stCxn id="66" idx="6"/>
            <a:endCxn id="84" idx="2"/>
          </p:cNvCxnSpPr>
          <p:nvPr/>
        </p:nvCxnSpPr>
        <p:spPr>
          <a:xfrm flipH="1" rot="10800000">
            <a:off x="3306500" y="1149900"/>
            <a:ext cx="1261800" cy="2489700"/>
          </a:xfrm>
          <a:prstGeom prst="straightConnector1">
            <a:avLst/>
          </a:prstGeom>
          <a:noFill/>
          <a:ln cap="flat" cmpd="sng" w="9525">
            <a:solidFill>
              <a:srgbClr val="666666"/>
            </a:solidFill>
            <a:prstDash val="solid"/>
            <a:round/>
            <a:headEnd len="med" w="med" type="none"/>
            <a:tailEnd len="med" w="med" type="triangle"/>
          </a:ln>
        </p:spPr>
      </p:cxnSp>
      <p:cxnSp>
        <p:nvCxnSpPr>
          <p:cNvPr id="94" name="Google Shape;94;p14"/>
          <p:cNvCxnSpPr>
            <a:stCxn id="66" idx="6"/>
            <a:endCxn id="86" idx="2"/>
          </p:cNvCxnSpPr>
          <p:nvPr/>
        </p:nvCxnSpPr>
        <p:spPr>
          <a:xfrm flipH="1" rot="10800000">
            <a:off x="3306500" y="1741500"/>
            <a:ext cx="1261800" cy="1898100"/>
          </a:xfrm>
          <a:prstGeom prst="straightConnector1">
            <a:avLst/>
          </a:prstGeom>
          <a:noFill/>
          <a:ln cap="flat" cmpd="sng" w="9525">
            <a:solidFill>
              <a:srgbClr val="666666"/>
            </a:solidFill>
            <a:prstDash val="solid"/>
            <a:round/>
            <a:headEnd len="med" w="med" type="none"/>
            <a:tailEnd len="med" w="med" type="triangle"/>
          </a:ln>
        </p:spPr>
      </p:cxnSp>
      <p:cxnSp>
        <p:nvCxnSpPr>
          <p:cNvPr id="95" name="Google Shape;95;p14"/>
          <p:cNvCxnSpPr>
            <a:stCxn id="66" idx="6"/>
            <a:endCxn id="88" idx="2"/>
          </p:cNvCxnSpPr>
          <p:nvPr/>
        </p:nvCxnSpPr>
        <p:spPr>
          <a:xfrm flipH="1" rot="10800000">
            <a:off x="3306500" y="2387700"/>
            <a:ext cx="1261800" cy="1251900"/>
          </a:xfrm>
          <a:prstGeom prst="straightConnector1">
            <a:avLst/>
          </a:prstGeom>
          <a:noFill/>
          <a:ln cap="flat" cmpd="sng" w="9525">
            <a:solidFill>
              <a:srgbClr val="666666"/>
            </a:solidFill>
            <a:prstDash val="solid"/>
            <a:round/>
            <a:headEnd len="med" w="med" type="none"/>
            <a:tailEnd len="med" w="med" type="triangle"/>
          </a:ln>
        </p:spPr>
      </p:cxnSp>
      <p:cxnSp>
        <p:nvCxnSpPr>
          <p:cNvPr id="96" name="Google Shape;96;p14"/>
          <p:cNvCxnSpPr>
            <a:stCxn id="66" idx="6"/>
            <a:endCxn id="90" idx="2"/>
          </p:cNvCxnSpPr>
          <p:nvPr/>
        </p:nvCxnSpPr>
        <p:spPr>
          <a:xfrm flipH="1" rot="10800000">
            <a:off x="3306500" y="3013800"/>
            <a:ext cx="1261800" cy="625800"/>
          </a:xfrm>
          <a:prstGeom prst="straightConnector1">
            <a:avLst/>
          </a:prstGeom>
          <a:noFill/>
          <a:ln cap="flat" cmpd="sng" w="9525">
            <a:solidFill>
              <a:srgbClr val="666666"/>
            </a:solidFill>
            <a:prstDash val="solid"/>
            <a:round/>
            <a:headEnd len="med" w="med" type="none"/>
            <a:tailEnd len="med" w="med" type="triangle"/>
          </a:ln>
        </p:spPr>
      </p:cxnSp>
      <p:cxnSp>
        <p:nvCxnSpPr>
          <p:cNvPr id="97" name="Google Shape;97;p14"/>
          <p:cNvCxnSpPr>
            <a:stCxn id="66" idx="6"/>
            <a:endCxn id="92" idx="2"/>
          </p:cNvCxnSpPr>
          <p:nvPr/>
        </p:nvCxnSpPr>
        <p:spPr>
          <a:xfrm>
            <a:off x="3306500" y="3639600"/>
            <a:ext cx="1261800" cy="0"/>
          </a:xfrm>
          <a:prstGeom prst="straightConnector1">
            <a:avLst/>
          </a:prstGeom>
          <a:noFill/>
          <a:ln cap="flat" cmpd="sng" w="9525">
            <a:solidFill>
              <a:srgbClr val="666666"/>
            </a:solidFill>
            <a:prstDash val="solid"/>
            <a:round/>
            <a:headEnd len="med" w="med" type="none"/>
            <a:tailEnd len="med" w="med" type="triangle"/>
          </a:ln>
        </p:spPr>
      </p:cxnSp>
      <p:cxnSp>
        <p:nvCxnSpPr>
          <p:cNvPr id="98" name="Google Shape;98;p14"/>
          <p:cNvCxnSpPr>
            <a:stCxn id="65" idx="6"/>
            <a:endCxn id="84" idx="2"/>
          </p:cNvCxnSpPr>
          <p:nvPr/>
        </p:nvCxnSpPr>
        <p:spPr>
          <a:xfrm flipH="1" rot="10800000">
            <a:off x="3306500" y="1149825"/>
            <a:ext cx="1261800" cy="591600"/>
          </a:xfrm>
          <a:prstGeom prst="straightConnector1">
            <a:avLst/>
          </a:prstGeom>
          <a:noFill/>
          <a:ln cap="flat" cmpd="sng" w="9525">
            <a:solidFill>
              <a:srgbClr val="666666"/>
            </a:solidFill>
            <a:prstDash val="solid"/>
            <a:round/>
            <a:headEnd len="med" w="med" type="none"/>
            <a:tailEnd len="med" w="med" type="triangle"/>
          </a:ln>
        </p:spPr>
      </p:cxnSp>
      <p:cxnSp>
        <p:nvCxnSpPr>
          <p:cNvPr id="99" name="Google Shape;99;p14"/>
          <p:cNvCxnSpPr>
            <a:stCxn id="65" idx="6"/>
            <a:endCxn id="86" idx="2"/>
          </p:cNvCxnSpPr>
          <p:nvPr/>
        </p:nvCxnSpPr>
        <p:spPr>
          <a:xfrm>
            <a:off x="3306500" y="1741425"/>
            <a:ext cx="1261800" cy="0"/>
          </a:xfrm>
          <a:prstGeom prst="straightConnector1">
            <a:avLst/>
          </a:prstGeom>
          <a:noFill/>
          <a:ln cap="flat" cmpd="sng" w="9525">
            <a:solidFill>
              <a:srgbClr val="666666"/>
            </a:solidFill>
            <a:prstDash val="solid"/>
            <a:round/>
            <a:headEnd len="med" w="med" type="none"/>
            <a:tailEnd len="med" w="med" type="triangle"/>
          </a:ln>
        </p:spPr>
      </p:cxnSp>
      <p:cxnSp>
        <p:nvCxnSpPr>
          <p:cNvPr id="100" name="Google Shape;100;p14"/>
          <p:cNvCxnSpPr>
            <a:stCxn id="65" idx="6"/>
            <a:endCxn id="88" idx="2"/>
          </p:cNvCxnSpPr>
          <p:nvPr/>
        </p:nvCxnSpPr>
        <p:spPr>
          <a:xfrm>
            <a:off x="3306500" y="1741425"/>
            <a:ext cx="1261800" cy="646500"/>
          </a:xfrm>
          <a:prstGeom prst="straightConnector1">
            <a:avLst/>
          </a:prstGeom>
          <a:noFill/>
          <a:ln cap="flat" cmpd="sng" w="9525">
            <a:solidFill>
              <a:srgbClr val="666666"/>
            </a:solidFill>
            <a:prstDash val="solid"/>
            <a:round/>
            <a:headEnd len="med" w="med" type="none"/>
            <a:tailEnd len="med" w="med" type="triangle"/>
          </a:ln>
        </p:spPr>
      </p:cxnSp>
      <p:cxnSp>
        <p:nvCxnSpPr>
          <p:cNvPr id="101" name="Google Shape;101;p14"/>
          <p:cNvCxnSpPr>
            <a:stCxn id="65" idx="6"/>
            <a:endCxn id="90" idx="2"/>
          </p:cNvCxnSpPr>
          <p:nvPr/>
        </p:nvCxnSpPr>
        <p:spPr>
          <a:xfrm>
            <a:off x="3306500" y="1741425"/>
            <a:ext cx="1261800" cy="1272300"/>
          </a:xfrm>
          <a:prstGeom prst="straightConnector1">
            <a:avLst/>
          </a:prstGeom>
          <a:noFill/>
          <a:ln cap="flat" cmpd="sng" w="9525">
            <a:solidFill>
              <a:srgbClr val="666666"/>
            </a:solidFill>
            <a:prstDash val="solid"/>
            <a:round/>
            <a:headEnd len="med" w="med" type="none"/>
            <a:tailEnd len="med" w="med" type="triangle"/>
          </a:ln>
        </p:spPr>
      </p:cxnSp>
      <p:cxnSp>
        <p:nvCxnSpPr>
          <p:cNvPr id="102" name="Google Shape;102;p14"/>
          <p:cNvCxnSpPr>
            <a:stCxn id="65" idx="6"/>
            <a:endCxn id="92" idx="2"/>
          </p:cNvCxnSpPr>
          <p:nvPr/>
        </p:nvCxnSpPr>
        <p:spPr>
          <a:xfrm>
            <a:off x="3306500" y="1741425"/>
            <a:ext cx="1261800" cy="1898100"/>
          </a:xfrm>
          <a:prstGeom prst="straightConnector1">
            <a:avLst/>
          </a:prstGeom>
          <a:noFill/>
          <a:ln cap="flat" cmpd="sng" w="9525">
            <a:solidFill>
              <a:srgbClr val="666666"/>
            </a:solidFill>
            <a:prstDash val="solid"/>
            <a:round/>
            <a:headEnd len="med" w="med" type="none"/>
            <a:tailEnd len="med" w="med" type="triangle"/>
          </a:ln>
        </p:spPr>
      </p:cxnSp>
      <p:cxnSp>
        <p:nvCxnSpPr>
          <p:cNvPr id="103" name="Google Shape;103;p14"/>
          <p:cNvCxnSpPr>
            <a:stCxn id="61" idx="6"/>
            <a:endCxn id="84" idx="2"/>
          </p:cNvCxnSpPr>
          <p:nvPr/>
        </p:nvCxnSpPr>
        <p:spPr>
          <a:xfrm flipH="1" rot="10800000">
            <a:off x="3306500" y="1149800"/>
            <a:ext cx="1261800" cy="1238100"/>
          </a:xfrm>
          <a:prstGeom prst="straightConnector1">
            <a:avLst/>
          </a:prstGeom>
          <a:noFill/>
          <a:ln cap="flat" cmpd="sng" w="9525">
            <a:solidFill>
              <a:srgbClr val="666666"/>
            </a:solidFill>
            <a:prstDash val="solid"/>
            <a:round/>
            <a:headEnd len="med" w="med" type="none"/>
            <a:tailEnd len="med" w="med" type="triangle"/>
          </a:ln>
        </p:spPr>
      </p:cxnSp>
      <p:cxnSp>
        <p:nvCxnSpPr>
          <p:cNvPr id="104" name="Google Shape;104;p14"/>
          <p:cNvCxnSpPr>
            <a:stCxn id="61" idx="6"/>
            <a:endCxn id="86" idx="2"/>
          </p:cNvCxnSpPr>
          <p:nvPr/>
        </p:nvCxnSpPr>
        <p:spPr>
          <a:xfrm flipH="1" rot="10800000">
            <a:off x="3306500" y="1741400"/>
            <a:ext cx="1261800" cy="646500"/>
          </a:xfrm>
          <a:prstGeom prst="straightConnector1">
            <a:avLst/>
          </a:prstGeom>
          <a:noFill/>
          <a:ln cap="flat" cmpd="sng" w="9525">
            <a:solidFill>
              <a:srgbClr val="666666"/>
            </a:solidFill>
            <a:prstDash val="solid"/>
            <a:round/>
            <a:headEnd len="med" w="med" type="none"/>
            <a:tailEnd len="med" w="med" type="triangle"/>
          </a:ln>
        </p:spPr>
      </p:cxnSp>
      <p:cxnSp>
        <p:nvCxnSpPr>
          <p:cNvPr id="105" name="Google Shape;105;p14"/>
          <p:cNvCxnSpPr>
            <a:stCxn id="61" idx="6"/>
            <a:endCxn id="88" idx="2"/>
          </p:cNvCxnSpPr>
          <p:nvPr/>
        </p:nvCxnSpPr>
        <p:spPr>
          <a:xfrm>
            <a:off x="3306500" y="2387900"/>
            <a:ext cx="1261800" cy="0"/>
          </a:xfrm>
          <a:prstGeom prst="straightConnector1">
            <a:avLst/>
          </a:prstGeom>
          <a:noFill/>
          <a:ln cap="flat" cmpd="sng" w="9525">
            <a:solidFill>
              <a:srgbClr val="666666"/>
            </a:solidFill>
            <a:prstDash val="solid"/>
            <a:round/>
            <a:headEnd len="med" w="med" type="none"/>
            <a:tailEnd len="med" w="med" type="triangle"/>
          </a:ln>
        </p:spPr>
      </p:cxnSp>
      <p:cxnSp>
        <p:nvCxnSpPr>
          <p:cNvPr id="106" name="Google Shape;106;p14"/>
          <p:cNvCxnSpPr>
            <a:stCxn id="61" idx="6"/>
            <a:endCxn id="90" idx="2"/>
          </p:cNvCxnSpPr>
          <p:nvPr/>
        </p:nvCxnSpPr>
        <p:spPr>
          <a:xfrm>
            <a:off x="3306500" y="2387900"/>
            <a:ext cx="1261800" cy="625800"/>
          </a:xfrm>
          <a:prstGeom prst="straightConnector1">
            <a:avLst/>
          </a:prstGeom>
          <a:noFill/>
          <a:ln cap="flat" cmpd="sng" w="9525">
            <a:solidFill>
              <a:srgbClr val="666666"/>
            </a:solidFill>
            <a:prstDash val="solid"/>
            <a:round/>
            <a:headEnd len="med" w="med" type="none"/>
            <a:tailEnd len="med" w="med" type="triangle"/>
          </a:ln>
        </p:spPr>
      </p:cxnSp>
      <p:cxnSp>
        <p:nvCxnSpPr>
          <p:cNvPr id="107" name="Google Shape;107;p14"/>
          <p:cNvCxnSpPr>
            <a:stCxn id="61" idx="6"/>
            <a:endCxn id="92" idx="2"/>
          </p:cNvCxnSpPr>
          <p:nvPr/>
        </p:nvCxnSpPr>
        <p:spPr>
          <a:xfrm>
            <a:off x="3306500" y="2387900"/>
            <a:ext cx="1261800" cy="1251600"/>
          </a:xfrm>
          <a:prstGeom prst="straightConnector1">
            <a:avLst/>
          </a:prstGeom>
          <a:noFill/>
          <a:ln cap="flat" cmpd="sng" w="9525">
            <a:solidFill>
              <a:srgbClr val="666666"/>
            </a:solidFill>
            <a:prstDash val="solid"/>
            <a:round/>
            <a:headEnd len="med" w="med" type="none"/>
            <a:tailEnd len="med" w="med" type="triangle"/>
          </a:ln>
        </p:spPr>
      </p:cxnSp>
      <p:cxnSp>
        <p:nvCxnSpPr>
          <p:cNvPr id="108" name="Google Shape;108;p14"/>
          <p:cNvCxnSpPr>
            <a:stCxn id="64" idx="6"/>
            <a:endCxn id="84" idx="2"/>
          </p:cNvCxnSpPr>
          <p:nvPr/>
        </p:nvCxnSpPr>
        <p:spPr>
          <a:xfrm flipH="1" rot="10800000">
            <a:off x="3306500" y="1149850"/>
            <a:ext cx="1261800" cy="1863900"/>
          </a:xfrm>
          <a:prstGeom prst="straightConnector1">
            <a:avLst/>
          </a:prstGeom>
          <a:noFill/>
          <a:ln cap="flat" cmpd="sng" w="9525">
            <a:solidFill>
              <a:srgbClr val="666666"/>
            </a:solidFill>
            <a:prstDash val="solid"/>
            <a:round/>
            <a:headEnd len="med" w="med" type="none"/>
            <a:tailEnd len="med" w="med" type="triangle"/>
          </a:ln>
        </p:spPr>
      </p:cxnSp>
      <p:cxnSp>
        <p:nvCxnSpPr>
          <p:cNvPr id="109" name="Google Shape;109;p14"/>
          <p:cNvCxnSpPr>
            <a:stCxn id="64" idx="6"/>
            <a:endCxn id="86" idx="2"/>
          </p:cNvCxnSpPr>
          <p:nvPr/>
        </p:nvCxnSpPr>
        <p:spPr>
          <a:xfrm flipH="1" rot="10800000">
            <a:off x="3306500" y="1741450"/>
            <a:ext cx="1261800" cy="1272300"/>
          </a:xfrm>
          <a:prstGeom prst="straightConnector1">
            <a:avLst/>
          </a:prstGeom>
          <a:noFill/>
          <a:ln cap="flat" cmpd="sng" w="9525">
            <a:solidFill>
              <a:srgbClr val="666666"/>
            </a:solidFill>
            <a:prstDash val="solid"/>
            <a:round/>
            <a:headEnd len="med" w="med" type="none"/>
            <a:tailEnd len="med" w="med" type="triangle"/>
          </a:ln>
        </p:spPr>
      </p:cxnSp>
      <p:cxnSp>
        <p:nvCxnSpPr>
          <p:cNvPr id="110" name="Google Shape;110;p14"/>
          <p:cNvCxnSpPr>
            <a:stCxn id="64" idx="6"/>
            <a:endCxn id="88" idx="2"/>
          </p:cNvCxnSpPr>
          <p:nvPr/>
        </p:nvCxnSpPr>
        <p:spPr>
          <a:xfrm flipH="1" rot="10800000">
            <a:off x="3306500" y="2387950"/>
            <a:ext cx="1261800" cy="625800"/>
          </a:xfrm>
          <a:prstGeom prst="straightConnector1">
            <a:avLst/>
          </a:prstGeom>
          <a:noFill/>
          <a:ln cap="flat" cmpd="sng" w="9525">
            <a:solidFill>
              <a:srgbClr val="666666"/>
            </a:solidFill>
            <a:prstDash val="solid"/>
            <a:round/>
            <a:headEnd len="med" w="med" type="none"/>
            <a:tailEnd len="med" w="med" type="triangle"/>
          </a:ln>
        </p:spPr>
      </p:cxnSp>
      <p:cxnSp>
        <p:nvCxnSpPr>
          <p:cNvPr id="111" name="Google Shape;111;p14"/>
          <p:cNvCxnSpPr>
            <a:stCxn id="64" idx="6"/>
            <a:endCxn id="90" idx="2"/>
          </p:cNvCxnSpPr>
          <p:nvPr/>
        </p:nvCxnSpPr>
        <p:spPr>
          <a:xfrm>
            <a:off x="3306500" y="3013750"/>
            <a:ext cx="1261800" cy="0"/>
          </a:xfrm>
          <a:prstGeom prst="straightConnector1">
            <a:avLst/>
          </a:prstGeom>
          <a:noFill/>
          <a:ln cap="flat" cmpd="sng" w="9525">
            <a:solidFill>
              <a:srgbClr val="666666"/>
            </a:solidFill>
            <a:prstDash val="solid"/>
            <a:round/>
            <a:headEnd len="med" w="med" type="none"/>
            <a:tailEnd len="med" w="med" type="triangle"/>
          </a:ln>
        </p:spPr>
      </p:cxnSp>
      <p:cxnSp>
        <p:nvCxnSpPr>
          <p:cNvPr id="112" name="Google Shape;112;p14"/>
          <p:cNvCxnSpPr>
            <a:stCxn id="64" idx="6"/>
            <a:endCxn id="92" idx="2"/>
          </p:cNvCxnSpPr>
          <p:nvPr/>
        </p:nvCxnSpPr>
        <p:spPr>
          <a:xfrm>
            <a:off x="3306500" y="3013750"/>
            <a:ext cx="1261800" cy="625800"/>
          </a:xfrm>
          <a:prstGeom prst="straightConnector1">
            <a:avLst/>
          </a:prstGeom>
          <a:noFill/>
          <a:ln cap="flat" cmpd="sng" w="9525">
            <a:solidFill>
              <a:srgbClr val="666666"/>
            </a:solidFill>
            <a:prstDash val="solid"/>
            <a:round/>
            <a:headEnd len="med" w="med" type="none"/>
            <a:tailEnd len="med" w="med" type="triangle"/>
          </a:ln>
        </p:spPr>
      </p:cxnSp>
      <p:sp>
        <p:nvSpPr>
          <p:cNvPr id="113" name="Google Shape;113;p14"/>
          <p:cNvSpPr txBox="1"/>
          <p:nvPr/>
        </p:nvSpPr>
        <p:spPr>
          <a:xfrm>
            <a:off x="1033600" y="3660075"/>
            <a:ext cx="6012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Input layer</a:t>
            </a:r>
            <a:endParaRPr/>
          </a:p>
        </p:txBody>
      </p:sp>
      <p:sp>
        <p:nvSpPr>
          <p:cNvPr id="114" name="Google Shape;114;p14"/>
          <p:cNvSpPr txBox="1"/>
          <p:nvPr/>
        </p:nvSpPr>
        <p:spPr>
          <a:xfrm>
            <a:off x="4097950" y="4277775"/>
            <a:ext cx="18702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Hidden layers</a:t>
            </a:r>
            <a:endParaRPr/>
          </a:p>
        </p:txBody>
      </p:sp>
      <p:sp>
        <p:nvSpPr>
          <p:cNvPr id="115" name="Google Shape;115;p14"/>
          <p:cNvSpPr/>
          <p:nvPr/>
        </p:nvSpPr>
        <p:spPr>
          <a:xfrm rot="5400000">
            <a:off x="4645625" y="2249300"/>
            <a:ext cx="216600" cy="38553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V_j^1" id="116" name="Google Shape;116;p14"/>
          <p:cNvPicPr preferRelativeResize="0"/>
          <p:nvPr/>
        </p:nvPicPr>
        <p:blipFill>
          <a:blip r:embed="rId3">
            <a:alphaModFix/>
          </a:blip>
          <a:stretch>
            <a:fillRect/>
          </a:stretch>
        </p:blipFill>
        <p:spPr>
          <a:xfrm>
            <a:off x="3228775" y="2038200"/>
            <a:ext cx="216100" cy="257650"/>
          </a:xfrm>
          <a:prstGeom prst="rect">
            <a:avLst/>
          </a:prstGeom>
          <a:noFill/>
          <a:ln>
            <a:noFill/>
          </a:ln>
        </p:spPr>
      </p:pic>
      <p:sp>
        <p:nvSpPr>
          <p:cNvPr id="117" name="Google Shape;117;p14"/>
          <p:cNvSpPr/>
          <p:nvPr/>
        </p:nvSpPr>
        <p:spPr>
          <a:xfrm>
            <a:off x="7843700" y="1791313"/>
            <a:ext cx="409800" cy="4098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18" name="Google Shape;118;p14"/>
          <p:cNvSpPr/>
          <p:nvPr/>
        </p:nvSpPr>
        <p:spPr>
          <a:xfrm>
            <a:off x="7843700" y="2610913"/>
            <a:ext cx="409800" cy="4098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19" name="Google Shape;119;p14"/>
          <p:cNvSpPr/>
          <p:nvPr/>
        </p:nvSpPr>
        <p:spPr>
          <a:xfrm>
            <a:off x="6201350" y="2176138"/>
            <a:ext cx="409800" cy="409800"/>
          </a:xfrm>
          <a:prstGeom prst="ellipse">
            <a:avLst/>
          </a:prstGeom>
          <a:solidFill>
            <a:srgbClr val="D9EAD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20" name="Google Shape;120;p14"/>
          <p:cNvSpPr/>
          <p:nvPr/>
        </p:nvSpPr>
        <p:spPr>
          <a:xfrm>
            <a:off x="6201350" y="2801988"/>
            <a:ext cx="409800" cy="409800"/>
          </a:xfrm>
          <a:prstGeom prst="ellipse">
            <a:avLst/>
          </a:prstGeom>
          <a:solidFill>
            <a:srgbClr val="D9EAD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21" name="Google Shape;121;p14"/>
          <p:cNvSpPr/>
          <p:nvPr/>
        </p:nvSpPr>
        <p:spPr>
          <a:xfrm>
            <a:off x="6201350" y="1529663"/>
            <a:ext cx="409800" cy="409800"/>
          </a:xfrm>
          <a:prstGeom prst="ellipse">
            <a:avLst/>
          </a:prstGeom>
          <a:solidFill>
            <a:srgbClr val="D9EAD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22" name="Google Shape;122;p14"/>
          <p:cNvSpPr/>
          <p:nvPr/>
        </p:nvSpPr>
        <p:spPr>
          <a:xfrm>
            <a:off x="6201350" y="3427838"/>
            <a:ext cx="409800" cy="409800"/>
          </a:xfrm>
          <a:prstGeom prst="ellipse">
            <a:avLst/>
          </a:prstGeom>
          <a:solidFill>
            <a:srgbClr val="D9EAD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23" name="Google Shape;123;p14"/>
          <p:cNvSpPr/>
          <p:nvPr/>
        </p:nvSpPr>
        <p:spPr>
          <a:xfrm>
            <a:off x="6201350" y="938154"/>
            <a:ext cx="409800" cy="409800"/>
          </a:xfrm>
          <a:prstGeom prst="ellipse">
            <a:avLst/>
          </a:prstGeom>
          <a:solidFill>
            <a:srgbClr val="D9EAD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cxnSp>
        <p:nvCxnSpPr>
          <p:cNvPr id="124" name="Google Shape;124;p14"/>
          <p:cNvCxnSpPr>
            <a:stCxn id="123" idx="6"/>
            <a:endCxn id="117" idx="2"/>
          </p:cNvCxnSpPr>
          <p:nvPr/>
        </p:nvCxnSpPr>
        <p:spPr>
          <a:xfrm>
            <a:off x="6611150" y="1143054"/>
            <a:ext cx="1232700" cy="853200"/>
          </a:xfrm>
          <a:prstGeom prst="straightConnector1">
            <a:avLst/>
          </a:prstGeom>
          <a:noFill/>
          <a:ln cap="flat" cmpd="sng" w="9525">
            <a:solidFill>
              <a:srgbClr val="666666"/>
            </a:solidFill>
            <a:prstDash val="solid"/>
            <a:round/>
            <a:headEnd len="med" w="med" type="none"/>
            <a:tailEnd len="med" w="med" type="triangle"/>
          </a:ln>
        </p:spPr>
      </p:cxnSp>
      <p:cxnSp>
        <p:nvCxnSpPr>
          <p:cNvPr id="125" name="Google Shape;125;p14"/>
          <p:cNvCxnSpPr>
            <a:stCxn id="123" idx="6"/>
            <a:endCxn id="118" idx="2"/>
          </p:cNvCxnSpPr>
          <p:nvPr/>
        </p:nvCxnSpPr>
        <p:spPr>
          <a:xfrm>
            <a:off x="6611150" y="1143054"/>
            <a:ext cx="1232700" cy="1672800"/>
          </a:xfrm>
          <a:prstGeom prst="straightConnector1">
            <a:avLst/>
          </a:prstGeom>
          <a:noFill/>
          <a:ln cap="flat" cmpd="sng" w="9525">
            <a:solidFill>
              <a:srgbClr val="666666"/>
            </a:solidFill>
            <a:prstDash val="solid"/>
            <a:round/>
            <a:headEnd len="med" w="med" type="none"/>
            <a:tailEnd len="med" w="med" type="triangle"/>
          </a:ln>
        </p:spPr>
      </p:cxnSp>
      <p:cxnSp>
        <p:nvCxnSpPr>
          <p:cNvPr id="126" name="Google Shape;126;p14"/>
          <p:cNvCxnSpPr>
            <a:stCxn id="121" idx="6"/>
            <a:endCxn id="117" idx="2"/>
          </p:cNvCxnSpPr>
          <p:nvPr/>
        </p:nvCxnSpPr>
        <p:spPr>
          <a:xfrm>
            <a:off x="6611150" y="1734563"/>
            <a:ext cx="1232700" cy="261600"/>
          </a:xfrm>
          <a:prstGeom prst="straightConnector1">
            <a:avLst/>
          </a:prstGeom>
          <a:noFill/>
          <a:ln cap="flat" cmpd="sng" w="9525">
            <a:solidFill>
              <a:srgbClr val="666666"/>
            </a:solidFill>
            <a:prstDash val="solid"/>
            <a:round/>
            <a:headEnd len="med" w="med" type="none"/>
            <a:tailEnd len="med" w="med" type="triangle"/>
          </a:ln>
        </p:spPr>
      </p:cxnSp>
      <p:cxnSp>
        <p:nvCxnSpPr>
          <p:cNvPr id="127" name="Google Shape;127;p14"/>
          <p:cNvCxnSpPr>
            <a:stCxn id="121" idx="6"/>
            <a:endCxn id="118" idx="2"/>
          </p:cNvCxnSpPr>
          <p:nvPr/>
        </p:nvCxnSpPr>
        <p:spPr>
          <a:xfrm>
            <a:off x="6611150" y="1734563"/>
            <a:ext cx="1232700" cy="1081200"/>
          </a:xfrm>
          <a:prstGeom prst="straightConnector1">
            <a:avLst/>
          </a:prstGeom>
          <a:noFill/>
          <a:ln cap="flat" cmpd="sng" w="9525">
            <a:solidFill>
              <a:srgbClr val="666666"/>
            </a:solidFill>
            <a:prstDash val="solid"/>
            <a:round/>
            <a:headEnd len="med" w="med" type="none"/>
            <a:tailEnd len="med" w="med" type="triangle"/>
          </a:ln>
        </p:spPr>
      </p:cxnSp>
      <p:cxnSp>
        <p:nvCxnSpPr>
          <p:cNvPr id="128" name="Google Shape;128;p14"/>
          <p:cNvCxnSpPr>
            <a:stCxn id="119" idx="6"/>
            <a:endCxn id="117" idx="2"/>
          </p:cNvCxnSpPr>
          <p:nvPr/>
        </p:nvCxnSpPr>
        <p:spPr>
          <a:xfrm flipH="1" rot="10800000">
            <a:off x="6611150" y="1996138"/>
            <a:ext cx="1232700" cy="384900"/>
          </a:xfrm>
          <a:prstGeom prst="straightConnector1">
            <a:avLst/>
          </a:prstGeom>
          <a:noFill/>
          <a:ln cap="flat" cmpd="sng" w="9525">
            <a:solidFill>
              <a:srgbClr val="666666"/>
            </a:solidFill>
            <a:prstDash val="solid"/>
            <a:round/>
            <a:headEnd len="med" w="med" type="none"/>
            <a:tailEnd len="med" w="med" type="triangle"/>
          </a:ln>
        </p:spPr>
      </p:cxnSp>
      <p:cxnSp>
        <p:nvCxnSpPr>
          <p:cNvPr id="129" name="Google Shape;129;p14"/>
          <p:cNvCxnSpPr>
            <a:stCxn id="119" idx="6"/>
            <a:endCxn id="118" idx="2"/>
          </p:cNvCxnSpPr>
          <p:nvPr/>
        </p:nvCxnSpPr>
        <p:spPr>
          <a:xfrm>
            <a:off x="6611150" y="2381038"/>
            <a:ext cx="1232700" cy="434700"/>
          </a:xfrm>
          <a:prstGeom prst="straightConnector1">
            <a:avLst/>
          </a:prstGeom>
          <a:noFill/>
          <a:ln cap="flat" cmpd="sng" w="9525">
            <a:solidFill>
              <a:srgbClr val="666666"/>
            </a:solidFill>
            <a:prstDash val="solid"/>
            <a:round/>
            <a:headEnd len="med" w="med" type="none"/>
            <a:tailEnd len="med" w="med" type="triangle"/>
          </a:ln>
        </p:spPr>
      </p:cxnSp>
      <p:cxnSp>
        <p:nvCxnSpPr>
          <p:cNvPr id="130" name="Google Shape;130;p14"/>
          <p:cNvCxnSpPr>
            <a:stCxn id="120" idx="6"/>
            <a:endCxn id="117" idx="2"/>
          </p:cNvCxnSpPr>
          <p:nvPr/>
        </p:nvCxnSpPr>
        <p:spPr>
          <a:xfrm flipH="1" rot="10800000">
            <a:off x="6611150" y="1996188"/>
            <a:ext cx="1232700" cy="1010700"/>
          </a:xfrm>
          <a:prstGeom prst="straightConnector1">
            <a:avLst/>
          </a:prstGeom>
          <a:noFill/>
          <a:ln cap="flat" cmpd="sng" w="9525">
            <a:solidFill>
              <a:srgbClr val="666666"/>
            </a:solidFill>
            <a:prstDash val="solid"/>
            <a:round/>
            <a:headEnd len="med" w="med" type="none"/>
            <a:tailEnd len="med" w="med" type="triangle"/>
          </a:ln>
        </p:spPr>
      </p:cxnSp>
      <p:cxnSp>
        <p:nvCxnSpPr>
          <p:cNvPr id="131" name="Google Shape;131;p14"/>
          <p:cNvCxnSpPr>
            <a:stCxn id="120" idx="6"/>
            <a:endCxn id="118" idx="2"/>
          </p:cNvCxnSpPr>
          <p:nvPr/>
        </p:nvCxnSpPr>
        <p:spPr>
          <a:xfrm flipH="1" rot="10800000">
            <a:off x="6611150" y="2815788"/>
            <a:ext cx="1232700" cy="191100"/>
          </a:xfrm>
          <a:prstGeom prst="straightConnector1">
            <a:avLst/>
          </a:prstGeom>
          <a:noFill/>
          <a:ln cap="flat" cmpd="sng" w="9525">
            <a:solidFill>
              <a:srgbClr val="666666"/>
            </a:solidFill>
            <a:prstDash val="solid"/>
            <a:round/>
            <a:headEnd len="med" w="med" type="none"/>
            <a:tailEnd len="med" w="med" type="triangle"/>
          </a:ln>
        </p:spPr>
      </p:cxnSp>
      <p:cxnSp>
        <p:nvCxnSpPr>
          <p:cNvPr id="132" name="Google Shape;132;p14"/>
          <p:cNvCxnSpPr>
            <a:stCxn id="122" idx="6"/>
            <a:endCxn id="117" idx="2"/>
          </p:cNvCxnSpPr>
          <p:nvPr/>
        </p:nvCxnSpPr>
        <p:spPr>
          <a:xfrm flipH="1" rot="10800000">
            <a:off x="6611150" y="1996238"/>
            <a:ext cx="1232700" cy="1636500"/>
          </a:xfrm>
          <a:prstGeom prst="straightConnector1">
            <a:avLst/>
          </a:prstGeom>
          <a:noFill/>
          <a:ln cap="flat" cmpd="sng" w="9525">
            <a:solidFill>
              <a:srgbClr val="666666"/>
            </a:solidFill>
            <a:prstDash val="solid"/>
            <a:round/>
            <a:headEnd len="med" w="med" type="none"/>
            <a:tailEnd len="med" w="med" type="triangle"/>
          </a:ln>
        </p:spPr>
      </p:cxnSp>
      <p:cxnSp>
        <p:nvCxnSpPr>
          <p:cNvPr id="133" name="Google Shape;133;p14"/>
          <p:cNvCxnSpPr>
            <a:stCxn id="122" idx="6"/>
            <a:endCxn id="118" idx="2"/>
          </p:cNvCxnSpPr>
          <p:nvPr/>
        </p:nvCxnSpPr>
        <p:spPr>
          <a:xfrm flipH="1" rot="10800000">
            <a:off x="6611150" y="2815838"/>
            <a:ext cx="1232700" cy="816900"/>
          </a:xfrm>
          <a:prstGeom prst="straightConnector1">
            <a:avLst/>
          </a:prstGeom>
          <a:noFill/>
          <a:ln cap="flat" cmpd="sng" w="9525">
            <a:solidFill>
              <a:srgbClr val="666666"/>
            </a:solidFill>
            <a:prstDash val="solid"/>
            <a:round/>
            <a:headEnd len="med" w="med" type="none"/>
            <a:tailEnd len="med" w="med" type="triangle"/>
          </a:ln>
        </p:spPr>
      </p:cxnSp>
      <p:sp>
        <p:nvSpPr>
          <p:cNvPr id="134" name="Google Shape;134;p14"/>
          <p:cNvSpPr txBox="1"/>
          <p:nvPr/>
        </p:nvSpPr>
        <p:spPr>
          <a:xfrm>
            <a:off x="7720100" y="3611886"/>
            <a:ext cx="862800" cy="6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Output layer</a:t>
            </a:r>
            <a:endParaRPr/>
          </a:p>
        </p:txBody>
      </p:sp>
      <p:sp>
        <p:nvSpPr>
          <p:cNvPr id="135" name="Google Shape;135;p14"/>
          <p:cNvSpPr/>
          <p:nvPr/>
        </p:nvSpPr>
        <p:spPr>
          <a:xfrm>
            <a:off x="4549013" y="2155375"/>
            <a:ext cx="409800" cy="409800"/>
          </a:xfrm>
          <a:prstGeom prst="ellipse">
            <a:avLst/>
          </a:prstGeom>
          <a:solidFill>
            <a:srgbClr val="D9EAD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36" name="Google Shape;136;p14"/>
          <p:cNvSpPr/>
          <p:nvPr/>
        </p:nvSpPr>
        <p:spPr>
          <a:xfrm>
            <a:off x="4549013" y="2781225"/>
            <a:ext cx="409800" cy="409800"/>
          </a:xfrm>
          <a:prstGeom prst="ellipse">
            <a:avLst/>
          </a:prstGeom>
          <a:solidFill>
            <a:srgbClr val="D9EAD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37" name="Google Shape;137;p14"/>
          <p:cNvSpPr/>
          <p:nvPr/>
        </p:nvSpPr>
        <p:spPr>
          <a:xfrm>
            <a:off x="4549013" y="1508900"/>
            <a:ext cx="409800" cy="409800"/>
          </a:xfrm>
          <a:prstGeom prst="ellipse">
            <a:avLst/>
          </a:prstGeom>
          <a:solidFill>
            <a:srgbClr val="D9EAD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38" name="Google Shape;138;p14"/>
          <p:cNvSpPr/>
          <p:nvPr/>
        </p:nvSpPr>
        <p:spPr>
          <a:xfrm>
            <a:off x="4549013" y="3407075"/>
            <a:ext cx="409800" cy="409800"/>
          </a:xfrm>
          <a:prstGeom prst="ellipse">
            <a:avLst/>
          </a:prstGeom>
          <a:solidFill>
            <a:srgbClr val="D9EAD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39" name="Google Shape;139;p14"/>
          <p:cNvSpPr/>
          <p:nvPr/>
        </p:nvSpPr>
        <p:spPr>
          <a:xfrm>
            <a:off x="4549013" y="917391"/>
            <a:ext cx="409800" cy="409800"/>
          </a:xfrm>
          <a:prstGeom prst="ellipse">
            <a:avLst/>
          </a:prstGeom>
          <a:solidFill>
            <a:srgbClr val="D9EAD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cxnSp>
        <p:nvCxnSpPr>
          <p:cNvPr id="140" name="Google Shape;140;p14"/>
          <p:cNvCxnSpPr>
            <a:stCxn id="139" idx="6"/>
          </p:cNvCxnSpPr>
          <p:nvPr/>
        </p:nvCxnSpPr>
        <p:spPr>
          <a:xfrm>
            <a:off x="4958813" y="1122291"/>
            <a:ext cx="1261800" cy="0"/>
          </a:xfrm>
          <a:prstGeom prst="straightConnector1">
            <a:avLst/>
          </a:prstGeom>
          <a:noFill/>
          <a:ln cap="flat" cmpd="sng" w="9525">
            <a:solidFill>
              <a:srgbClr val="666666"/>
            </a:solidFill>
            <a:prstDash val="solid"/>
            <a:round/>
            <a:headEnd len="med" w="med" type="none"/>
            <a:tailEnd len="med" w="med" type="triangle"/>
          </a:ln>
        </p:spPr>
      </p:cxnSp>
      <p:cxnSp>
        <p:nvCxnSpPr>
          <p:cNvPr id="141" name="Google Shape;141;p14"/>
          <p:cNvCxnSpPr>
            <a:stCxn id="139" idx="6"/>
          </p:cNvCxnSpPr>
          <p:nvPr/>
        </p:nvCxnSpPr>
        <p:spPr>
          <a:xfrm>
            <a:off x="4958813" y="1122291"/>
            <a:ext cx="1261800" cy="591600"/>
          </a:xfrm>
          <a:prstGeom prst="straightConnector1">
            <a:avLst/>
          </a:prstGeom>
          <a:noFill/>
          <a:ln cap="flat" cmpd="sng" w="9525">
            <a:solidFill>
              <a:srgbClr val="666666"/>
            </a:solidFill>
            <a:prstDash val="solid"/>
            <a:round/>
            <a:headEnd len="med" w="med" type="none"/>
            <a:tailEnd len="med" w="med" type="triangle"/>
          </a:ln>
        </p:spPr>
      </p:cxnSp>
      <p:cxnSp>
        <p:nvCxnSpPr>
          <p:cNvPr id="142" name="Google Shape;142;p14"/>
          <p:cNvCxnSpPr>
            <a:stCxn id="139" idx="6"/>
          </p:cNvCxnSpPr>
          <p:nvPr/>
        </p:nvCxnSpPr>
        <p:spPr>
          <a:xfrm>
            <a:off x="4958813" y="1122291"/>
            <a:ext cx="1261800" cy="1237800"/>
          </a:xfrm>
          <a:prstGeom prst="straightConnector1">
            <a:avLst/>
          </a:prstGeom>
          <a:noFill/>
          <a:ln cap="flat" cmpd="sng" w="9525">
            <a:solidFill>
              <a:srgbClr val="666666"/>
            </a:solidFill>
            <a:prstDash val="solid"/>
            <a:round/>
            <a:headEnd len="med" w="med" type="none"/>
            <a:tailEnd len="med" w="med" type="triangle"/>
          </a:ln>
        </p:spPr>
      </p:cxnSp>
      <p:cxnSp>
        <p:nvCxnSpPr>
          <p:cNvPr id="143" name="Google Shape;143;p14"/>
          <p:cNvCxnSpPr>
            <a:stCxn id="139" idx="6"/>
          </p:cNvCxnSpPr>
          <p:nvPr/>
        </p:nvCxnSpPr>
        <p:spPr>
          <a:xfrm>
            <a:off x="4958813" y="1122291"/>
            <a:ext cx="1261800" cy="1863900"/>
          </a:xfrm>
          <a:prstGeom prst="straightConnector1">
            <a:avLst/>
          </a:prstGeom>
          <a:noFill/>
          <a:ln cap="flat" cmpd="sng" w="9525">
            <a:solidFill>
              <a:srgbClr val="666666"/>
            </a:solidFill>
            <a:prstDash val="solid"/>
            <a:round/>
            <a:headEnd len="med" w="med" type="none"/>
            <a:tailEnd len="med" w="med" type="triangle"/>
          </a:ln>
        </p:spPr>
      </p:cxnSp>
      <p:cxnSp>
        <p:nvCxnSpPr>
          <p:cNvPr id="144" name="Google Shape;144;p14"/>
          <p:cNvCxnSpPr>
            <a:stCxn id="139" idx="6"/>
          </p:cNvCxnSpPr>
          <p:nvPr/>
        </p:nvCxnSpPr>
        <p:spPr>
          <a:xfrm>
            <a:off x="4958813" y="1122291"/>
            <a:ext cx="1261800" cy="2489700"/>
          </a:xfrm>
          <a:prstGeom prst="straightConnector1">
            <a:avLst/>
          </a:prstGeom>
          <a:noFill/>
          <a:ln cap="flat" cmpd="sng" w="9525">
            <a:solidFill>
              <a:srgbClr val="666666"/>
            </a:solidFill>
            <a:prstDash val="solid"/>
            <a:round/>
            <a:headEnd len="med" w="med" type="none"/>
            <a:tailEnd len="med" w="med" type="triangle"/>
          </a:ln>
        </p:spPr>
      </p:cxnSp>
      <p:cxnSp>
        <p:nvCxnSpPr>
          <p:cNvPr id="145" name="Google Shape;145;p14"/>
          <p:cNvCxnSpPr>
            <a:stCxn id="138" idx="6"/>
          </p:cNvCxnSpPr>
          <p:nvPr/>
        </p:nvCxnSpPr>
        <p:spPr>
          <a:xfrm flipH="1" rot="10800000">
            <a:off x="4958813" y="1122275"/>
            <a:ext cx="1261800" cy="2489700"/>
          </a:xfrm>
          <a:prstGeom prst="straightConnector1">
            <a:avLst/>
          </a:prstGeom>
          <a:noFill/>
          <a:ln cap="flat" cmpd="sng" w="9525">
            <a:solidFill>
              <a:srgbClr val="666666"/>
            </a:solidFill>
            <a:prstDash val="solid"/>
            <a:round/>
            <a:headEnd len="med" w="med" type="none"/>
            <a:tailEnd len="med" w="med" type="triangle"/>
          </a:ln>
        </p:spPr>
      </p:cxnSp>
      <p:cxnSp>
        <p:nvCxnSpPr>
          <p:cNvPr id="146" name="Google Shape;146;p14"/>
          <p:cNvCxnSpPr>
            <a:stCxn id="138" idx="6"/>
          </p:cNvCxnSpPr>
          <p:nvPr/>
        </p:nvCxnSpPr>
        <p:spPr>
          <a:xfrm flipH="1" rot="10800000">
            <a:off x="4958813" y="1713875"/>
            <a:ext cx="1261800" cy="1898100"/>
          </a:xfrm>
          <a:prstGeom prst="straightConnector1">
            <a:avLst/>
          </a:prstGeom>
          <a:noFill/>
          <a:ln cap="flat" cmpd="sng" w="9525">
            <a:solidFill>
              <a:srgbClr val="666666"/>
            </a:solidFill>
            <a:prstDash val="solid"/>
            <a:round/>
            <a:headEnd len="med" w="med" type="none"/>
            <a:tailEnd len="med" w="med" type="triangle"/>
          </a:ln>
        </p:spPr>
      </p:cxnSp>
      <p:cxnSp>
        <p:nvCxnSpPr>
          <p:cNvPr id="147" name="Google Shape;147;p14"/>
          <p:cNvCxnSpPr>
            <a:stCxn id="138" idx="6"/>
          </p:cNvCxnSpPr>
          <p:nvPr/>
        </p:nvCxnSpPr>
        <p:spPr>
          <a:xfrm flipH="1" rot="10800000">
            <a:off x="4958813" y="2360075"/>
            <a:ext cx="1261800" cy="1251900"/>
          </a:xfrm>
          <a:prstGeom prst="straightConnector1">
            <a:avLst/>
          </a:prstGeom>
          <a:noFill/>
          <a:ln cap="flat" cmpd="sng" w="9525">
            <a:solidFill>
              <a:srgbClr val="666666"/>
            </a:solidFill>
            <a:prstDash val="solid"/>
            <a:round/>
            <a:headEnd len="med" w="med" type="none"/>
            <a:tailEnd len="med" w="med" type="triangle"/>
          </a:ln>
        </p:spPr>
      </p:cxnSp>
      <p:cxnSp>
        <p:nvCxnSpPr>
          <p:cNvPr id="148" name="Google Shape;148;p14"/>
          <p:cNvCxnSpPr>
            <a:stCxn id="138" idx="6"/>
          </p:cNvCxnSpPr>
          <p:nvPr/>
        </p:nvCxnSpPr>
        <p:spPr>
          <a:xfrm flipH="1" rot="10800000">
            <a:off x="4958813" y="2986175"/>
            <a:ext cx="1261800" cy="625800"/>
          </a:xfrm>
          <a:prstGeom prst="straightConnector1">
            <a:avLst/>
          </a:prstGeom>
          <a:noFill/>
          <a:ln cap="flat" cmpd="sng" w="9525">
            <a:solidFill>
              <a:srgbClr val="666666"/>
            </a:solidFill>
            <a:prstDash val="solid"/>
            <a:round/>
            <a:headEnd len="med" w="med" type="none"/>
            <a:tailEnd len="med" w="med" type="triangle"/>
          </a:ln>
        </p:spPr>
      </p:cxnSp>
      <p:cxnSp>
        <p:nvCxnSpPr>
          <p:cNvPr id="149" name="Google Shape;149;p14"/>
          <p:cNvCxnSpPr>
            <a:stCxn id="138" idx="6"/>
          </p:cNvCxnSpPr>
          <p:nvPr/>
        </p:nvCxnSpPr>
        <p:spPr>
          <a:xfrm>
            <a:off x="4958813" y="3611975"/>
            <a:ext cx="1261800" cy="0"/>
          </a:xfrm>
          <a:prstGeom prst="straightConnector1">
            <a:avLst/>
          </a:prstGeom>
          <a:noFill/>
          <a:ln cap="flat" cmpd="sng" w="9525">
            <a:solidFill>
              <a:srgbClr val="666666"/>
            </a:solidFill>
            <a:prstDash val="solid"/>
            <a:round/>
            <a:headEnd len="med" w="med" type="none"/>
            <a:tailEnd len="med" w="med" type="triangle"/>
          </a:ln>
        </p:spPr>
      </p:cxnSp>
      <p:cxnSp>
        <p:nvCxnSpPr>
          <p:cNvPr id="150" name="Google Shape;150;p14"/>
          <p:cNvCxnSpPr>
            <a:stCxn id="137" idx="6"/>
          </p:cNvCxnSpPr>
          <p:nvPr/>
        </p:nvCxnSpPr>
        <p:spPr>
          <a:xfrm flipH="1" rot="10800000">
            <a:off x="4958813" y="1122200"/>
            <a:ext cx="1261800" cy="591600"/>
          </a:xfrm>
          <a:prstGeom prst="straightConnector1">
            <a:avLst/>
          </a:prstGeom>
          <a:noFill/>
          <a:ln cap="flat" cmpd="sng" w="9525">
            <a:solidFill>
              <a:srgbClr val="666666"/>
            </a:solidFill>
            <a:prstDash val="solid"/>
            <a:round/>
            <a:headEnd len="med" w="med" type="none"/>
            <a:tailEnd len="med" w="med" type="triangle"/>
          </a:ln>
        </p:spPr>
      </p:cxnSp>
      <p:cxnSp>
        <p:nvCxnSpPr>
          <p:cNvPr id="151" name="Google Shape;151;p14"/>
          <p:cNvCxnSpPr>
            <a:stCxn id="137" idx="6"/>
          </p:cNvCxnSpPr>
          <p:nvPr/>
        </p:nvCxnSpPr>
        <p:spPr>
          <a:xfrm>
            <a:off x="4958813" y="1713800"/>
            <a:ext cx="1261800" cy="0"/>
          </a:xfrm>
          <a:prstGeom prst="straightConnector1">
            <a:avLst/>
          </a:prstGeom>
          <a:noFill/>
          <a:ln cap="flat" cmpd="sng" w="9525">
            <a:solidFill>
              <a:srgbClr val="666666"/>
            </a:solidFill>
            <a:prstDash val="solid"/>
            <a:round/>
            <a:headEnd len="med" w="med" type="none"/>
            <a:tailEnd len="med" w="med" type="triangle"/>
          </a:ln>
        </p:spPr>
      </p:cxnSp>
      <p:cxnSp>
        <p:nvCxnSpPr>
          <p:cNvPr id="152" name="Google Shape;152;p14"/>
          <p:cNvCxnSpPr>
            <a:stCxn id="137" idx="6"/>
          </p:cNvCxnSpPr>
          <p:nvPr/>
        </p:nvCxnSpPr>
        <p:spPr>
          <a:xfrm>
            <a:off x="4958813" y="1713800"/>
            <a:ext cx="1261800" cy="646500"/>
          </a:xfrm>
          <a:prstGeom prst="straightConnector1">
            <a:avLst/>
          </a:prstGeom>
          <a:noFill/>
          <a:ln cap="flat" cmpd="sng" w="9525">
            <a:solidFill>
              <a:srgbClr val="666666"/>
            </a:solidFill>
            <a:prstDash val="solid"/>
            <a:round/>
            <a:headEnd len="med" w="med" type="none"/>
            <a:tailEnd len="med" w="med" type="triangle"/>
          </a:ln>
        </p:spPr>
      </p:cxnSp>
      <p:cxnSp>
        <p:nvCxnSpPr>
          <p:cNvPr id="153" name="Google Shape;153;p14"/>
          <p:cNvCxnSpPr>
            <a:stCxn id="137" idx="6"/>
          </p:cNvCxnSpPr>
          <p:nvPr/>
        </p:nvCxnSpPr>
        <p:spPr>
          <a:xfrm>
            <a:off x="4958813" y="1713800"/>
            <a:ext cx="1261800" cy="1272300"/>
          </a:xfrm>
          <a:prstGeom prst="straightConnector1">
            <a:avLst/>
          </a:prstGeom>
          <a:noFill/>
          <a:ln cap="flat" cmpd="sng" w="9525">
            <a:solidFill>
              <a:srgbClr val="666666"/>
            </a:solidFill>
            <a:prstDash val="solid"/>
            <a:round/>
            <a:headEnd len="med" w="med" type="none"/>
            <a:tailEnd len="med" w="med" type="triangle"/>
          </a:ln>
        </p:spPr>
      </p:cxnSp>
      <p:cxnSp>
        <p:nvCxnSpPr>
          <p:cNvPr id="154" name="Google Shape;154;p14"/>
          <p:cNvCxnSpPr>
            <a:stCxn id="137" idx="6"/>
          </p:cNvCxnSpPr>
          <p:nvPr/>
        </p:nvCxnSpPr>
        <p:spPr>
          <a:xfrm>
            <a:off x="4958813" y="1713800"/>
            <a:ext cx="1261800" cy="1898100"/>
          </a:xfrm>
          <a:prstGeom prst="straightConnector1">
            <a:avLst/>
          </a:prstGeom>
          <a:noFill/>
          <a:ln cap="flat" cmpd="sng" w="9525">
            <a:solidFill>
              <a:srgbClr val="666666"/>
            </a:solidFill>
            <a:prstDash val="solid"/>
            <a:round/>
            <a:headEnd len="med" w="med" type="none"/>
            <a:tailEnd len="med" w="med" type="triangle"/>
          </a:ln>
        </p:spPr>
      </p:cxnSp>
      <p:cxnSp>
        <p:nvCxnSpPr>
          <p:cNvPr id="155" name="Google Shape;155;p14"/>
          <p:cNvCxnSpPr>
            <a:stCxn id="135" idx="6"/>
          </p:cNvCxnSpPr>
          <p:nvPr/>
        </p:nvCxnSpPr>
        <p:spPr>
          <a:xfrm flipH="1" rot="10800000">
            <a:off x="4958813" y="1122175"/>
            <a:ext cx="1261800" cy="1238100"/>
          </a:xfrm>
          <a:prstGeom prst="straightConnector1">
            <a:avLst/>
          </a:prstGeom>
          <a:noFill/>
          <a:ln cap="flat" cmpd="sng" w="9525">
            <a:solidFill>
              <a:srgbClr val="666666"/>
            </a:solidFill>
            <a:prstDash val="solid"/>
            <a:round/>
            <a:headEnd len="med" w="med" type="none"/>
            <a:tailEnd len="med" w="med" type="triangle"/>
          </a:ln>
        </p:spPr>
      </p:cxnSp>
      <p:cxnSp>
        <p:nvCxnSpPr>
          <p:cNvPr id="156" name="Google Shape;156;p14"/>
          <p:cNvCxnSpPr>
            <a:stCxn id="135" idx="6"/>
          </p:cNvCxnSpPr>
          <p:nvPr/>
        </p:nvCxnSpPr>
        <p:spPr>
          <a:xfrm flipH="1" rot="10800000">
            <a:off x="4958813" y="1713775"/>
            <a:ext cx="1261800" cy="646500"/>
          </a:xfrm>
          <a:prstGeom prst="straightConnector1">
            <a:avLst/>
          </a:prstGeom>
          <a:noFill/>
          <a:ln cap="flat" cmpd="sng" w="9525">
            <a:solidFill>
              <a:srgbClr val="666666"/>
            </a:solidFill>
            <a:prstDash val="solid"/>
            <a:round/>
            <a:headEnd len="med" w="med" type="none"/>
            <a:tailEnd len="med" w="med" type="triangle"/>
          </a:ln>
        </p:spPr>
      </p:cxnSp>
      <p:cxnSp>
        <p:nvCxnSpPr>
          <p:cNvPr id="157" name="Google Shape;157;p14"/>
          <p:cNvCxnSpPr>
            <a:stCxn id="135" idx="6"/>
          </p:cNvCxnSpPr>
          <p:nvPr/>
        </p:nvCxnSpPr>
        <p:spPr>
          <a:xfrm>
            <a:off x="4958813" y="2360275"/>
            <a:ext cx="1261800" cy="0"/>
          </a:xfrm>
          <a:prstGeom prst="straightConnector1">
            <a:avLst/>
          </a:prstGeom>
          <a:noFill/>
          <a:ln cap="flat" cmpd="sng" w="9525">
            <a:solidFill>
              <a:srgbClr val="666666"/>
            </a:solidFill>
            <a:prstDash val="solid"/>
            <a:round/>
            <a:headEnd len="med" w="med" type="none"/>
            <a:tailEnd len="med" w="med" type="triangle"/>
          </a:ln>
        </p:spPr>
      </p:cxnSp>
      <p:cxnSp>
        <p:nvCxnSpPr>
          <p:cNvPr id="158" name="Google Shape;158;p14"/>
          <p:cNvCxnSpPr>
            <a:stCxn id="135" idx="6"/>
          </p:cNvCxnSpPr>
          <p:nvPr/>
        </p:nvCxnSpPr>
        <p:spPr>
          <a:xfrm>
            <a:off x="4958813" y="2360275"/>
            <a:ext cx="1261800" cy="625800"/>
          </a:xfrm>
          <a:prstGeom prst="straightConnector1">
            <a:avLst/>
          </a:prstGeom>
          <a:noFill/>
          <a:ln cap="flat" cmpd="sng" w="9525">
            <a:solidFill>
              <a:srgbClr val="666666"/>
            </a:solidFill>
            <a:prstDash val="solid"/>
            <a:round/>
            <a:headEnd len="med" w="med" type="none"/>
            <a:tailEnd len="med" w="med" type="triangle"/>
          </a:ln>
        </p:spPr>
      </p:cxnSp>
      <p:cxnSp>
        <p:nvCxnSpPr>
          <p:cNvPr id="159" name="Google Shape;159;p14"/>
          <p:cNvCxnSpPr>
            <a:stCxn id="135" idx="6"/>
          </p:cNvCxnSpPr>
          <p:nvPr/>
        </p:nvCxnSpPr>
        <p:spPr>
          <a:xfrm>
            <a:off x="4958813" y="2360275"/>
            <a:ext cx="1261800" cy="1251600"/>
          </a:xfrm>
          <a:prstGeom prst="straightConnector1">
            <a:avLst/>
          </a:prstGeom>
          <a:noFill/>
          <a:ln cap="flat" cmpd="sng" w="9525">
            <a:solidFill>
              <a:srgbClr val="666666"/>
            </a:solidFill>
            <a:prstDash val="solid"/>
            <a:round/>
            <a:headEnd len="med" w="med" type="none"/>
            <a:tailEnd len="med" w="med" type="triangle"/>
          </a:ln>
        </p:spPr>
      </p:cxnSp>
      <p:cxnSp>
        <p:nvCxnSpPr>
          <p:cNvPr id="160" name="Google Shape;160;p14"/>
          <p:cNvCxnSpPr>
            <a:stCxn id="136" idx="6"/>
          </p:cNvCxnSpPr>
          <p:nvPr/>
        </p:nvCxnSpPr>
        <p:spPr>
          <a:xfrm flipH="1" rot="10800000">
            <a:off x="4958813" y="1122225"/>
            <a:ext cx="1261800" cy="1863900"/>
          </a:xfrm>
          <a:prstGeom prst="straightConnector1">
            <a:avLst/>
          </a:prstGeom>
          <a:noFill/>
          <a:ln cap="flat" cmpd="sng" w="9525">
            <a:solidFill>
              <a:srgbClr val="666666"/>
            </a:solidFill>
            <a:prstDash val="solid"/>
            <a:round/>
            <a:headEnd len="med" w="med" type="none"/>
            <a:tailEnd len="med" w="med" type="triangle"/>
          </a:ln>
        </p:spPr>
      </p:cxnSp>
      <p:cxnSp>
        <p:nvCxnSpPr>
          <p:cNvPr id="161" name="Google Shape;161;p14"/>
          <p:cNvCxnSpPr>
            <a:stCxn id="136" idx="6"/>
          </p:cNvCxnSpPr>
          <p:nvPr/>
        </p:nvCxnSpPr>
        <p:spPr>
          <a:xfrm flipH="1" rot="10800000">
            <a:off x="4958813" y="1713825"/>
            <a:ext cx="1261800" cy="1272300"/>
          </a:xfrm>
          <a:prstGeom prst="straightConnector1">
            <a:avLst/>
          </a:prstGeom>
          <a:noFill/>
          <a:ln cap="flat" cmpd="sng" w="9525">
            <a:solidFill>
              <a:srgbClr val="666666"/>
            </a:solidFill>
            <a:prstDash val="solid"/>
            <a:round/>
            <a:headEnd len="med" w="med" type="none"/>
            <a:tailEnd len="med" w="med" type="triangle"/>
          </a:ln>
        </p:spPr>
      </p:cxnSp>
      <p:cxnSp>
        <p:nvCxnSpPr>
          <p:cNvPr id="162" name="Google Shape;162;p14"/>
          <p:cNvCxnSpPr>
            <a:stCxn id="136" idx="6"/>
          </p:cNvCxnSpPr>
          <p:nvPr/>
        </p:nvCxnSpPr>
        <p:spPr>
          <a:xfrm flipH="1" rot="10800000">
            <a:off x="4958813" y="2360325"/>
            <a:ext cx="1261800" cy="625800"/>
          </a:xfrm>
          <a:prstGeom prst="straightConnector1">
            <a:avLst/>
          </a:prstGeom>
          <a:noFill/>
          <a:ln cap="flat" cmpd="sng" w="9525">
            <a:solidFill>
              <a:srgbClr val="666666"/>
            </a:solidFill>
            <a:prstDash val="solid"/>
            <a:round/>
            <a:headEnd len="med" w="med" type="none"/>
            <a:tailEnd len="med" w="med" type="triangle"/>
          </a:ln>
        </p:spPr>
      </p:cxnSp>
      <p:cxnSp>
        <p:nvCxnSpPr>
          <p:cNvPr id="163" name="Google Shape;163;p14"/>
          <p:cNvCxnSpPr>
            <a:stCxn id="136" idx="6"/>
          </p:cNvCxnSpPr>
          <p:nvPr/>
        </p:nvCxnSpPr>
        <p:spPr>
          <a:xfrm>
            <a:off x="4958813" y="2986125"/>
            <a:ext cx="1261800" cy="0"/>
          </a:xfrm>
          <a:prstGeom prst="straightConnector1">
            <a:avLst/>
          </a:prstGeom>
          <a:noFill/>
          <a:ln cap="flat" cmpd="sng" w="9525">
            <a:solidFill>
              <a:srgbClr val="666666"/>
            </a:solidFill>
            <a:prstDash val="solid"/>
            <a:round/>
            <a:headEnd len="med" w="med" type="none"/>
            <a:tailEnd len="med" w="med" type="triangle"/>
          </a:ln>
        </p:spPr>
      </p:cxnSp>
      <p:cxnSp>
        <p:nvCxnSpPr>
          <p:cNvPr id="164" name="Google Shape;164;p14"/>
          <p:cNvCxnSpPr>
            <a:stCxn id="136" idx="6"/>
          </p:cNvCxnSpPr>
          <p:nvPr/>
        </p:nvCxnSpPr>
        <p:spPr>
          <a:xfrm>
            <a:off x="4958813" y="2986125"/>
            <a:ext cx="1261800" cy="625800"/>
          </a:xfrm>
          <a:prstGeom prst="straightConnector1">
            <a:avLst/>
          </a:prstGeom>
          <a:noFill/>
          <a:ln cap="flat" cmpd="sng" w="9525">
            <a:solidFill>
              <a:srgbClr val="666666"/>
            </a:solidFill>
            <a:prstDash val="solid"/>
            <a:round/>
            <a:headEnd len="med" w="med" type="none"/>
            <a:tailEnd len="med" w="med" type="triangle"/>
          </a:ln>
        </p:spPr>
      </p:cxnSp>
      <p:pic>
        <p:nvPicPr>
          <p:cNvPr id="165" name="Google Shape;165;p1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4850775" y="2012988"/>
            <a:ext cx="216100" cy="252798"/>
          </a:xfrm>
          <a:prstGeom prst="rect">
            <a:avLst/>
          </a:prstGeom>
          <a:noFill/>
          <a:ln>
            <a:noFill/>
          </a:ln>
        </p:spPr>
      </p:pic>
      <p:pic>
        <p:nvPicPr>
          <p:cNvPr id="166" name="Google Shape;166;p1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6508125" y="2027323"/>
            <a:ext cx="409800" cy="224141"/>
          </a:xfrm>
          <a:prstGeom prst="rect">
            <a:avLst/>
          </a:prstGeom>
          <a:noFill/>
          <a:ln>
            <a:noFill/>
          </a:ln>
        </p:spPr>
      </p:pic>
      <p:sp>
        <p:nvSpPr>
          <p:cNvPr id="167" name="Google Shape;167;p14"/>
          <p:cNvSpPr txBox="1"/>
          <p:nvPr/>
        </p:nvSpPr>
        <p:spPr>
          <a:xfrm>
            <a:off x="155575" y="183950"/>
            <a:ext cx="2160300" cy="7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Red multicapa y notaciones:</a:t>
            </a:r>
            <a:endParaRPr>
              <a:solidFill>
                <a:srgbClr val="666666"/>
              </a:solidFill>
            </a:endParaRPr>
          </a:p>
        </p:txBody>
      </p:sp>
      <p:grpSp>
        <p:nvGrpSpPr>
          <p:cNvPr id="168" name="Google Shape;168;p14"/>
          <p:cNvGrpSpPr/>
          <p:nvPr/>
        </p:nvGrpSpPr>
        <p:grpSpPr>
          <a:xfrm>
            <a:off x="2896700" y="491638"/>
            <a:ext cx="3883648" cy="3352863"/>
            <a:chOff x="2896700" y="491638"/>
            <a:chExt cx="3883648" cy="3352863"/>
          </a:xfrm>
        </p:grpSpPr>
        <p:pic>
          <p:nvPicPr>
            <p:cNvPr id="169" name="Google Shape;169;p1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4593383" y="494212"/>
              <a:ext cx="321075" cy="266552"/>
            </a:xfrm>
            <a:prstGeom prst="rect">
              <a:avLst/>
            </a:prstGeom>
            <a:noFill/>
            <a:ln>
              <a:noFill/>
            </a:ln>
          </p:spPr>
        </p:pic>
        <p:pic>
          <p:nvPicPr>
            <p:cNvPr id="170" name="Google Shape;170;p1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2941050" y="491638"/>
              <a:ext cx="321075" cy="271679"/>
            </a:xfrm>
            <a:prstGeom prst="rect">
              <a:avLst/>
            </a:prstGeom>
            <a:noFill/>
            <a:ln>
              <a:noFill/>
            </a:ln>
          </p:spPr>
        </p:pic>
        <p:pic>
          <p:nvPicPr>
            <p:cNvPr id="171" name="Google Shape;171;p1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8">
              <a:alphaModFix/>
            </a:blip>
            <a:stretch>
              <a:fillRect/>
            </a:stretch>
          </p:blipFill>
          <p:spPr>
            <a:xfrm>
              <a:off x="6032150" y="494198"/>
              <a:ext cx="748198" cy="287750"/>
            </a:xfrm>
            <a:prstGeom prst="rect">
              <a:avLst/>
            </a:prstGeom>
            <a:noFill/>
            <a:ln>
              <a:noFill/>
            </a:ln>
          </p:spPr>
        </p:pic>
        <p:grpSp>
          <p:nvGrpSpPr>
            <p:cNvPr id="172" name="Google Shape;172;p14"/>
            <p:cNvGrpSpPr/>
            <p:nvPr/>
          </p:nvGrpSpPr>
          <p:grpSpPr>
            <a:xfrm>
              <a:off x="2896700" y="917391"/>
              <a:ext cx="3714450" cy="2927109"/>
              <a:chOff x="2896700" y="917391"/>
              <a:chExt cx="3714450" cy="2927109"/>
            </a:xfrm>
          </p:grpSpPr>
          <p:sp>
            <p:nvSpPr>
              <p:cNvPr id="173" name="Google Shape;173;p14"/>
              <p:cNvSpPr/>
              <p:nvPr/>
            </p:nvSpPr>
            <p:spPr>
              <a:xfrm>
                <a:off x="2896700" y="2183000"/>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74" name="Google Shape;174;p14"/>
              <p:cNvSpPr/>
              <p:nvPr/>
            </p:nvSpPr>
            <p:spPr>
              <a:xfrm>
                <a:off x="2896700" y="2808850"/>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75" name="Google Shape;175;p14"/>
              <p:cNvSpPr/>
              <p:nvPr/>
            </p:nvSpPr>
            <p:spPr>
              <a:xfrm>
                <a:off x="2896700" y="1536525"/>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76" name="Google Shape;176;p14"/>
              <p:cNvSpPr/>
              <p:nvPr/>
            </p:nvSpPr>
            <p:spPr>
              <a:xfrm>
                <a:off x="2896700" y="3434700"/>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77" name="Google Shape;177;p14"/>
              <p:cNvSpPr/>
              <p:nvPr/>
            </p:nvSpPr>
            <p:spPr>
              <a:xfrm>
                <a:off x="2896700" y="945016"/>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78" name="Google Shape;178;p14"/>
              <p:cNvSpPr/>
              <p:nvPr/>
            </p:nvSpPr>
            <p:spPr>
              <a:xfrm>
                <a:off x="6201350" y="2176138"/>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79" name="Google Shape;179;p14"/>
              <p:cNvSpPr/>
              <p:nvPr/>
            </p:nvSpPr>
            <p:spPr>
              <a:xfrm>
                <a:off x="6201350" y="2801988"/>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80" name="Google Shape;180;p14"/>
              <p:cNvSpPr/>
              <p:nvPr/>
            </p:nvSpPr>
            <p:spPr>
              <a:xfrm>
                <a:off x="6201350" y="1529663"/>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81" name="Google Shape;181;p14"/>
              <p:cNvSpPr/>
              <p:nvPr/>
            </p:nvSpPr>
            <p:spPr>
              <a:xfrm>
                <a:off x="6201350" y="3427838"/>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82" name="Google Shape;182;p14"/>
              <p:cNvSpPr/>
              <p:nvPr/>
            </p:nvSpPr>
            <p:spPr>
              <a:xfrm>
                <a:off x="6201350" y="938154"/>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83" name="Google Shape;183;p14"/>
              <p:cNvSpPr/>
              <p:nvPr/>
            </p:nvSpPr>
            <p:spPr>
              <a:xfrm>
                <a:off x="4549013" y="2155375"/>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84" name="Google Shape;184;p14"/>
              <p:cNvSpPr/>
              <p:nvPr/>
            </p:nvSpPr>
            <p:spPr>
              <a:xfrm>
                <a:off x="4549013" y="2781225"/>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85" name="Google Shape;185;p14"/>
              <p:cNvSpPr/>
              <p:nvPr/>
            </p:nvSpPr>
            <p:spPr>
              <a:xfrm>
                <a:off x="4549013" y="1508900"/>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86" name="Google Shape;186;p14"/>
              <p:cNvSpPr/>
              <p:nvPr/>
            </p:nvSpPr>
            <p:spPr>
              <a:xfrm>
                <a:off x="4549013" y="3407075"/>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87" name="Google Shape;187;p14"/>
              <p:cNvSpPr/>
              <p:nvPr/>
            </p:nvSpPr>
            <p:spPr>
              <a:xfrm>
                <a:off x="4549013" y="917391"/>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grpSp>
      </p:grpSp>
      <p:grpSp>
        <p:nvGrpSpPr>
          <p:cNvPr id="188" name="Google Shape;188;p14"/>
          <p:cNvGrpSpPr/>
          <p:nvPr/>
        </p:nvGrpSpPr>
        <p:grpSpPr>
          <a:xfrm>
            <a:off x="1033588" y="1143046"/>
            <a:ext cx="787282" cy="2146229"/>
            <a:chOff x="1033588" y="1143046"/>
            <a:chExt cx="787282" cy="2146229"/>
          </a:xfrm>
        </p:grpSpPr>
        <p:pic>
          <p:nvPicPr>
            <p:cNvPr descr="\xi\equiv V^{^0}" id="189" name="Google Shape;189;p14"/>
            <p:cNvPicPr preferRelativeResize="0"/>
            <p:nvPr/>
          </p:nvPicPr>
          <p:blipFill>
            <a:blip r:embed="rId9">
              <a:alphaModFix/>
            </a:blip>
            <a:stretch>
              <a:fillRect/>
            </a:stretch>
          </p:blipFill>
          <p:spPr>
            <a:xfrm>
              <a:off x="1033588" y="1143046"/>
              <a:ext cx="787282" cy="293150"/>
            </a:xfrm>
            <a:prstGeom prst="rect">
              <a:avLst/>
            </a:prstGeom>
            <a:noFill/>
            <a:ln>
              <a:noFill/>
            </a:ln>
          </p:spPr>
        </p:pic>
        <p:grpSp>
          <p:nvGrpSpPr>
            <p:cNvPr id="190" name="Google Shape;190;p14"/>
            <p:cNvGrpSpPr/>
            <p:nvPr/>
          </p:nvGrpSpPr>
          <p:grpSpPr>
            <a:xfrm>
              <a:off x="1158350" y="1486425"/>
              <a:ext cx="409800" cy="1802850"/>
              <a:chOff x="1158350" y="1486425"/>
              <a:chExt cx="409800" cy="1802850"/>
            </a:xfrm>
          </p:grpSpPr>
          <p:sp>
            <p:nvSpPr>
              <p:cNvPr id="191" name="Google Shape;191;p14"/>
              <p:cNvSpPr/>
              <p:nvPr/>
            </p:nvSpPr>
            <p:spPr>
              <a:xfrm>
                <a:off x="1158350" y="2182950"/>
                <a:ext cx="409800" cy="4098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92" name="Google Shape;192;p14"/>
              <p:cNvSpPr/>
              <p:nvPr/>
            </p:nvSpPr>
            <p:spPr>
              <a:xfrm>
                <a:off x="1158350" y="2879475"/>
                <a:ext cx="409800" cy="4098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93" name="Google Shape;193;p14"/>
              <p:cNvSpPr/>
              <p:nvPr/>
            </p:nvSpPr>
            <p:spPr>
              <a:xfrm>
                <a:off x="1158350" y="1486425"/>
                <a:ext cx="409800" cy="409800"/>
              </a:xfrm>
              <a:prstGeom prst="ellipse">
                <a:avLst/>
              </a:prstGeom>
              <a:solidFill>
                <a:srgbClr val="45818E"/>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900">
                  <a:latin typeface="Courier New"/>
                  <a:ea typeface="Courier New"/>
                  <a:cs typeface="Courier New"/>
                  <a:sym typeface="Courier New"/>
                </a:endParaRPr>
              </a:p>
            </p:txBody>
          </p:sp>
        </p:grpSp>
      </p:grpSp>
      <p:grpSp>
        <p:nvGrpSpPr>
          <p:cNvPr id="194" name="Google Shape;194;p14"/>
          <p:cNvGrpSpPr/>
          <p:nvPr/>
        </p:nvGrpSpPr>
        <p:grpSpPr>
          <a:xfrm>
            <a:off x="7843700" y="1440825"/>
            <a:ext cx="1034837" cy="1579888"/>
            <a:chOff x="7843700" y="1440825"/>
            <a:chExt cx="1034837" cy="1579888"/>
          </a:xfrm>
        </p:grpSpPr>
        <p:pic>
          <p:nvPicPr>
            <p:cNvPr descr="O\equiv V^{^M}" id="195" name="Google Shape;195;p14"/>
            <p:cNvPicPr preferRelativeResize="0"/>
            <p:nvPr/>
          </p:nvPicPr>
          <p:blipFill>
            <a:blip r:embed="rId10">
              <a:alphaModFix/>
            </a:blip>
            <a:stretch>
              <a:fillRect/>
            </a:stretch>
          </p:blipFill>
          <p:spPr>
            <a:xfrm>
              <a:off x="7853675" y="1440825"/>
              <a:ext cx="1024862" cy="257650"/>
            </a:xfrm>
            <a:prstGeom prst="rect">
              <a:avLst/>
            </a:prstGeom>
            <a:noFill/>
            <a:ln>
              <a:noFill/>
            </a:ln>
          </p:spPr>
        </p:pic>
        <p:grpSp>
          <p:nvGrpSpPr>
            <p:cNvPr id="196" name="Google Shape;196;p14"/>
            <p:cNvGrpSpPr/>
            <p:nvPr/>
          </p:nvGrpSpPr>
          <p:grpSpPr>
            <a:xfrm>
              <a:off x="7843700" y="1791313"/>
              <a:ext cx="409800" cy="1229400"/>
              <a:chOff x="7843700" y="1791313"/>
              <a:chExt cx="409800" cy="1229400"/>
            </a:xfrm>
          </p:grpSpPr>
          <p:sp>
            <p:nvSpPr>
              <p:cNvPr id="197" name="Google Shape;197;p14"/>
              <p:cNvSpPr/>
              <p:nvPr/>
            </p:nvSpPr>
            <p:spPr>
              <a:xfrm>
                <a:off x="7843700" y="1791313"/>
                <a:ext cx="409800" cy="4098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98" name="Google Shape;198;p14"/>
              <p:cNvSpPr/>
              <p:nvPr/>
            </p:nvSpPr>
            <p:spPr>
              <a:xfrm>
                <a:off x="7843700" y="2610913"/>
                <a:ext cx="409800" cy="4098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grpSp>
      </p:grpSp>
      <p:grpSp>
        <p:nvGrpSpPr>
          <p:cNvPr id="199" name="Google Shape;199;p14"/>
          <p:cNvGrpSpPr/>
          <p:nvPr/>
        </p:nvGrpSpPr>
        <p:grpSpPr>
          <a:xfrm>
            <a:off x="1158350" y="872275"/>
            <a:ext cx="7720175" cy="869250"/>
            <a:chOff x="1158350" y="872275"/>
            <a:chExt cx="7720175" cy="869250"/>
          </a:xfrm>
        </p:grpSpPr>
        <p:sp>
          <p:nvSpPr>
            <p:cNvPr id="200" name="Google Shape;200;p14"/>
            <p:cNvSpPr/>
            <p:nvPr/>
          </p:nvSpPr>
          <p:spPr>
            <a:xfrm>
              <a:off x="8130325" y="1236025"/>
              <a:ext cx="748200" cy="50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1158350" y="872275"/>
              <a:ext cx="701700" cy="555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2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
                                        <p:tgtEl>
                                          <p:spTgt spid="188"/>
                                        </p:tgtEl>
                                      </p:cBhvr>
                                    </p:animEffect>
                                    <p:set>
                                      <p:cBhvr>
                                        <p:cTn dur="1" fill="hold">
                                          <p:stCondLst>
                                            <p:cond delay="200"/>
                                          </p:stCondLst>
                                        </p:cTn>
                                        <p:tgtEl>
                                          <p:spTgt spid="18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2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
                                        <p:tgtEl>
                                          <p:spTgt spid="168"/>
                                        </p:tgtEl>
                                      </p:cBhvr>
                                    </p:animEffect>
                                    <p:set>
                                      <p:cBhvr>
                                        <p:cTn dur="1" fill="hold">
                                          <p:stCondLst>
                                            <p:cond delay="100"/>
                                          </p:stCondLst>
                                        </p:cTn>
                                        <p:tgtEl>
                                          <p:spTgt spid="16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200"/>
                                        <p:tgtEl>
                                          <p:spTgt spid="188"/>
                                        </p:tgtEl>
                                      </p:cBhvr>
                                    </p:animEffect>
                                  </p:childTnLst>
                                </p:cTn>
                              </p:par>
                              <p:par>
                                <p:cTn fill="hold" nodeType="withEffect" presetClass="exit" presetID="10" presetSubtype="0">
                                  <p:stCondLst>
                                    <p:cond delay="0"/>
                                  </p:stCondLst>
                                  <p:childTnLst>
                                    <p:animEffect filter="fade" transition="out">
                                      <p:cBhvr>
                                        <p:cTn dur="500"/>
                                        <p:tgtEl>
                                          <p:spTgt spid="199"/>
                                        </p:tgtEl>
                                      </p:cBhvr>
                                    </p:animEffect>
                                    <p:set>
                                      <p:cBhvr>
                                        <p:cTn dur="1" fill="hold">
                                          <p:stCondLst>
                                            <p:cond delay="500"/>
                                          </p:stCondLst>
                                        </p:cTn>
                                        <p:tgtEl>
                                          <p:spTgt spid="19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3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3" name="Shape 1273"/>
        <p:cNvGrpSpPr/>
        <p:nvPr/>
      </p:nvGrpSpPr>
      <p:grpSpPr>
        <a:xfrm>
          <a:off x="0" y="0"/>
          <a:ext cx="0" cy="0"/>
          <a:chOff x="0" y="0"/>
          <a:chExt cx="0" cy="0"/>
        </a:xfrm>
      </p:grpSpPr>
      <p:sp>
        <p:nvSpPr>
          <p:cNvPr id="1274" name="Google Shape;1274;p32"/>
          <p:cNvSpPr txBox="1"/>
          <p:nvPr>
            <p:ph type="title"/>
          </p:nvPr>
        </p:nvSpPr>
        <p:spPr>
          <a:xfrm>
            <a:off x="1544700" y="2285400"/>
            <a:ext cx="605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Cómo se puede usar esto entonces?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8" name="Shape 1278"/>
        <p:cNvGrpSpPr/>
        <p:nvPr/>
      </p:nvGrpSpPr>
      <p:grpSpPr>
        <a:xfrm>
          <a:off x="0" y="0"/>
          <a:ext cx="0" cy="0"/>
          <a:chOff x="0" y="0"/>
          <a:chExt cx="0" cy="0"/>
        </a:xfrm>
      </p:grpSpPr>
      <p:sp>
        <p:nvSpPr>
          <p:cNvPr id="1279" name="Google Shape;1279;p33"/>
          <p:cNvSpPr txBox="1"/>
          <p:nvPr>
            <p:ph idx="1" type="body"/>
          </p:nvPr>
        </p:nvSpPr>
        <p:spPr>
          <a:xfrm>
            <a:off x="193275" y="0"/>
            <a:ext cx="4143600" cy="225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a:p>
            <a:pPr indent="0" lvl="0" marL="0" rtl="0" algn="just">
              <a:spcBef>
                <a:spcPts val="1600"/>
              </a:spcBef>
              <a:spcAft>
                <a:spcPts val="0"/>
              </a:spcAft>
              <a:buNone/>
            </a:pPr>
            <a:r>
              <a:rPr lang="en">
                <a:solidFill>
                  <a:srgbClr val="666666"/>
                </a:solidFill>
              </a:rPr>
              <a:t>Se </a:t>
            </a:r>
            <a:r>
              <a:rPr lang="en">
                <a:solidFill>
                  <a:srgbClr val="666666"/>
                </a:solidFill>
              </a:rPr>
              <a:t>elige</a:t>
            </a:r>
            <a:r>
              <a:rPr lang="en">
                <a:solidFill>
                  <a:srgbClr val="666666"/>
                </a:solidFill>
              </a:rPr>
              <a:t> el patrón </a:t>
            </a:r>
            <a:r>
              <a:rPr lang="en">
                <a:solidFill>
                  <a:srgbClr val="666666"/>
                </a:solidFill>
                <a:highlight>
                  <a:srgbClr val="FFFFFF"/>
                </a:highlight>
              </a:rPr>
              <a:t>μ y se obtienen los valores de la capa de entrada: </a:t>
            </a:r>
            <a:r>
              <a:rPr lang="en" sz="2000">
                <a:solidFill>
                  <a:srgbClr val="666666"/>
                </a:solidFill>
                <a:highlight>
                  <a:srgbClr val="FFFFFF"/>
                </a:highlight>
              </a:rPr>
              <a:t>ξ</a:t>
            </a:r>
            <a:r>
              <a:rPr lang="en" sz="1200">
                <a:solidFill>
                  <a:srgbClr val="666666"/>
                </a:solidFill>
                <a:highlight>
                  <a:srgbClr val="FFFFFF"/>
                </a:highlight>
              </a:rPr>
              <a:t>k</a:t>
            </a:r>
            <a:endParaRPr sz="1200">
              <a:solidFill>
                <a:srgbClr val="666666"/>
              </a:solidFill>
              <a:highlight>
                <a:srgbClr val="FFFFFF"/>
              </a:highlight>
            </a:endParaRPr>
          </a:p>
          <a:p>
            <a:pPr indent="0" lvl="0" marL="0" rtl="0" algn="just">
              <a:spcBef>
                <a:spcPts val="1600"/>
              </a:spcBef>
              <a:spcAft>
                <a:spcPts val="0"/>
              </a:spcAft>
              <a:buNone/>
            </a:pPr>
            <a:r>
              <a:rPr lang="en">
                <a:solidFill>
                  <a:srgbClr val="666666"/>
                </a:solidFill>
                <a:highlight>
                  <a:srgbClr val="FFFFFF"/>
                </a:highlight>
              </a:rPr>
              <a:t>Luego se calculan los valores de la primer capa oculta: V</a:t>
            </a:r>
            <a:r>
              <a:rPr lang="en" sz="1200">
                <a:solidFill>
                  <a:srgbClr val="666666"/>
                </a:solidFill>
                <a:highlight>
                  <a:srgbClr val="FFFFFF"/>
                </a:highlight>
              </a:rPr>
              <a:t>1</a:t>
            </a:r>
            <a:r>
              <a:rPr lang="en">
                <a:solidFill>
                  <a:srgbClr val="666666"/>
                </a:solidFill>
                <a:highlight>
                  <a:srgbClr val="FFFFFF"/>
                </a:highlight>
              </a:rPr>
              <a:t>¹</a:t>
            </a:r>
            <a:endParaRPr sz="2400">
              <a:solidFill>
                <a:srgbClr val="666666"/>
              </a:solidFill>
            </a:endParaRPr>
          </a:p>
          <a:p>
            <a:pPr indent="0" lvl="0" marL="0" rtl="0" algn="l">
              <a:spcBef>
                <a:spcPts val="1600"/>
              </a:spcBef>
              <a:spcAft>
                <a:spcPts val="1600"/>
              </a:spcAft>
              <a:buNone/>
            </a:pPr>
            <a:r>
              <a:t/>
            </a:r>
            <a:endParaRPr u="sng"/>
          </a:p>
        </p:txBody>
      </p:sp>
      <p:sp>
        <p:nvSpPr>
          <p:cNvPr id="1280" name="Google Shape;1280;p33"/>
          <p:cNvSpPr/>
          <p:nvPr/>
        </p:nvSpPr>
        <p:spPr>
          <a:xfrm>
            <a:off x="5173875" y="1744025"/>
            <a:ext cx="409800" cy="4098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281" name="Google Shape;1281;p33"/>
          <p:cNvSpPr/>
          <p:nvPr/>
        </p:nvSpPr>
        <p:spPr>
          <a:xfrm>
            <a:off x="6912225" y="1744075"/>
            <a:ext cx="409800" cy="4098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282" name="Google Shape;1282;p33"/>
          <p:cNvSpPr/>
          <p:nvPr/>
        </p:nvSpPr>
        <p:spPr>
          <a:xfrm>
            <a:off x="5173875" y="2440550"/>
            <a:ext cx="409800" cy="4098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283" name="Google Shape;1283;p33"/>
          <p:cNvSpPr/>
          <p:nvPr/>
        </p:nvSpPr>
        <p:spPr>
          <a:xfrm>
            <a:off x="5173875" y="1047500"/>
            <a:ext cx="409800" cy="409800"/>
          </a:xfrm>
          <a:prstGeom prst="ellipse">
            <a:avLst/>
          </a:prstGeom>
          <a:solidFill>
            <a:srgbClr val="45818E"/>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900">
              <a:latin typeface="Courier New"/>
              <a:ea typeface="Courier New"/>
              <a:cs typeface="Courier New"/>
              <a:sym typeface="Courier New"/>
            </a:endParaRPr>
          </a:p>
        </p:txBody>
      </p:sp>
      <p:sp>
        <p:nvSpPr>
          <p:cNvPr id="1284" name="Google Shape;1284;p33"/>
          <p:cNvSpPr/>
          <p:nvPr/>
        </p:nvSpPr>
        <p:spPr>
          <a:xfrm>
            <a:off x="6912225" y="2369925"/>
            <a:ext cx="409800" cy="4098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285" name="Google Shape;1285;p33"/>
          <p:cNvSpPr/>
          <p:nvPr/>
        </p:nvSpPr>
        <p:spPr>
          <a:xfrm>
            <a:off x="6912225" y="1097600"/>
            <a:ext cx="409800" cy="4098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286" name="Google Shape;1286;p33"/>
          <p:cNvSpPr/>
          <p:nvPr/>
        </p:nvSpPr>
        <p:spPr>
          <a:xfrm>
            <a:off x="6912225" y="2995775"/>
            <a:ext cx="409800" cy="4098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287" name="Google Shape;1287;p33"/>
          <p:cNvSpPr/>
          <p:nvPr/>
        </p:nvSpPr>
        <p:spPr>
          <a:xfrm>
            <a:off x="6912225" y="492375"/>
            <a:ext cx="409800" cy="4098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cxnSp>
        <p:nvCxnSpPr>
          <p:cNvPr id="1288" name="Google Shape;1288;p33"/>
          <p:cNvCxnSpPr>
            <a:stCxn id="1283" idx="6"/>
            <a:endCxn id="1287" idx="2"/>
          </p:cNvCxnSpPr>
          <p:nvPr/>
        </p:nvCxnSpPr>
        <p:spPr>
          <a:xfrm flipH="1" rot="10800000">
            <a:off x="5583675" y="697400"/>
            <a:ext cx="1328700" cy="555000"/>
          </a:xfrm>
          <a:prstGeom prst="straightConnector1">
            <a:avLst/>
          </a:prstGeom>
          <a:noFill/>
          <a:ln cap="flat" cmpd="sng" w="9525">
            <a:solidFill>
              <a:srgbClr val="000000"/>
            </a:solidFill>
            <a:prstDash val="solid"/>
            <a:round/>
            <a:headEnd len="med" w="med" type="none"/>
            <a:tailEnd len="med" w="med" type="triangle"/>
          </a:ln>
        </p:spPr>
      </p:cxnSp>
      <p:cxnSp>
        <p:nvCxnSpPr>
          <p:cNvPr id="1289" name="Google Shape;1289;p33"/>
          <p:cNvCxnSpPr>
            <a:stCxn id="1283" idx="6"/>
            <a:endCxn id="1285" idx="2"/>
          </p:cNvCxnSpPr>
          <p:nvPr/>
        </p:nvCxnSpPr>
        <p:spPr>
          <a:xfrm>
            <a:off x="5583675" y="1252400"/>
            <a:ext cx="1328700" cy="50100"/>
          </a:xfrm>
          <a:prstGeom prst="straightConnector1">
            <a:avLst/>
          </a:prstGeom>
          <a:noFill/>
          <a:ln cap="flat" cmpd="sng" w="9525">
            <a:solidFill>
              <a:srgbClr val="CCCCCC"/>
            </a:solidFill>
            <a:prstDash val="solid"/>
            <a:round/>
            <a:headEnd len="med" w="med" type="none"/>
            <a:tailEnd len="med" w="med" type="triangle"/>
          </a:ln>
        </p:spPr>
      </p:cxnSp>
      <p:cxnSp>
        <p:nvCxnSpPr>
          <p:cNvPr id="1290" name="Google Shape;1290;p33"/>
          <p:cNvCxnSpPr>
            <a:stCxn id="1283" idx="6"/>
            <a:endCxn id="1281" idx="2"/>
          </p:cNvCxnSpPr>
          <p:nvPr/>
        </p:nvCxnSpPr>
        <p:spPr>
          <a:xfrm>
            <a:off x="5583675" y="1252400"/>
            <a:ext cx="1328700" cy="696600"/>
          </a:xfrm>
          <a:prstGeom prst="straightConnector1">
            <a:avLst/>
          </a:prstGeom>
          <a:noFill/>
          <a:ln cap="flat" cmpd="sng" w="9525">
            <a:solidFill>
              <a:srgbClr val="CCCCCC"/>
            </a:solidFill>
            <a:prstDash val="solid"/>
            <a:round/>
            <a:headEnd len="med" w="med" type="none"/>
            <a:tailEnd len="med" w="med" type="triangle"/>
          </a:ln>
        </p:spPr>
      </p:cxnSp>
      <p:cxnSp>
        <p:nvCxnSpPr>
          <p:cNvPr id="1291" name="Google Shape;1291;p33"/>
          <p:cNvCxnSpPr>
            <a:stCxn id="1283" idx="6"/>
            <a:endCxn id="1284" idx="2"/>
          </p:cNvCxnSpPr>
          <p:nvPr/>
        </p:nvCxnSpPr>
        <p:spPr>
          <a:xfrm>
            <a:off x="5583675" y="1252400"/>
            <a:ext cx="1328700" cy="1322400"/>
          </a:xfrm>
          <a:prstGeom prst="straightConnector1">
            <a:avLst/>
          </a:prstGeom>
          <a:noFill/>
          <a:ln cap="flat" cmpd="sng" w="9525">
            <a:solidFill>
              <a:srgbClr val="CCCCCC"/>
            </a:solidFill>
            <a:prstDash val="solid"/>
            <a:round/>
            <a:headEnd len="med" w="med" type="none"/>
            <a:tailEnd len="med" w="med" type="triangle"/>
          </a:ln>
        </p:spPr>
      </p:cxnSp>
      <p:cxnSp>
        <p:nvCxnSpPr>
          <p:cNvPr id="1292" name="Google Shape;1292;p33"/>
          <p:cNvCxnSpPr>
            <a:stCxn id="1283" idx="6"/>
            <a:endCxn id="1286" idx="2"/>
          </p:cNvCxnSpPr>
          <p:nvPr/>
        </p:nvCxnSpPr>
        <p:spPr>
          <a:xfrm>
            <a:off x="5583675" y="1252400"/>
            <a:ext cx="1328700" cy="1948200"/>
          </a:xfrm>
          <a:prstGeom prst="straightConnector1">
            <a:avLst/>
          </a:prstGeom>
          <a:noFill/>
          <a:ln cap="flat" cmpd="sng" w="9525">
            <a:solidFill>
              <a:srgbClr val="CCCCCC"/>
            </a:solidFill>
            <a:prstDash val="solid"/>
            <a:round/>
            <a:headEnd len="med" w="med" type="none"/>
            <a:tailEnd len="med" w="med" type="triangle"/>
          </a:ln>
        </p:spPr>
      </p:cxnSp>
      <p:cxnSp>
        <p:nvCxnSpPr>
          <p:cNvPr id="1293" name="Google Shape;1293;p33"/>
          <p:cNvCxnSpPr>
            <a:stCxn id="1280" idx="6"/>
            <a:endCxn id="1287" idx="2"/>
          </p:cNvCxnSpPr>
          <p:nvPr/>
        </p:nvCxnSpPr>
        <p:spPr>
          <a:xfrm flipH="1" rot="10800000">
            <a:off x="5583675" y="697325"/>
            <a:ext cx="1328700" cy="1251600"/>
          </a:xfrm>
          <a:prstGeom prst="straightConnector1">
            <a:avLst/>
          </a:prstGeom>
          <a:noFill/>
          <a:ln cap="flat" cmpd="sng" w="9525">
            <a:solidFill>
              <a:srgbClr val="000000"/>
            </a:solidFill>
            <a:prstDash val="solid"/>
            <a:round/>
            <a:headEnd len="med" w="med" type="none"/>
            <a:tailEnd len="med" w="med" type="triangle"/>
          </a:ln>
        </p:spPr>
      </p:cxnSp>
      <p:cxnSp>
        <p:nvCxnSpPr>
          <p:cNvPr id="1294" name="Google Shape;1294;p33"/>
          <p:cNvCxnSpPr>
            <a:stCxn id="1280" idx="6"/>
            <a:endCxn id="1285" idx="2"/>
          </p:cNvCxnSpPr>
          <p:nvPr/>
        </p:nvCxnSpPr>
        <p:spPr>
          <a:xfrm flipH="1" rot="10800000">
            <a:off x="5583675" y="1302425"/>
            <a:ext cx="1328700" cy="646500"/>
          </a:xfrm>
          <a:prstGeom prst="straightConnector1">
            <a:avLst/>
          </a:prstGeom>
          <a:noFill/>
          <a:ln cap="flat" cmpd="sng" w="9525">
            <a:solidFill>
              <a:srgbClr val="CCCCCC"/>
            </a:solidFill>
            <a:prstDash val="solid"/>
            <a:round/>
            <a:headEnd len="med" w="med" type="none"/>
            <a:tailEnd len="med" w="med" type="triangle"/>
          </a:ln>
        </p:spPr>
      </p:cxnSp>
      <p:cxnSp>
        <p:nvCxnSpPr>
          <p:cNvPr id="1295" name="Google Shape;1295;p33"/>
          <p:cNvCxnSpPr>
            <a:stCxn id="1280" idx="6"/>
            <a:endCxn id="1281" idx="2"/>
          </p:cNvCxnSpPr>
          <p:nvPr/>
        </p:nvCxnSpPr>
        <p:spPr>
          <a:xfrm>
            <a:off x="5583675" y="1948925"/>
            <a:ext cx="1328700" cy="0"/>
          </a:xfrm>
          <a:prstGeom prst="straightConnector1">
            <a:avLst/>
          </a:prstGeom>
          <a:noFill/>
          <a:ln cap="flat" cmpd="sng" w="9525">
            <a:solidFill>
              <a:srgbClr val="CCCCCC"/>
            </a:solidFill>
            <a:prstDash val="solid"/>
            <a:round/>
            <a:headEnd len="med" w="med" type="none"/>
            <a:tailEnd len="med" w="med" type="triangle"/>
          </a:ln>
        </p:spPr>
      </p:cxnSp>
      <p:cxnSp>
        <p:nvCxnSpPr>
          <p:cNvPr id="1296" name="Google Shape;1296;p33"/>
          <p:cNvCxnSpPr>
            <a:stCxn id="1280" idx="6"/>
            <a:endCxn id="1284" idx="2"/>
          </p:cNvCxnSpPr>
          <p:nvPr/>
        </p:nvCxnSpPr>
        <p:spPr>
          <a:xfrm>
            <a:off x="5583675" y="1948925"/>
            <a:ext cx="1328700" cy="625800"/>
          </a:xfrm>
          <a:prstGeom prst="straightConnector1">
            <a:avLst/>
          </a:prstGeom>
          <a:noFill/>
          <a:ln cap="flat" cmpd="sng" w="9525">
            <a:solidFill>
              <a:srgbClr val="CCCCCC"/>
            </a:solidFill>
            <a:prstDash val="solid"/>
            <a:round/>
            <a:headEnd len="med" w="med" type="none"/>
            <a:tailEnd len="med" w="med" type="triangle"/>
          </a:ln>
        </p:spPr>
      </p:cxnSp>
      <p:cxnSp>
        <p:nvCxnSpPr>
          <p:cNvPr id="1297" name="Google Shape;1297;p33"/>
          <p:cNvCxnSpPr>
            <a:stCxn id="1280" idx="6"/>
            <a:endCxn id="1286" idx="2"/>
          </p:cNvCxnSpPr>
          <p:nvPr/>
        </p:nvCxnSpPr>
        <p:spPr>
          <a:xfrm>
            <a:off x="5583675" y="1948925"/>
            <a:ext cx="1328700" cy="1251900"/>
          </a:xfrm>
          <a:prstGeom prst="straightConnector1">
            <a:avLst/>
          </a:prstGeom>
          <a:noFill/>
          <a:ln cap="flat" cmpd="sng" w="9525">
            <a:solidFill>
              <a:srgbClr val="CCCCCC"/>
            </a:solidFill>
            <a:prstDash val="solid"/>
            <a:round/>
            <a:headEnd len="med" w="med" type="none"/>
            <a:tailEnd len="med" w="med" type="triangle"/>
          </a:ln>
        </p:spPr>
      </p:cxnSp>
      <p:cxnSp>
        <p:nvCxnSpPr>
          <p:cNvPr id="1298" name="Google Shape;1298;p33"/>
          <p:cNvCxnSpPr>
            <a:stCxn id="1282" idx="6"/>
            <a:endCxn id="1287" idx="2"/>
          </p:cNvCxnSpPr>
          <p:nvPr/>
        </p:nvCxnSpPr>
        <p:spPr>
          <a:xfrm flipH="1" rot="10800000">
            <a:off x="5583675" y="697250"/>
            <a:ext cx="1328700" cy="1948200"/>
          </a:xfrm>
          <a:prstGeom prst="straightConnector1">
            <a:avLst/>
          </a:prstGeom>
          <a:noFill/>
          <a:ln cap="flat" cmpd="sng" w="9525">
            <a:solidFill>
              <a:srgbClr val="000000"/>
            </a:solidFill>
            <a:prstDash val="solid"/>
            <a:round/>
            <a:headEnd len="med" w="med" type="none"/>
            <a:tailEnd len="med" w="med" type="triangle"/>
          </a:ln>
        </p:spPr>
      </p:cxnSp>
      <p:cxnSp>
        <p:nvCxnSpPr>
          <p:cNvPr id="1299" name="Google Shape;1299;p33"/>
          <p:cNvCxnSpPr>
            <a:stCxn id="1282" idx="6"/>
            <a:endCxn id="1285" idx="2"/>
          </p:cNvCxnSpPr>
          <p:nvPr/>
        </p:nvCxnSpPr>
        <p:spPr>
          <a:xfrm flipH="1" rot="10800000">
            <a:off x="5583675" y="1302350"/>
            <a:ext cx="1328700" cy="1343100"/>
          </a:xfrm>
          <a:prstGeom prst="straightConnector1">
            <a:avLst/>
          </a:prstGeom>
          <a:noFill/>
          <a:ln cap="flat" cmpd="sng" w="9525">
            <a:solidFill>
              <a:srgbClr val="CCCCCC"/>
            </a:solidFill>
            <a:prstDash val="solid"/>
            <a:round/>
            <a:headEnd len="med" w="med" type="none"/>
            <a:tailEnd len="med" w="med" type="triangle"/>
          </a:ln>
        </p:spPr>
      </p:cxnSp>
      <p:cxnSp>
        <p:nvCxnSpPr>
          <p:cNvPr id="1300" name="Google Shape;1300;p33"/>
          <p:cNvCxnSpPr>
            <a:stCxn id="1282" idx="6"/>
            <a:endCxn id="1281" idx="2"/>
          </p:cNvCxnSpPr>
          <p:nvPr/>
        </p:nvCxnSpPr>
        <p:spPr>
          <a:xfrm flipH="1" rot="10800000">
            <a:off x="5583675" y="1948850"/>
            <a:ext cx="1328700" cy="696600"/>
          </a:xfrm>
          <a:prstGeom prst="straightConnector1">
            <a:avLst/>
          </a:prstGeom>
          <a:noFill/>
          <a:ln cap="flat" cmpd="sng" w="9525">
            <a:solidFill>
              <a:srgbClr val="CCCCCC"/>
            </a:solidFill>
            <a:prstDash val="solid"/>
            <a:round/>
            <a:headEnd len="med" w="med" type="none"/>
            <a:tailEnd len="med" w="med" type="triangle"/>
          </a:ln>
        </p:spPr>
      </p:cxnSp>
      <p:cxnSp>
        <p:nvCxnSpPr>
          <p:cNvPr id="1301" name="Google Shape;1301;p33"/>
          <p:cNvCxnSpPr>
            <a:stCxn id="1282" idx="6"/>
            <a:endCxn id="1284" idx="2"/>
          </p:cNvCxnSpPr>
          <p:nvPr/>
        </p:nvCxnSpPr>
        <p:spPr>
          <a:xfrm flipH="1" rot="10800000">
            <a:off x="5583675" y="2574950"/>
            <a:ext cx="1328700" cy="70500"/>
          </a:xfrm>
          <a:prstGeom prst="straightConnector1">
            <a:avLst/>
          </a:prstGeom>
          <a:noFill/>
          <a:ln cap="flat" cmpd="sng" w="9525">
            <a:solidFill>
              <a:srgbClr val="CCCCCC"/>
            </a:solidFill>
            <a:prstDash val="solid"/>
            <a:round/>
            <a:headEnd len="med" w="med" type="none"/>
            <a:tailEnd len="med" w="med" type="triangle"/>
          </a:ln>
        </p:spPr>
      </p:cxnSp>
      <p:cxnSp>
        <p:nvCxnSpPr>
          <p:cNvPr id="1302" name="Google Shape;1302;p33"/>
          <p:cNvCxnSpPr>
            <a:stCxn id="1282" idx="6"/>
            <a:endCxn id="1286" idx="2"/>
          </p:cNvCxnSpPr>
          <p:nvPr/>
        </p:nvCxnSpPr>
        <p:spPr>
          <a:xfrm>
            <a:off x="5583675" y="2645450"/>
            <a:ext cx="1328700" cy="555300"/>
          </a:xfrm>
          <a:prstGeom prst="straightConnector1">
            <a:avLst/>
          </a:prstGeom>
          <a:noFill/>
          <a:ln cap="flat" cmpd="sng" w="9525">
            <a:solidFill>
              <a:srgbClr val="CCCCCC"/>
            </a:solidFill>
            <a:prstDash val="solid"/>
            <a:round/>
            <a:headEnd len="med" w="med" type="none"/>
            <a:tailEnd len="med" w="med" type="triangle"/>
          </a:ln>
        </p:spPr>
      </p:cxnSp>
      <p:cxnSp>
        <p:nvCxnSpPr>
          <p:cNvPr id="1303" name="Google Shape;1303;p33"/>
          <p:cNvCxnSpPr/>
          <p:nvPr/>
        </p:nvCxnSpPr>
        <p:spPr>
          <a:xfrm>
            <a:off x="7322025" y="697275"/>
            <a:ext cx="1821900" cy="0"/>
          </a:xfrm>
          <a:prstGeom prst="straightConnector1">
            <a:avLst/>
          </a:prstGeom>
          <a:noFill/>
          <a:ln cap="flat" cmpd="sng" w="9525">
            <a:solidFill>
              <a:srgbClr val="CCCCCC"/>
            </a:solidFill>
            <a:prstDash val="solid"/>
            <a:round/>
            <a:headEnd len="med" w="med" type="none"/>
            <a:tailEnd len="med" w="med" type="triangle"/>
          </a:ln>
        </p:spPr>
      </p:cxnSp>
      <p:cxnSp>
        <p:nvCxnSpPr>
          <p:cNvPr id="1304" name="Google Shape;1304;p33"/>
          <p:cNvCxnSpPr/>
          <p:nvPr/>
        </p:nvCxnSpPr>
        <p:spPr>
          <a:xfrm>
            <a:off x="7322025" y="697275"/>
            <a:ext cx="1821900" cy="605100"/>
          </a:xfrm>
          <a:prstGeom prst="straightConnector1">
            <a:avLst/>
          </a:prstGeom>
          <a:noFill/>
          <a:ln cap="flat" cmpd="sng" w="9525">
            <a:solidFill>
              <a:srgbClr val="CCCCCC"/>
            </a:solidFill>
            <a:prstDash val="solid"/>
            <a:round/>
            <a:headEnd len="med" w="med" type="none"/>
            <a:tailEnd len="med" w="med" type="triangle"/>
          </a:ln>
        </p:spPr>
      </p:cxnSp>
      <p:cxnSp>
        <p:nvCxnSpPr>
          <p:cNvPr id="1305" name="Google Shape;1305;p33"/>
          <p:cNvCxnSpPr/>
          <p:nvPr/>
        </p:nvCxnSpPr>
        <p:spPr>
          <a:xfrm>
            <a:off x="7322025" y="697275"/>
            <a:ext cx="1821900" cy="1251600"/>
          </a:xfrm>
          <a:prstGeom prst="straightConnector1">
            <a:avLst/>
          </a:prstGeom>
          <a:noFill/>
          <a:ln cap="flat" cmpd="sng" w="9525">
            <a:solidFill>
              <a:srgbClr val="CCCCCC"/>
            </a:solidFill>
            <a:prstDash val="solid"/>
            <a:round/>
            <a:headEnd len="med" w="med" type="none"/>
            <a:tailEnd len="med" w="med" type="triangle"/>
          </a:ln>
        </p:spPr>
      </p:cxnSp>
      <p:cxnSp>
        <p:nvCxnSpPr>
          <p:cNvPr id="1306" name="Google Shape;1306;p33"/>
          <p:cNvCxnSpPr/>
          <p:nvPr/>
        </p:nvCxnSpPr>
        <p:spPr>
          <a:xfrm>
            <a:off x="7322025" y="697275"/>
            <a:ext cx="1821900" cy="1877400"/>
          </a:xfrm>
          <a:prstGeom prst="straightConnector1">
            <a:avLst/>
          </a:prstGeom>
          <a:noFill/>
          <a:ln cap="flat" cmpd="sng" w="9525">
            <a:solidFill>
              <a:srgbClr val="CCCCCC"/>
            </a:solidFill>
            <a:prstDash val="solid"/>
            <a:round/>
            <a:headEnd len="med" w="med" type="none"/>
            <a:tailEnd len="med" w="med" type="triangle"/>
          </a:ln>
        </p:spPr>
      </p:cxnSp>
      <p:cxnSp>
        <p:nvCxnSpPr>
          <p:cNvPr id="1307" name="Google Shape;1307;p33"/>
          <p:cNvCxnSpPr/>
          <p:nvPr/>
        </p:nvCxnSpPr>
        <p:spPr>
          <a:xfrm>
            <a:off x="7322025" y="697275"/>
            <a:ext cx="1821900" cy="2503500"/>
          </a:xfrm>
          <a:prstGeom prst="straightConnector1">
            <a:avLst/>
          </a:prstGeom>
          <a:noFill/>
          <a:ln cap="flat" cmpd="sng" w="9525">
            <a:solidFill>
              <a:srgbClr val="CCCCCC"/>
            </a:solidFill>
            <a:prstDash val="solid"/>
            <a:round/>
            <a:headEnd len="med" w="med" type="none"/>
            <a:tailEnd len="med" w="med" type="triangle"/>
          </a:ln>
        </p:spPr>
      </p:cxnSp>
      <p:cxnSp>
        <p:nvCxnSpPr>
          <p:cNvPr id="1308" name="Google Shape;1308;p33"/>
          <p:cNvCxnSpPr/>
          <p:nvPr/>
        </p:nvCxnSpPr>
        <p:spPr>
          <a:xfrm flipH="1" rot="10800000">
            <a:off x="7322025" y="697175"/>
            <a:ext cx="1821900" cy="2503500"/>
          </a:xfrm>
          <a:prstGeom prst="straightConnector1">
            <a:avLst/>
          </a:prstGeom>
          <a:noFill/>
          <a:ln cap="flat" cmpd="sng" w="9525">
            <a:solidFill>
              <a:srgbClr val="CCCCCC"/>
            </a:solidFill>
            <a:prstDash val="solid"/>
            <a:round/>
            <a:headEnd len="med" w="med" type="none"/>
            <a:tailEnd len="med" w="med" type="triangle"/>
          </a:ln>
        </p:spPr>
      </p:cxnSp>
      <p:cxnSp>
        <p:nvCxnSpPr>
          <p:cNvPr id="1309" name="Google Shape;1309;p33"/>
          <p:cNvCxnSpPr/>
          <p:nvPr/>
        </p:nvCxnSpPr>
        <p:spPr>
          <a:xfrm flipH="1" rot="10800000">
            <a:off x="7322025" y="1302575"/>
            <a:ext cx="1821900" cy="1898100"/>
          </a:xfrm>
          <a:prstGeom prst="straightConnector1">
            <a:avLst/>
          </a:prstGeom>
          <a:noFill/>
          <a:ln cap="flat" cmpd="sng" w="9525">
            <a:solidFill>
              <a:srgbClr val="CCCCCC"/>
            </a:solidFill>
            <a:prstDash val="solid"/>
            <a:round/>
            <a:headEnd len="med" w="med" type="none"/>
            <a:tailEnd len="med" w="med" type="triangle"/>
          </a:ln>
        </p:spPr>
      </p:cxnSp>
      <p:cxnSp>
        <p:nvCxnSpPr>
          <p:cNvPr id="1310" name="Google Shape;1310;p33"/>
          <p:cNvCxnSpPr/>
          <p:nvPr/>
        </p:nvCxnSpPr>
        <p:spPr>
          <a:xfrm flipH="1" rot="10800000">
            <a:off x="7322025" y="1948775"/>
            <a:ext cx="1821900" cy="1251900"/>
          </a:xfrm>
          <a:prstGeom prst="straightConnector1">
            <a:avLst/>
          </a:prstGeom>
          <a:noFill/>
          <a:ln cap="flat" cmpd="sng" w="9525">
            <a:solidFill>
              <a:srgbClr val="CCCCCC"/>
            </a:solidFill>
            <a:prstDash val="solid"/>
            <a:round/>
            <a:headEnd len="med" w="med" type="none"/>
            <a:tailEnd len="med" w="med" type="triangle"/>
          </a:ln>
        </p:spPr>
      </p:cxnSp>
      <p:cxnSp>
        <p:nvCxnSpPr>
          <p:cNvPr id="1311" name="Google Shape;1311;p33"/>
          <p:cNvCxnSpPr/>
          <p:nvPr/>
        </p:nvCxnSpPr>
        <p:spPr>
          <a:xfrm flipH="1" rot="10800000">
            <a:off x="7322025" y="2574875"/>
            <a:ext cx="1821900" cy="625800"/>
          </a:xfrm>
          <a:prstGeom prst="straightConnector1">
            <a:avLst/>
          </a:prstGeom>
          <a:noFill/>
          <a:ln cap="flat" cmpd="sng" w="9525">
            <a:solidFill>
              <a:srgbClr val="CCCCCC"/>
            </a:solidFill>
            <a:prstDash val="solid"/>
            <a:round/>
            <a:headEnd len="med" w="med" type="none"/>
            <a:tailEnd len="med" w="med" type="triangle"/>
          </a:ln>
        </p:spPr>
      </p:cxnSp>
      <p:cxnSp>
        <p:nvCxnSpPr>
          <p:cNvPr id="1312" name="Google Shape;1312;p33"/>
          <p:cNvCxnSpPr/>
          <p:nvPr/>
        </p:nvCxnSpPr>
        <p:spPr>
          <a:xfrm>
            <a:off x="7322025" y="3200675"/>
            <a:ext cx="1821900" cy="0"/>
          </a:xfrm>
          <a:prstGeom prst="straightConnector1">
            <a:avLst/>
          </a:prstGeom>
          <a:noFill/>
          <a:ln cap="flat" cmpd="sng" w="9525">
            <a:solidFill>
              <a:srgbClr val="CCCCCC"/>
            </a:solidFill>
            <a:prstDash val="solid"/>
            <a:round/>
            <a:headEnd len="med" w="med" type="none"/>
            <a:tailEnd len="med" w="med" type="triangle"/>
          </a:ln>
        </p:spPr>
      </p:cxnSp>
      <p:cxnSp>
        <p:nvCxnSpPr>
          <p:cNvPr id="1313" name="Google Shape;1313;p33"/>
          <p:cNvCxnSpPr/>
          <p:nvPr/>
        </p:nvCxnSpPr>
        <p:spPr>
          <a:xfrm flipH="1" rot="10800000">
            <a:off x="7322025" y="697100"/>
            <a:ext cx="1821900" cy="605400"/>
          </a:xfrm>
          <a:prstGeom prst="straightConnector1">
            <a:avLst/>
          </a:prstGeom>
          <a:noFill/>
          <a:ln cap="flat" cmpd="sng" w="9525">
            <a:solidFill>
              <a:srgbClr val="CCCCCC"/>
            </a:solidFill>
            <a:prstDash val="solid"/>
            <a:round/>
            <a:headEnd len="med" w="med" type="none"/>
            <a:tailEnd len="med" w="med" type="triangle"/>
          </a:ln>
        </p:spPr>
      </p:cxnSp>
      <p:cxnSp>
        <p:nvCxnSpPr>
          <p:cNvPr id="1314" name="Google Shape;1314;p33"/>
          <p:cNvCxnSpPr/>
          <p:nvPr/>
        </p:nvCxnSpPr>
        <p:spPr>
          <a:xfrm>
            <a:off x="7322025" y="1302500"/>
            <a:ext cx="1821900" cy="0"/>
          </a:xfrm>
          <a:prstGeom prst="straightConnector1">
            <a:avLst/>
          </a:prstGeom>
          <a:noFill/>
          <a:ln cap="flat" cmpd="sng" w="9525">
            <a:solidFill>
              <a:srgbClr val="CCCCCC"/>
            </a:solidFill>
            <a:prstDash val="solid"/>
            <a:round/>
            <a:headEnd len="med" w="med" type="none"/>
            <a:tailEnd len="med" w="med" type="triangle"/>
          </a:ln>
        </p:spPr>
      </p:cxnSp>
      <p:cxnSp>
        <p:nvCxnSpPr>
          <p:cNvPr id="1315" name="Google Shape;1315;p33"/>
          <p:cNvCxnSpPr/>
          <p:nvPr/>
        </p:nvCxnSpPr>
        <p:spPr>
          <a:xfrm>
            <a:off x="7322025" y="1302500"/>
            <a:ext cx="1821900" cy="646500"/>
          </a:xfrm>
          <a:prstGeom prst="straightConnector1">
            <a:avLst/>
          </a:prstGeom>
          <a:noFill/>
          <a:ln cap="flat" cmpd="sng" w="9525">
            <a:solidFill>
              <a:srgbClr val="CCCCCC"/>
            </a:solidFill>
            <a:prstDash val="solid"/>
            <a:round/>
            <a:headEnd len="med" w="med" type="none"/>
            <a:tailEnd len="med" w="med" type="triangle"/>
          </a:ln>
        </p:spPr>
      </p:cxnSp>
      <p:cxnSp>
        <p:nvCxnSpPr>
          <p:cNvPr id="1316" name="Google Shape;1316;p33"/>
          <p:cNvCxnSpPr/>
          <p:nvPr/>
        </p:nvCxnSpPr>
        <p:spPr>
          <a:xfrm>
            <a:off x="7322025" y="1302500"/>
            <a:ext cx="1821900" cy="1272300"/>
          </a:xfrm>
          <a:prstGeom prst="straightConnector1">
            <a:avLst/>
          </a:prstGeom>
          <a:noFill/>
          <a:ln cap="flat" cmpd="sng" w="9525">
            <a:solidFill>
              <a:srgbClr val="CCCCCC"/>
            </a:solidFill>
            <a:prstDash val="solid"/>
            <a:round/>
            <a:headEnd len="med" w="med" type="none"/>
            <a:tailEnd len="med" w="med" type="triangle"/>
          </a:ln>
        </p:spPr>
      </p:cxnSp>
      <p:cxnSp>
        <p:nvCxnSpPr>
          <p:cNvPr id="1317" name="Google Shape;1317;p33"/>
          <p:cNvCxnSpPr/>
          <p:nvPr/>
        </p:nvCxnSpPr>
        <p:spPr>
          <a:xfrm>
            <a:off x="7322025" y="1302500"/>
            <a:ext cx="1821900" cy="1898100"/>
          </a:xfrm>
          <a:prstGeom prst="straightConnector1">
            <a:avLst/>
          </a:prstGeom>
          <a:noFill/>
          <a:ln cap="flat" cmpd="sng" w="9525">
            <a:solidFill>
              <a:srgbClr val="CCCCCC"/>
            </a:solidFill>
            <a:prstDash val="solid"/>
            <a:round/>
            <a:headEnd len="med" w="med" type="none"/>
            <a:tailEnd len="med" w="med" type="triangle"/>
          </a:ln>
        </p:spPr>
      </p:cxnSp>
      <p:cxnSp>
        <p:nvCxnSpPr>
          <p:cNvPr id="1318" name="Google Shape;1318;p33"/>
          <p:cNvCxnSpPr/>
          <p:nvPr/>
        </p:nvCxnSpPr>
        <p:spPr>
          <a:xfrm flipH="1" rot="10800000">
            <a:off x="7322025" y="697075"/>
            <a:ext cx="1821900" cy="1251900"/>
          </a:xfrm>
          <a:prstGeom prst="straightConnector1">
            <a:avLst/>
          </a:prstGeom>
          <a:noFill/>
          <a:ln cap="flat" cmpd="sng" w="9525">
            <a:solidFill>
              <a:srgbClr val="CCCCCC"/>
            </a:solidFill>
            <a:prstDash val="solid"/>
            <a:round/>
            <a:headEnd len="med" w="med" type="none"/>
            <a:tailEnd len="med" w="med" type="triangle"/>
          </a:ln>
        </p:spPr>
      </p:cxnSp>
      <p:cxnSp>
        <p:nvCxnSpPr>
          <p:cNvPr id="1319" name="Google Shape;1319;p33"/>
          <p:cNvCxnSpPr/>
          <p:nvPr/>
        </p:nvCxnSpPr>
        <p:spPr>
          <a:xfrm flipH="1" rot="10800000">
            <a:off x="7322025" y="1302475"/>
            <a:ext cx="1821900" cy="646500"/>
          </a:xfrm>
          <a:prstGeom prst="straightConnector1">
            <a:avLst/>
          </a:prstGeom>
          <a:noFill/>
          <a:ln cap="flat" cmpd="sng" w="9525">
            <a:solidFill>
              <a:srgbClr val="CCCCCC"/>
            </a:solidFill>
            <a:prstDash val="solid"/>
            <a:round/>
            <a:headEnd len="med" w="med" type="none"/>
            <a:tailEnd len="med" w="med" type="triangle"/>
          </a:ln>
        </p:spPr>
      </p:cxnSp>
      <p:cxnSp>
        <p:nvCxnSpPr>
          <p:cNvPr id="1320" name="Google Shape;1320;p33"/>
          <p:cNvCxnSpPr/>
          <p:nvPr/>
        </p:nvCxnSpPr>
        <p:spPr>
          <a:xfrm>
            <a:off x="7322025" y="1948975"/>
            <a:ext cx="1821900" cy="0"/>
          </a:xfrm>
          <a:prstGeom prst="straightConnector1">
            <a:avLst/>
          </a:prstGeom>
          <a:noFill/>
          <a:ln cap="flat" cmpd="sng" w="9525">
            <a:solidFill>
              <a:srgbClr val="CCCCCC"/>
            </a:solidFill>
            <a:prstDash val="solid"/>
            <a:round/>
            <a:headEnd len="med" w="med" type="none"/>
            <a:tailEnd len="med" w="med" type="triangle"/>
          </a:ln>
        </p:spPr>
      </p:cxnSp>
      <p:cxnSp>
        <p:nvCxnSpPr>
          <p:cNvPr id="1321" name="Google Shape;1321;p33"/>
          <p:cNvCxnSpPr/>
          <p:nvPr/>
        </p:nvCxnSpPr>
        <p:spPr>
          <a:xfrm>
            <a:off x="7322025" y="1948975"/>
            <a:ext cx="1821900" cy="625800"/>
          </a:xfrm>
          <a:prstGeom prst="straightConnector1">
            <a:avLst/>
          </a:prstGeom>
          <a:noFill/>
          <a:ln cap="flat" cmpd="sng" w="9525">
            <a:solidFill>
              <a:srgbClr val="CCCCCC"/>
            </a:solidFill>
            <a:prstDash val="solid"/>
            <a:round/>
            <a:headEnd len="med" w="med" type="none"/>
            <a:tailEnd len="med" w="med" type="triangle"/>
          </a:ln>
        </p:spPr>
      </p:cxnSp>
      <p:cxnSp>
        <p:nvCxnSpPr>
          <p:cNvPr id="1322" name="Google Shape;1322;p33"/>
          <p:cNvCxnSpPr/>
          <p:nvPr/>
        </p:nvCxnSpPr>
        <p:spPr>
          <a:xfrm>
            <a:off x="7322025" y="1948975"/>
            <a:ext cx="1821900" cy="1251600"/>
          </a:xfrm>
          <a:prstGeom prst="straightConnector1">
            <a:avLst/>
          </a:prstGeom>
          <a:noFill/>
          <a:ln cap="flat" cmpd="sng" w="9525">
            <a:solidFill>
              <a:srgbClr val="CCCCCC"/>
            </a:solidFill>
            <a:prstDash val="solid"/>
            <a:round/>
            <a:headEnd len="med" w="med" type="none"/>
            <a:tailEnd len="med" w="med" type="triangle"/>
          </a:ln>
        </p:spPr>
      </p:cxnSp>
      <p:cxnSp>
        <p:nvCxnSpPr>
          <p:cNvPr id="1323" name="Google Shape;1323;p33"/>
          <p:cNvCxnSpPr/>
          <p:nvPr/>
        </p:nvCxnSpPr>
        <p:spPr>
          <a:xfrm flipH="1" rot="10800000">
            <a:off x="7322025" y="697125"/>
            <a:ext cx="1821900" cy="1877700"/>
          </a:xfrm>
          <a:prstGeom prst="straightConnector1">
            <a:avLst/>
          </a:prstGeom>
          <a:noFill/>
          <a:ln cap="flat" cmpd="sng" w="9525">
            <a:solidFill>
              <a:srgbClr val="CCCCCC"/>
            </a:solidFill>
            <a:prstDash val="solid"/>
            <a:round/>
            <a:headEnd len="med" w="med" type="none"/>
            <a:tailEnd len="med" w="med" type="triangle"/>
          </a:ln>
        </p:spPr>
      </p:cxnSp>
      <p:cxnSp>
        <p:nvCxnSpPr>
          <p:cNvPr id="1324" name="Google Shape;1324;p33"/>
          <p:cNvCxnSpPr/>
          <p:nvPr/>
        </p:nvCxnSpPr>
        <p:spPr>
          <a:xfrm flipH="1" rot="10800000">
            <a:off x="7322025" y="1302525"/>
            <a:ext cx="1821900" cy="1272300"/>
          </a:xfrm>
          <a:prstGeom prst="straightConnector1">
            <a:avLst/>
          </a:prstGeom>
          <a:noFill/>
          <a:ln cap="flat" cmpd="sng" w="9525">
            <a:solidFill>
              <a:srgbClr val="CCCCCC"/>
            </a:solidFill>
            <a:prstDash val="solid"/>
            <a:round/>
            <a:headEnd len="med" w="med" type="none"/>
            <a:tailEnd len="med" w="med" type="triangle"/>
          </a:ln>
        </p:spPr>
      </p:cxnSp>
      <p:cxnSp>
        <p:nvCxnSpPr>
          <p:cNvPr id="1325" name="Google Shape;1325;p33"/>
          <p:cNvCxnSpPr/>
          <p:nvPr/>
        </p:nvCxnSpPr>
        <p:spPr>
          <a:xfrm flipH="1" rot="10800000">
            <a:off x="7322025" y="1949025"/>
            <a:ext cx="1821900" cy="625800"/>
          </a:xfrm>
          <a:prstGeom prst="straightConnector1">
            <a:avLst/>
          </a:prstGeom>
          <a:noFill/>
          <a:ln cap="flat" cmpd="sng" w="9525">
            <a:solidFill>
              <a:srgbClr val="CCCCCC"/>
            </a:solidFill>
            <a:prstDash val="solid"/>
            <a:round/>
            <a:headEnd len="med" w="med" type="none"/>
            <a:tailEnd len="med" w="med" type="triangle"/>
          </a:ln>
        </p:spPr>
      </p:cxnSp>
      <p:cxnSp>
        <p:nvCxnSpPr>
          <p:cNvPr id="1326" name="Google Shape;1326;p33"/>
          <p:cNvCxnSpPr/>
          <p:nvPr/>
        </p:nvCxnSpPr>
        <p:spPr>
          <a:xfrm>
            <a:off x="7322025" y="2574825"/>
            <a:ext cx="1821900" cy="0"/>
          </a:xfrm>
          <a:prstGeom prst="straightConnector1">
            <a:avLst/>
          </a:prstGeom>
          <a:noFill/>
          <a:ln cap="flat" cmpd="sng" w="9525">
            <a:solidFill>
              <a:srgbClr val="CCCCCC"/>
            </a:solidFill>
            <a:prstDash val="solid"/>
            <a:round/>
            <a:headEnd len="med" w="med" type="none"/>
            <a:tailEnd len="med" w="med" type="triangle"/>
          </a:ln>
        </p:spPr>
      </p:cxnSp>
      <p:cxnSp>
        <p:nvCxnSpPr>
          <p:cNvPr id="1327" name="Google Shape;1327;p33"/>
          <p:cNvCxnSpPr/>
          <p:nvPr/>
        </p:nvCxnSpPr>
        <p:spPr>
          <a:xfrm>
            <a:off x="7322025" y="2574825"/>
            <a:ext cx="1821900" cy="625800"/>
          </a:xfrm>
          <a:prstGeom prst="straightConnector1">
            <a:avLst/>
          </a:prstGeom>
          <a:noFill/>
          <a:ln cap="flat" cmpd="sng" w="9525">
            <a:solidFill>
              <a:srgbClr val="CCCCCC"/>
            </a:solidFill>
            <a:prstDash val="solid"/>
            <a:round/>
            <a:headEnd len="med" w="med" type="none"/>
            <a:tailEnd len="med" w="med" type="triangle"/>
          </a:ln>
        </p:spPr>
      </p:cxnSp>
      <p:sp>
        <p:nvSpPr>
          <p:cNvPr id="1328" name="Google Shape;1328;p33"/>
          <p:cNvSpPr txBox="1"/>
          <p:nvPr/>
        </p:nvSpPr>
        <p:spPr>
          <a:xfrm>
            <a:off x="5049125" y="3221150"/>
            <a:ext cx="601200" cy="6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Input layer</a:t>
            </a:r>
            <a:endParaRPr/>
          </a:p>
        </p:txBody>
      </p:sp>
      <p:pic>
        <p:nvPicPr>
          <p:cNvPr descr="\xi_1" id="1329" name="Google Shape;1329;p33"/>
          <p:cNvPicPr preferRelativeResize="0"/>
          <p:nvPr/>
        </p:nvPicPr>
        <p:blipFill>
          <a:blip r:embed="rId3">
            <a:alphaModFix/>
          </a:blip>
          <a:stretch>
            <a:fillRect/>
          </a:stretch>
        </p:blipFill>
        <p:spPr>
          <a:xfrm>
            <a:off x="5009219" y="866600"/>
            <a:ext cx="164804" cy="216600"/>
          </a:xfrm>
          <a:prstGeom prst="rect">
            <a:avLst/>
          </a:prstGeom>
          <a:noFill/>
          <a:ln>
            <a:noFill/>
          </a:ln>
        </p:spPr>
      </p:pic>
      <p:pic>
        <p:nvPicPr>
          <p:cNvPr descr="\xi_k" id="1330" name="Google Shape;1330;p33"/>
          <p:cNvPicPr preferRelativeResize="0"/>
          <p:nvPr/>
        </p:nvPicPr>
        <p:blipFill>
          <a:blip r:embed="rId4">
            <a:alphaModFix/>
          </a:blip>
          <a:stretch>
            <a:fillRect/>
          </a:stretch>
        </p:blipFill>
        <p:spPr>
          <a:xfrm>
            <a:off x="4957925" y="2734113"/>
            <a:ext cx="216109" cy="261600"/>
          </a:xfrm>
          <a:prstGeom prst="rect">
            <a:avLst/>
          </a:prstGeom>
          <a:noFill/>
          <a:ln>
            <a:noFill/>
          </a:ln>
        </p:spPr>
      </p:pic>
      <p:pic>
        <p:nvPicPr>
          <p:cNvPr descr="V_1^1" id="1331" name="Google Shape;1331;p33"/>
          <p:cNvPicPr preferRelativeResize="0"/>
          <p:nvPr/>
        </p:nvPicPr>
        <p:blipFill>
          <a:blip r:embed="rId5">
            <a:alphaModFix/>
          </a:blip>
          <a:stretch>
            <a:fillRect/>
          </a:stretch>
        </p:blipFill>
        <p:spPr>
          <a:xfrm>
            <a:off x="7244300" y="319975"/>
            <a:ext cx="216100" cy="228568"/>
          </a:xfrm>
          <a:prstGeom prst="rect">
            <a:avLst/>
          </a:prstGeom>
          <a:noFill/>
          <a:ln>
            <a:noFill/>
          </a:ln>
        </p:spPr>
      </p:pic>
      <p:sp>
        <p:nvSpPr>
          <p:cNvPr id="1332" name="Google Shape;1332;p33"/>
          <p:cNvSpPr/>
          <p:nvPr/>
        </p:nvSpPr>
        <p:spPr>
          <a:xfrm>
            <a:off x="8345725" y="573500"/>
            <a:ext cx="798300" cy="2680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3"/>
          <p:cNvSpPr txBox="1"/>
          <p:nvPr/>
        </p:nvSpPr>
        <p:spPr>
          <a:xfrm>
            <a:off x="6452775" y="3621625"/>
            <a:ext cx="1328700" cy="6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1rst </a:t>
            </a:r>
            <a:endParaRPr/>
          </a:p>
          <a:p>
            <a:pPr indent="0" lvl="0" marL="0" rtl="0" algn="ctr">
              <a:spcBef>
                <a:spcPts val="0"/>
              </a:spcBef>
              <a:spcAft>
                <a:spcPts val="0"/>
              </a:spcAft>
              <a:buNone/>
            </a:pPr>
            <a:r>
              <a:rPr lang="en"/>
              <a:t>hidden layer</a:t>
            </a:r>
            <a:endParaRPr/>
          </a:p>
        </p:txBody>
      </p:sp>
      <p:pic>
        <p:nvPicPr>
          <p:cNvPr id="1334" name="Google Shape;1334;p3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5882588" y="556000"/>
            <a:ext cx="321075" cy="282546"/>
          </a:xfrm>
          <a:prstGeom prst="rect">
            <a:avLst/>
          </a:prstGeom>
          <a:noFill/>
          <a:ln>
            <a:noFill/>
          </a:ln>
        </p:spPr>
      </p:pic>
      <p:pic>
        <p:nvPicPr>
          <p:cNvPr id="1335" name="Google Shape;1335;p3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7244300" y="1613925"/>
            <a:ext cx="216100" cy="228568"/>
          </a:xfrm>
          <a:prstGeom prst="rect">
            <a:avLst/>
          </a:prstGeom>
          <a:noFill/>
          <a:ln>
            <a:noFill/>
          </a:ln>
        </p:spPr>
      </p:pic>
      <p:pic>
        <p:nvPicPr>
          <p:cNvPr id="1336" name="Google Shape;1336;p3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8">
            <a:alphaModFix/>
          </a:blip>
          <a:stretch>
            <a:fillRect/>
          </a:stretch>
        </p:blipFill>
        <p:spPr>
          <a:xfrm>
            <a:off x="349325" y="3536900"/>
            <a:ext cx="4419600" cy="1121499"/>
          </a:xfrm>
          <a:prstGeom prst="rect">
            <a:avLst/>
          </a:prstGeom>
          <a:noFill/>
          <a:ln>
            <a:noFill/>
          </a:ln>
        </p:spPr>
      </p:pic>
      <p:pic>
        <p:nvPicPr>
          <p:cNvPr id="1337" name="Google Shape;1337;p3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9">
            <a:alphaModFix/>
          </a:blip>
          <a:stretch>
            <a:fillRect/>
          </a:stretch>
        </p:blipFill>
        <p:spPr>
          <a:xfrm>
            <a:off x="1094625" y="2615913"/>
            <a:ext cx="2340900" cy="87685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3"/>
                                        </p:tgtEl>
                                        <p:attrNameLst>
                                          <p:attrName>style.visibility</p:attrName>
                                        </p:attrNameLst>
                                      </p:cBhvr>
                                      <p:to>
                                        <p:strVal val="visible"/>
                                      </p:to>
                                    </p:set>
                                    <p:animEffect filter="fade" transition="in">
                                      <p:cBhvr>
                                        <p:cTn dur="1000"/>
                                        <p:tgtEl>
                                          <p:spTgt spid="1303"/>
                                        </p:tgtEl>
                                      </p:cBhvr>
                                    </p:animEffect>
                                  </p:childTnLst>
                                </p:cTn>
                              </p:par>
                              <p:par>
                                <p:cTn fill="hold" nodeType="withEffect" presetClass="entr" presetID="10" presetSubtype="0">
                                  <p:stCondLst>
                                    <p:cond delay="0"/>
                                  </p:stCondLst>
                                  <p:childTnLst>
                                    <p:set>
                                      <p:cBhvr>
                                        <p:cTn dur="1" fill="hold">
                                          <p:stCondLst>
                                            <p:cond delay="0"/>
                                          </p:stCondLst>
                                        </p:cTn>
                                        <p:tgtEl>
                                          <p:spTgt spid="1304"/>
                                        </p:tgtEl>
                                        <p:attrNameLst>
                                          <p:attrName>style.visibility</p:attrName>
                                        </p:attrNameLst>
                                      </p:cBhvr>
                                      <p:to>
                                        <p:strVal val="visible"/>
                                      </p:to>
                                    </p:set>
                                    <p:animEffect filter="fade" transition="in">
                                      <p:cBhvr>
                                        <p:cTn dur="1000"/>
                                        <p:tgtEl>
                                          <p:spTgt spid="1304"/>
                                        </p:tgtEl>
                                      </p:cBhvr>
                                    </p:animEffect>
                                  </p:childTnLst>
                                </p:cTn>
                              </p:par>
                              <p:par>
                                <p:cTn fill="hold" nodeType="withEffect" presetClass="entr" presetID="10" presetSubtype="0">
                                  <p:stCondLst>
                                    <p:cond delay="0"/>
                                  </p:stCondLst>
                                  <p:childTnLst>
                                    <p:set>
                                      <p:cBhvr>
                                        <p:cTn dur="1" fill="hold">
                                          <p:stCondLst>
                                            <p:cond delay="0"/>
                                          </p:stCondLst>
                                        </p:cTn>
                                        <p:tgtEl>
                                          <p:spTgt spid="1305"/>
                                        </p:tgtEl>
                                        <p:attrNameLst>
                                          <p:attrName>style.visibility</p:attrName>
                                        </p:attrNameLst>
                                      </p:cBhvr>
                                      <p:to>
                                        <p:strVal val="visible"/>
                                      </p:to>
                                    </p:set>
                                    <p:animEffect filter="fade" transition="in">
                                      <p:cBhvr>
                                        <p:cTn dur="1000"/>
                                        <p:tgtEl>
                                          <p:spTgt spid="1305"/>
                                        </p:tgtEl>
                                      </p:cBhvr>
                                    </p:animEffect>
                                  </p:childTnLst>
                                </p:cTn>
                              </p:par>
                              <p:par>
                                <p:cTn fill="hold" nodeType="withEffect" presetClass="entr" presetID="10" presetSubtype="0">
                                  <p:stCondLst>
                                    <p:cond delay="0"/>
                                  </p:stCondLst>
                                  <p:childTnLst>
                                    <p:set>
                                      <p:cBhvr>
                                        <p:cTn dur="1" fill="hold">
                                          <p:stCondLst>
                                            <p:cond delay="0"/>
                                          </p:stCondLst>
                                        </p:cTn>
                                        <p:tgtEl>
                                          <p:spTgt spid="1306"/>
                                        </p:tgtEl>
                                        <p:attrNameLst>
                                          <p:attrName>style.visibility</p:attrName>
                                        </p:attrNameLst>
                                      </p:cBhvr>
                                      <p:to>
                                        <p:strVal val="visible"/>
                                      </p:to>
                                    </p:set>
                                    <p:animEffect filter="fade" transition="in">
                                      <p:cBhvr>
                                        <p:cTn dur="1000"/>
                                        <p:tgtEl>
                                          <p:spTgt spid="1306"/>
                                        </p:tgtEl>
                                      </p:cBhvr>
                                    </p:animEffect>
                                  </p:childTnLst>
                                </p:cTn>
                              </p:par>
                              <p:par>
                                <p:cTn fill="hold" nodeType="withEffect" presetClass="entr" presetID="10" presetSubtype="0">
                                  <p:stCondLst>
                                    <p:cond delay="0"/>
                                  </p:stCondLst>
                                  <p:childTnLst>
                                    <p:set>
                                      <p:cBhvr>
                                        <p:cTn dur="1" fill="hold">
                                          <p:stCondLst>
                                            <p:cond delay="0"/>
                                          </p:stCondLst>
                                        </p:cTn>
                                        <p:tgtEl>
                                          <p:spTgt spid="1307"/>
                                        </p:tgtEl>
                                        <p:attrNameLst>
                                          <p:attrName>style.visibility</p:attrName>
                                        </p:attrNameLst>
                                      </p:cBhvr>
                                      <p:to>
                                        <p:strVal val="visible"/>
                                      </p:to>
                                    </p:set>
                                    <p:animEffect filter="fade" transition="in">
                                      <p:cBhvr>
                                        <p:cTn dur="1000"/>
                                        <p:tgtEl>
                                          <p:spTgt spid="1307"/>
                                        </p:tgtEl>
                                      </p:cBhvr>
                                    </p:animEffect>
                                  </p:childTnLst>
                                </p:cTn>
                              </p:par>
                              <p:par>
                                <p:cTn fill="hold" nodeType="withEffect" presetClass="entr" presetID="10" presetSubtype="0">
                                  <p:stCondLst>
                                    <p:cond delay="0"/>
                                  </p:stCondLst>
                                  <p:childTnLst>
                                    <p:set>
                                      <p:cBhvr>
                                        <p:cTn dur="1" fill="hold">
                                          <p:stCondLst>
                                            <p:cond delay="0"/>
                                          </p:stCondLst>
                                        </p:cTn>
                                        <p:tgtEl>
                                          <p:spTgt spid="1308"/>
                                        </p:tgtEl>
                                        <p:attrNameLst>
                                          <p:attrName>style.visibility</p:attrName>
                                        </p:attrNameLst>
                                      </p:cBhvr>
                                      <p:to>
                                        <p:strVal val="visible"/>
                                      </p:to>
                                    </p:set>
                                    <p:animEffect filter="fade" transition="in">
                                      <p:cBhvr>
                                        <p:cTn dur="1000"/>
                                        <p:tgtEl>
                                          <p:spTgt spid="1308"/>
                                        </p:tgtEl>
                                      </p:cBhvr>
                                    </p:animEffect>
                                  </p:childTnLst>
                                </p:cTn>
                              </p:par>
                              <p:par>
                                <p:cTn fill="hold" nodeType="withEffect" presetClass="entr" presetID="10" presetSubtype="0">
                                  <p:stCondLst>
                                    <p:cond delay="0"/>
                                  </p:stCondLst>
                                  <p:childTnLst>
                                    <p:set>
                                      <p:cBhvr>
                                        <p:cTn dur="1" fill="hold">
                                          <p:stCondLst>
                                            <p:cond delay="0"/>
                                          </p:stCondLst>
                                        </p:cTn>
                                        <p:tgtEl>
                                          <p:spTgt spid="1309"/>
                                        </p:tgtEl>
                                        <p:attrNameLst>
                                          <p:attrName>style.visibility</p:attrName>
                                        </p:attrNameLst>
                                      </p:cBhvr>
                                      <p:to>
                                        <p:strVal val="visible"/>
                                      </p:to>
                                    </p:set>
                                    <p:animEffect filter="fade" transition="in">
                                      <p:cBhvr>
                                        <p:cTn dur="1000"/>
                                        <p:tgtEl>
                                          <p:spTgt spid="1309"/>
                                        </p:tgtEl>
                                      </p:cBhvr>
                                    </p:animEffect>
                                  </p:childTnLst>
                                </p:cTn>
                              </p:par>
                              <p:par>
                                <p:cTn fill="hold" nodeType="withEffect" presetClass="entr" presetID="10" presetSubtype="0">
                                  <p:stCondLst>
                                    <p:cond delay="0"/>
                                  </p:stCondLst>
                                  <p:childTnLst>
                                    <p:set>
                                      <p:cBhvr>
                                        <p:cTn dur="1" fill="hold">
                                          <p:stCondLst>
                                            <p:cond delay="0"/>
                                          </p:stCondLst>
                                        </p:cTn>
                                        <p:tgtEl>
                                          <p:spTgt spid="1310"/>
                                        </p:tgtEl>
                                        <p:attrNameLst>
                                          <p:attrName>style.visibility</p:attrName>
                                        </p:attrNameLst>
                                      </p:cBhvr>
                                      <p:to>
                                        <p:strVal val="visible"/>
                                      </p:to>
                                    </p:set>
                                    <p:animEffect filter="fade" transition="in">
                                      <p:cBhvr>
                                        <p:cTn dur="1000"/>
                                        <p:tgtEl>
                                          <p:spTgt spid="1310"/>
                                        </p:tgtEl>
                                      </p:cBhvr>
                                    </p:animEffect>
                                  </p:childTnLst>
                                </p:cTn>
                              </p:par>
                              <p:par>
                                <p:cTn fill="hold" nodeType="withEffect" presetClass="entr" presetID="10" presetSubtype="0">
                                  <p:stCondLst>
                                    <p:cond delay="0"/>
                                  </p:stCondLst>
                                  <p:childTnLst>
                                    <p:set>
                                      <p:cBhvr>
                                        <p:cTn dur="1" fill="hold">
                                          <p:stCondLst>
                                            <p:cond delay="0"/>
                                          </p:stCondLst>
                                        </p:cTn>
                                        <p:tgtEl>
                                          <p:spTgt spid="1311"/>
                                        </p:tgtEl>
                                        <p:attrNameLst>
                                          <p:attrName>style.visibility</p:attrName>
                                        </p:attrNameLst>
                                      </p:cBhvr>
                                      <p:to>
                                        <p:strVal val="visible"/>
                                      </p:to>
                                    </p:set>
                                    <p:animEffect filter="fade" transition="in">
                                      <p:cBhvr>
                                        <p:cTn dur="1000"/>
                                        <p:tgtEl>
                                          <p:spTgt spid="1311"/>
                                        </p:tgtEl>
                                      </p:cBhvr>
                                    </p:animEffect>
                                  </p:childTnLst>
                                </p:cTn>
                              </p:par>
                              <p:par>
                                <p:cTn fill="hold" nodeType="withEffect" presetClass="entr" presetID="10" presetSubtype="0">
                                  <p:stCondLst>
                                    <p:cond delay="0"/>
                                  </p:stCondLst>
                                  <p:childTnLst>
                                    <p:set>
                                      <p:cBhvr>
                                        <p:cTn dur="1" fill="hold">
                                          <p:stCondLst>
                                            <p:cond delay="0"/>
                                          </p:stCondLst>
                                        </p:cTn>
                                        <p:tgtEl>
                                          <p:spTgt spid="1312"/>
                                        </p:tgtEl>
                                        <p:attrNameLst>
                                          <p:attrName>style.visibility</p:attrName>
                                        </p:attrNameLst>
                                      </p:cBhvr>
                                      <p:to>
                                        <p:strVal val="visible"/>
                                      </p:to>
                                    </p:set>
                                    <p:animEffect filter="fade" transition="in">
                                      <p:cBhvr>
                                        <p:cTn dur="1000"/>
                                        <p:tgtEl>
                                          <p:spTgt spid="1312"/>
                                        </p:tgtEl>
                                      </p:cBhvr>
                                    </p:animEffect>
                                  </p:childTnLst>
                                </p:cTn>
                              </p:par>
                              <p:par>
                                <p:cTn fill="hold" nodeType="withEffect" presetClass="entr" presetID="10" presetSubtype="0">
                                  <p:stCondLst>
                                    <p:cond delay="0"/>
                                  </p:stCondLst>
                                  <p:childTnLst>
                                    <p:set>
                                      <p:cBhvr>
                                        <p:cTn dur="1" fill="hold">
                                          <p:stCondLst>
                                            <p:cond delay="0"/>
                                          </p:stCondLst>
                                        </p:cTn>
                                        <p:tgtEl>
                                          <p:spTgt spid="1313"/>
                                        </p:tgtEl>
                                        <p:attrNameLst>
                                          <p:attrName>style.visibility</p:attrName>
                                        </p:attrNameLst>
                                      </p:cBhvr>
                                      <p:to>
                                        <p:strVal val="visible"/>
                                      </p:to>
                                    </p:set>
                                    <p:animEffect filter="fade" transition="in">
                                      <p:cBhvr>
                                        <p:cTn dur="1000"/>
                                        <p:tgtEl>
                                          <p:spTgt spid="1313"/>
                                        </p:tgtEl>
                                      </p:cBhvr>
                                    </p:animEffect>
                                  </p:childTnLst>
                                </p:cTn>
                              </p:par>
                              <p:par>
                                <p:cTn fill="hold" nodeType="withEffect" presetClass="entr" presetID="10" presetSubtype="0">
                                  <p:stCondLst>
                                    <p:cond delay="0"/>
                                  </p:stCondLst>
                                  <p:childTnLst>
                                    <p:set>
                                      <p:cBhvr>
                                        <p:cTn dur="1" fill="hold">
                                          <p:stCondLst>
                                            <p:cond delay="0"/>
                                          </p:stCondLst>
                                        </p:cTn>
                                        <p:tgtEl>
                                          <p:spTgt spid="1314"/>
                                        </p:tgtEl>
                                        <p:attrNameLst>
                                          <p:attrName>style.visibility</p:attrName>
                                        </p:attrNameLst>
                                      </p:cBhvr>
                                      <p:to>
                                        <p:strVal val="visible"/>
                                      </p:to>
                                    </p:set>
                                    <p:animEffect filter="fade" transition="in">
                                      <p:cBhvr>
                                        <p:cTn dur="1000"/>
                                        <p:tgtEl>
                                          <p:spTgt spid="1314"/>
                                        </p:tgtEl>
                                      </p:cBhvr>
                                    </p:animEffect>
                                  </p:childTnLst>
                                </p:cTn>
                              </p:par>
                              <p:par>
                                <p:cTn fill="hold" nodeType="withEffect" presetClass="entr" presetID="10" presetSubtype="0">
                                  <p:stCondLst>
                                    <p:cond delay="0"/>
                                  </p:stCondLst>
                                  <p:childTnLst>
                                    <p:set>
                                      <p:cBhvr>
                                        <p:cTn dur="1" fill="hold">
                                          <p:stCondLst>
                                            <p:cond delay="0"/>
                                          </p:stCondLst>
                                        </p:cTn>
                                        <p:tgtEl>
                                          <p:spTgt spid="1315"/>
                                        </p:tgtEl>
                                        <p:attrNameLst>
                                          <p:attrName>style.visibility</p:attrName>
                                        </p:attrNameLst>
                                      </p:cBhvr>
                                      <p:to>
                                        <p:strVal val="visible"/>
                                      </p:to>
                                    </p:set>
                                    <p:animEffect filter="fade" transition="in">
                                      <p:cBhvr>
                                        <p:cTn dur="1000"/>
                                        <p:tgtEl>
                                          <p:spTgt spid="1315"/>
                                        </p:tgtEl>
                                      </p:cBhvr>
                                    </p:animEffect>
                                  </p:childTnLst>
                                </p:cTn>
                              </p:par>
                              <p:par>
                                <p:cTn fill="hold" nodeType="withEffect" presetClass="entr" presetID="10" presetSubtype="0">
                                  <p:stCondLst>
                                    <p:cond delay="0"/>
                                  </p:stCondLst>
                                  <p:childTnLst>
                                    <p:set>
                                      <p:cBhvr>
                                        <p:cTn dur="1" fill="hold">
                                          <p:stCondLst>
                                            <p:cond delay="0"/>
                                          </p:stCondLst>
                                        </p:cTn>
                                        <p:tgtEl>
                                          <p:spTgt spid="1316"/>
                                        </p:tgtEl>
                                        <p:attrNameLst>
                                          <p:attrName>style.visibility</p:attrName>
                                        </p:attrNameLst>
                                      </p:cBhvr>
                                      <p:to>
                                        <p:strVal val="visible"/>
                                      </p:to>
                                    </p:set>
                                    <p:animEffect filter="fade" transition="in">
                                      <p:cBhvr>
                                        <p:cTn dur="1000"/>
                                        <p:tgtEl>
                                          <p:spTgt spid="1316"/>
                                        </p:tgtEl>
                                      </p:cBhvr>
                                    </p:animEffect>
                                  </p:childTnLst>
                                </p:cTn>
                              </p:par>
                              <p:par>
                                <p:cTn fill="hold" nodeType="withEffect" presetClass="entr" presetID="10" presetSubtype="0">
                                  <p:stCondLst>
                                    <p:cond delay="0"/>
                                  </p:stCondLst>
                                  <p:childTnLst>
                                    <p:set>
                                      <p:cBhvr>
                                        <p:cTn dur="1" fill="hold">
                                          <p:stCondLst>
                                            <p:cond delay="0"/>
                                          </p:stCondLst>
                                        </p:cTn>
                                        <p:tgtEl>
                                          <p:spTgt spid="1317"/>
                                        </p:tgtEl>
                                        <p:attrNameLst>
                                          <p:attrName>style.visibility</p:attrName>
                                        </p:attrNameLst>
                                      </p:cBhvr>
                                      <p:to>
                                        <p:strVal val="visible"/>
                                      </p:to>
                                    </p:set>
                                    <p:animEffect filter="fade" transition="in">
                                      <p:cBhvr>
                                        <p:cTn dur="1000"/>
                                        <p:tgtEl>
                                          <p:spTgt spid="1317"/>
                                        </p:tgtEl>
                                      </p:cBhvr>
                                    </p:animEffect>
                                  </p:childTnLst>
                                </p:cTn>
                              </p:par>
                              <p:par>
                                <p:cTn fill="hold" nodeType="withEffect" presetClass="entr" presetID="10" presetSubtype="0">
                                  <p:stCondLst>
                                    <p:cond delay="0"/>
                                  </p:stCondLst>
                                  <p:childTnLst>
                                    <p:set>
                                      <p:cBhvr>
                                        <p:cTn dur="1" fill="hold">
                                          <p:stCondLst>
                                            <p:cond delay="0"/>
                                          </p:stCondLst>
                                        </p:cTn>
                                        <p:tgtEl>
                                          <p:spTgt spid="1318"/>
                                        </p:tgtEl>
                                        <p:attrNameLst>
                                          <p:attrName>style.visibility</p:attrName>
                                        </p:attrNameLst>
                                      </p:cBhvr>
                                      <p:to>
                                        <p:strVal val="visible"/>
                                      </p:to>
                                    </p:set>
                                    <p:animEffect filter="fade" transition="in">
                                      <p:cBhvr>
                                        <p:cTn dur="1000"/>
                                        <p:tgtEl>
                                          <p:spTgt spid="1318"/>
                                        </p:tgtEl>
                                      </p:cBhvr>
                                    </p:animEffect>
                                  </p:childTnLst>
                                </p:cTn>
                              </p:par>
                              <p:par>
                                <p:cTn fill="hold" nodeType="withEffect" presetClass="entr" presetID="10" presetSubtype="0">
                                  <p:stCondLst>
                                    <p:cond delay="0"/>
                                  </p:stCondLst>
                                  <p:childTnLst>
                                    <p:set>
                                      <p:cBhvr>
                                        <p:cTn dur="1" fill="hold">
                                          <p:stCondLst>
                                            <p:cond delay="0"/>
                                          </p:stCondLst>
                                        </p:cTn>
                                        <p:tgtEl>
                                          <p:spTgt spid="1319"/>
                                        </p:tgtEl>
                                        <p:attrNameLst>
                                          <p:attrName>style.visibility</p:attrName>
                                        </p:attrNameLst>
                                      </p:cBhvr>
                                      <p:to>
                                        <p:strVal val="visible"/>
                                      </p:to>
                                    </p:set>
                                    <p:animEffect filter="fade" transition="in">
                                      <p:cBhvr>
                                        <p:cTn dur="1000"/>
                                        <p:tgtEl>
                                          <p:spTgt spid="1319"/>
                                        </p:tgtEl>
                                      </p:cBhvr>
                                    </p:animEffect>
                                  </p:childTnLst>
                                </p:cTn>
                              </p:par>
                              <p:par>
                                <p:cTn fill="hold" nodeType="withEffect" presetClass="entr" presetID="10" presetSubtype="0">
                                  <p:stCondLst>
                                    <p:cond delay="0"/>
                                  </p:stCondLst>
                                  <p:childTnLst>
                                    <p:set>
                                      <p:cBhvr>
                                        <p:cTn dur="1" fill="hold">
                                          <p:stCondLst>
                                            <p:cond delay="0"/>
                                          </p:stCondLst>
                                        </p:cTn>
                                        <p:tgtEl>
                                          <p:spTgt spid="1320"/>
                                        </p:tgtEl>
                                        <p:attrNameLst>
                                          <p:attrName>style.visibility</p:attrName>
                                        </p:attrNameLst>
                                      </p:cBhvr>
                                      <p:to>
                                        <p:strVal val="visible"/>
                                      </p:to>
                                    </p:set>
                                    <p:animEffect filter="fade" transition="in">
                                      <p:cBhvr>
                                        <p:cTn dur="1000"/>
                                        <p:tgtEl>
                                          <p:spTgt spid="1320"/>
                                        </p:tgtEl>
                                      </p:cBhvr>
                                    </p:animEffect>
                                  </p:childTnLst>
                                </p:cTn>
                              </p:par>
                              <p:par>
                                <p:cTn fill="hold" nodeType="withEffect" presetClass="entr" presetID="10" presetSubtype="0">
                                  <p:stCondLst>
                                    <p:cond delay="0"/>
                                  </p:stCondLst>
                                  <p:childTnLst>
                                    <p:set>
                                      <p:cBhvr>
                                        <p:cTn dur="1" fill="hold">
                                          <p:stCondLst>
                                            <p:cond delay="0"/>
                                          </p:stCondLst>
                                        </p:cTn>
                                        <p:tgtEl>
                                          <p:spTgt spid="1321"/>
                                        </p:tgtEl>
                                        <p:attrNameLst>
                                          <p:attrName>style.visibility</p:attrName>
                                        </p:attrNameLst>
                                      </p:cBhvr>
                                      <p:to>
                                        <p:strVal val="visible"/>
                                      </p:to>
                                    </p:set>
                                    <p:animEffect filter="fade" transition="in">
                                      <p:cBhvr>
                                        <p:cTn dur="1000"/>
                                        <p:tgtEl>
                                          <p:spTgt spid="1321"/>
                                        </p:tgtEl>
                                      </p:cBhvr>
                                    </p:animEffect>
                                  </p:childTnLst>
                                </p:cTn>
                              </p:par>
                              <p:par>
                                <p:cTn fill="hold" nodeType="withEffect" presetClass="entr" presetID="10" presetSubtype="0">
                                  <p:stCondLst>
                                    <p:cond delay="0"/>
                                  </p:stCondLst>
                                  <p:childTnLst>
                                    <p:set>
                                      <p:cBhvr>
                                        <p:cTn dur="1" fill="hold">
                                          <p:stCondLst>
                                            <p:cond delay="0"/>
                                          </p:stCondLst>
                                        </p:cTn>
                                        <p:tgtEl>
                                          <p:spTgt spid="1322"/>
                                        </p:tgtEl>
                                        <p:attrNameLst>
                                          <p:attrName>style.visibility</p:attrName>
                                        </p:attrNameLst>
                                      </p:cBhvr>
                                      <p:to>
                                        <p:strVal val="visible"/>
                                      </p:to>
                                    </p:set>
                                    <p:animEffect filter="fade" transition="in">
                                      <p:cBhvr>
                                        <p:cTn dur="1000"/>
                                        <p:tgtEl>
                                          <p:spTgt spid="1322"/>
                                        </p:tgtEl>
                                      </p:cBhvr>
                                    </p:animEffect>
                                  </p:childTnLst>
                                </p:cTn>
                              </p:par>
                              <p:par>
                                <p:cTn fill="hold" nodeType="withEffect" presetClass="entr" presetID="10" presetSubtype="0">
                                  <p:stCondLst>
                                    <p:cond delay="0"/>
                                  </p:stCondLst>
                                  <p:childTnLst>
                                    <p:set>
                                      <p:cBhvr>
                                        <p:cTn dur="1" fill="hold">
                                          <p:stCondLst>
                                            <p:cond delay="0"/>
                                          </p:stCondLst>
                                        </p:cTn>
                                        <p:tgtEl>
                                          <p:spTgt spid="1323"/>
                                        </p:tgtEl>
                                        <p:attrNameLst>
                                          <p:attrName>style.visibility</p:attrName>
                                        </p:attrNameLst>
                                      </p:cBhvr>
                                      <p:to>
                                        <p:strVal val="visible"/>
                                      </p:to>
                                    </p:set>
                                    <p:animEffect filter="fade" transition="in">
                                      <p:cBhvr>
                                        <p:cTn dur="1000"/>
                                        <p:tgtEl>
                                          <p:spTgt spid="1323"/>
                                        </p:tgtEl>
                                      </p:cBhvr>
                                    </p:animEffect>
                                  </p:childTnLst>
                                </p:cTn>
                              </p:par>
                              <p:par>
                                <p:cTn fill="hold" nodeType="withEffect" presetClass="entr" presetID="10" presetSubtype="0">
                                  <p:stCondLst>
                                    <p:cond delay="0"/>
                                  </p:stCondLst>
                                  <p:childTnLst>
                                    <p:set>
                                      <p:cBhvr>
                                        <p:cTn dur="1" fill="hold">
                                          <p:stCondLst>
                                            <p:cond delay="0"/>
                                          </p:stCondLst>
                                        </p:cTn>
                                        <p:tgtEl>
                                          <p:spTgt spid="1324"/>
                                        </p:tgtEl>
                                        <p:attrNameLst>
                                          <p:attrName>style.visibility</p:attrName>
                                        </p:attrNameLst>
                                      </p:cBhvr>
                                      <p:to>
                                        <p:strVal val="visible"/>
                                      </p:to>
                                    </p:set>
                                    <p:animEffect filter="fade" transition="in">
                                      <p:cBhvr>
                                        <p:cTn dur="1000"/>
                                        <p:tgtEl>
                                          <p:spTgt spid="1324"/>
                                        </p:tgtEl>
                                      </p:cBhvr>
                                    </p:animEffect>
                                  </p:childTnLst>
                                </p:cTn>
                              </p:par>
                              <p:par>
                                <p:cTn fill="hold" nodeType="withEffect" presetClass="entr" presetID="10" presetSubtype="0">
                                  <p:stCondLst>
                                    <p:cond delay="0"/>
                                  </p:stCondLst>
                                  <p:childTnLst>
                                    <p:set>
                                      <p:cBhvr>
                                        <p:cTn dur="1" fill="hold">
                                          <p:stCondLst>
                                            <p:cond delay="0"/>
                                          </p:stCondLst>
                                        </p:cTn>
                                        <p:tgtEl>
                                          <p:spTgt spid="1325"/>
                                        </p:tgtEl>
                                        <p:attrNameLst>
                                          <p:attrName>style.visibility</p:attrName>
                                        </p:attrNameLst>
                                      </p:cBhvr>
                                      <p:to>
                                        <p:strVal val="visible"/>
                                      </p:to>
                                    </p:set>
                                    <p:animEffect filter="fade" transition="in">
                                      <p:cBhvr>
                                        <p:cTn dur="1000"/>
                                        <p:tgtEl>
                                          <p:spTgt spid="1325"/>
                                        </p:tgtEl>
                                      </p:cBhvr>
                                    </p:animEffect>
                                  </p:childTnLst>
                                </p:cTn>
                              </p:par>
                              <p:par>
                                <p:cTn fill="hold" nodeType="withEffect" presetClass="entr" presetID="10" presetSubtype="0">
                                  <p:stCondLst>
                                    <p:cond delay="0"/>
                                  </p:stCondLst>
                                  <p:childTnLst>
                                    <p:set>
                                      <p:cBhvr>
                                        <p:cTn dur="1" fill="hold">
                                          <p:stCondLst>
                                            <p:cond delay="0"/>
                                          </p:stCondLst>
                                        </p:cTn>
                                        <p:tgtEl>
                                          <p:spTgt spid="1326"/>
                                        </p:tgtEl>
                                        <p:attrNameLst>
                                          <p:attrName>style.visibility</p:attrName>
                                        </p:attrNameLst>
                                      </p:cBhvr>
                                      <p:to>
                                        <p:strVal val="visible"/>
                                      </p:to>
                                    </p:set>
                                    <p:animEffect filter="fade" transition="in">
                                      <p:cBhvr>
                                        <p:cTn dur="1000"/>
                                        <p:tgtEl>
                                          <p:spTgt spid="1326"/>
                                        </p:tgtEl>
                                      </p:cBhvr>
                                    </p:animEffect>
                                  </p:childTnLst>
                                </p:cTn>
                              </p:par>
                              <p:par>
                                <p:cTn fill="hold" nodeType="withEffect" presetClass="entr" presetID="10" presetSubtype="0">
                                  <p:stCondLst>
                                    <p:cond delay="0"/>
                                  </p:stCondLst>
                                  <p:childTnLst>
                                    <p:set>
                                      <p:cBhvr>
                                        <p:cTn dur="1" fill="hold">
                                          <p:stCondLst>
                                            <p:cond delay="0"/>
                                          </p:stCondLst>
                                        </p:cTn>
                                        <p:tgtEl>
                                          <p:spTgt spid="1327"/>
                                        </p:tgtEl>
                                        <p:attrNameLst>
                                          <p:attrName>style.visibility</p:attrName>
                                        </p:attrNameLst>
                                      </p:cBhvr>
                                      <p:to>
                                        <p:strVal val="visible"/>
                                      </p:to>
                                    </p:set>
                                    <p:animEffect filter="fade" transition="in">
                                      <p:cBhvr>
                                        <p:cTn dur="1000"/>
                                        <p:tgtEl>
                                          <p:spTgt spid="1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1" name="Shape 1341"/>
        <p:cNvGrpSpPr/>
        <p:nvPr/>
      </p:nvGrpSpPr>
      <p:grpSpPr>
        <a:xfrm>
          <a:off x="0" y="0"/>
          <a:ext cx="0" cy="0"/>
          <a:chOff x="0" y="0"/>
          <a:chExt cx="0" cy="0"/>
        </a:xfrm>
      </p:grpSpPr>
      <p:sp>
        <p:nvSpPr>
          <p:cNvPr id="1342" name="Google Shape;1342;p34"/>
          <p:cNvSpPr/>
          <p:nvPr/>
        </p:nvSpPr>
        <p:spPr>
          <a:xfrm>
            <a:off x="6015475" y="1504075"/>
            <a:ext cx="409800" cy="409800"/>
          </a:xfrm>
          <a:prstGeom prst="ellipse">
            <a:avLst/>
          </a:prstGeom>
          <a:solidFill>
            <a:srgbClr val="6AA84F"/>
          </a:solid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343" name="Google Shape;1343;p34"/>
          <p:cNvSpPr/>
          <p:nvPr/>
        </p:nvSpPr>
        <p:spPr>
          <a:xfrm>
            <a:off x="6015475" y="2129925"/>
            <a:ext cx="409800" cy="409800"/>
          </a:xfrm>
          <a:prstGeom prst="ellipse">
            <a:avLst/>
          </a:prstGeom>
          <a:solidFill>
            <a:srgbClr val="6AA84F"/>
          </a:solid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344" name="Google Shape;1344;p34"/>
          <p:cNvSpPr/>
          <p:nvPr/>
        </p:nvSpPr>
        <p:spPr>
          <a:xfrm>
            <a:off x="6015475" y="857600"/>
            <a:ext cx="409800" cy="409800"/>
          </a:xfrm>
          <a:prstGeom prst="ellipse">
            <a:avLst/>
          </a:prstGeom>
          <a:solidFill>
            <a:srgbClr val="6AA84F"/>
          </a:solid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345" name="Google Shape;1345;p34"/>
          <p:cNvSpPr/>
          <p:nvPr/>
        </p:nvSpPr>
        <p:spPr>
          <a:xfrm>
            <a:off x="6015475" y="2755775"/>
            <a:ext cx="409800" cy="409800"/>
          </a:xfrm>
          <a:prstGeom prst="ellipse">
            <a:avLst/>
          </a:prstGeom>
          <a:solidFill>
            <a:srgbClr val="6AA84F"/>
          </a:solid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346" name="Google Shape;1346;p34"/>
          <p:cNvSpPr/>
          <p:nvPr/>
        </p:nvSpPr>
        <p:spPr>
          <a:xfrm>
            <a:off x="6015475" y="252375"/>
            <a:ext cx="409800" cy="409800"/>
          </a:xfrm>
          <a:prstGeom prst="ellipse">
            <a:avLst/>
          </a:prstGeom>
          <a:solidFill>
            <a:srgbClr val="6AA84F"/>
          </a:solid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cxnSp>
        <p:nvCxnSpPr>
          <p:cNvPr id="1347" name="Google Shape;1347;p34"/>
          <p:cNvCxnSpPr/>
          <p:nvPr/>
        </p:nvCxnSpPr>
        <p:spPr>
          <a:xfrm flipH="1" rot="10800000">
            <a:off x="4497725" y="457275"/>
            <a:ext cx="1517700" cy="555000"/>
          </a:xfrm>
          <a:prstGeom prst="straightConnector1">
            <a:avLst/>
          </a:prstGeom>
          <a:noFill/>
          <a:ln cap="flat" cmpd="sng" w="9525">
            <a:solidFill>
              <a:srgbClr val="D9D9D9"/>
            </a:solidFill>
            <a:prstDash val="solid"/>
            <a:round/>
            <a:headEnd len="med" w="med" type="none"/>
            <a:tailEnd len="med" w="med" type="triangle"/>
          </a:ln>
        </p:spPr>
      </p:cxnSp>
      <p:cxnSp>
        <p:nvCxnSpPr>
          <p:cNvPr id="1348" name="Google Shape;1348;p34"/>
          <p:cNvCxnSpPr/>
          <p:nvPr/>
        </p:nvCxnSpPr>
        <p:spPr>
          <a:xfrm>
            <a:off x="4497725" y="1012400"/>
            <a:ext cx="1517700" cy="50100"/>
          </a:xfrm>
          <a:prstGeom prst="straightConnector1">
            <a:avLst/>
          </a:prstGeom>
          <a:noFill/>
          <a:ln cap="flat" cmpd="sng" w="9525">
            <a:solidFill>
              <a:srgbClr val="D9D9D9"/>
            </a:solidFill>
            <a:prstDash val="solid"/>
            <a:round/>
            <a:headEnd len="med" w="med" type="none"/>
            <a:tailEnd len="med" w="med" type="triangle"/>
          </a:ln>
        </p:spPr>
      </p:cxnSp>
      <p:cxnSp>
        <p:nvCxnSpPr>
          <p:cNvPr id="1349" name="Google Shape;1349;p34"/>
          <p:cNvCxnSpPr/>
          <p:nvPr/>
        </p:nvCxnSpPr>
        <p:spPr>
          <a:xfrm>
            <a:off x="4497725" y="1012375"/>
            <a:ext cx="1517700" cy="696600"/>
          </a:xfrm>
          <a:prstGeom prst="straightConnector1">
            <a:avLst/>
          </a:prstGeom>
          <a:noFill/>
          <a:ln cap="flat" cmpd="sng" w="9525">
            <a:solidFill>
              <a:srgbClr val="D9D9D9"/>
            </a:solidFill>
            <a:prstDash val="solid"/>
            <a:round/>
            <a:headEnd len="med" w="med" type="none"/>
            <a:tailEnd len="med" w="med" type="triangle"/>
          </a:ln>
        </p:spPr>
      </p:cxnSp>
      <p:cxnSp>
        <p:nvCxnSpPr>
          <p:cNvPr id="1350" name="Google Shape;1350;p34"/>
          <p:cNvCxnSpPr/>
          <p:nvPr/>
        </p:nvCxnSpPr>
        <p:spPr>
          <a:xfrm>
            <a:off x="4497725" y="1012425"/>
            <a:ext cx="1517700" cy="1322400"/>
          </a:xfrm>
          <a:prstGeom prst="straightConnector1">
            <a:avLst/>
          </a:prstGeom>
          <a:noFill/>
          <a:ln cap="flat" cmpd="sng" w="9525">
            <a:solidFill>
              <a:srgbClr val="D9D9D9"/>
            </a:solidFill>
            <a:prstDash val="solid"/>
            <a:round/>
            <a:headEnd len="med" w="med" type="none"/>
            <a:tailEnd len="med" w="med" type="triangle"/>
          </a:ln>
        </p:spPr>
      </p:cxnSp>
      <p:cxnSp>
        <p:nvCxnSpPr>
          <p:cNvPr id="1351" name="Google Shape;1351;p34"/>
          <p:cNvCxnSpPr/>
          <p:nvPr/>
        </p:nvCxnSpPr>
        <p:spPr>
          <a:xfrm>
            <a:off x="4497725" y="1012475"/>
            <a:ext cx="1517700" cy="1948200"/>
          </a:xfrm>
          <a:prstGeom prst="straightConnector1">
            <a:avLst/>
          </a:prstGeom>
          <a:noFill/>
          <a:ln cap="flat" cmpd="sng" w="9525">
            <a:solidFill>
              <a:srgbClr val="D9D9D9"/>
            </a:solidFill>
            <a:prstDash val="solid"/>
            <a:round/>
            <a:headEnd len="med" w="med" type="none"/>
            <a:tailEnd len="med" w="med" type="triangle"/>
          </a:ln>
        </p:spPr>
      </p:cxnSp>
      <p:sp>
        <p:nvSpPr>
          <p:cNvPr id="1352" name="Google Shape;1352;p34"/>
          <p:cNvSpPr/>
          <p:nvPr/>
        </p:nvSpPr>
        <p:spPr>
          <a:xfrm>
            <a:off x="7687175" y="1504025"/>
            <a:ext cx="409800" cy="409800"/>
          </a:xfrm>
          <a:prstGeom prst="ellipse">
            <a:avLst/>
          </a:prstGeom>
          <a:solidFill>
            <a:srgbClr val="D9EAD3"/>
          </a:solidFill>
          <a:ln cap="flat" cmpd="sng" w="38100">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353" name="Google Shape;1353;p34"/>
          <p:cNvSpPr/>
          <p:nvPr/>
        </p:nvSpPr>
        <p:spPr>
          <a:xfrm>
            <a:off x="7687175" y="2129875"/>
            <a:ext cx="409800" cy="409800"/>
          </a:xfrm>
          <a:prstGeom prst="ellipse">
            <a:avLst/>
          </a:prstGeom>
          <a:solidFill>
            <a:srgbClr val="D9EAD3"/>
          </a:solidFill>
          <a:ln cap="flat" cmpd="sng" w="38100">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354" name="Google Shape;1354;p34"/>
          <p:cNvSpPr/>
          <p:nvPr/>
        </p:nvSpPr>
        <p:spPr>
          <a:xfrm>
            <a:off x="7687175" y="857550"/>
            <a:ext cx="409800" cy="409800"/>
          </a:xfrm>
          <a:prstGeom prst="ellipse">
            <a:avLst/>
          </a:prstGeom>
          <a:solidFill>
            <a:srgbClr val="D9EAD3"/>
          </a:solidFill>
          <a:ln cap="flat" cmpd="sng" w="38100">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355" name="Google Shape;1355;p34"/>
          <p:cNvSpPr/>
          <p:nvPr/>
        </p:nvSpPr>
        <p:spPr>
          <a:xfrm>
            <a:off x="7687175" y="2755725"/>
            <a:ext cx="409800" cy="409800"/>
          </a:xfrm>
          <a:prstGeom prst="ellipse">
            <a:avLst/>
          </a:prstGeom>
          <a:solidFill>
            <a:srgbClr val="D9EAD3"/>
          </a:solidFill>
          <a:ln cap="flat" cmpd="sng" w="38100">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356" name="Google Shape;1356;p34"/>
          <p:cNvSpPr/>
          <p:nvPr/>
        </p:nvSpPr>
        <p:spPr>
          <a:xfrm>
            <a:off x="7687175" y="252325"/>
            <a:ext cx="409800" cy="409800"/>
          </a:xfrm>
          <a:prstGeom prst="ellipse">
            <a:avLst/>
          </a:prstGeom>
          <a:solidFill>
            <a:srgbClr val="6AA84F"/>
          </a:solidFill>
          <a:ln cap="flat" cmpd="sng" w="38100">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cxnSp>
        <p:nvCxnSpPr>
          <p:cNvPr id="1357" name="Google Shape;1357;p34"/>
          <p:cNvCxnSpPr/>
          <p:nvPr/>
        </p:nvCxnSpPr>
        <p:spPr>
          <a:xfrm flipH="1" rot="10800000">
            <a:off x="4497725" y="457275"/>
            <a:ext cx="1517700" cy="1251600"/>
          </a:xfrm>
          <a:prstGeom prst="straightConnector1">
            <a:avLst/>
          </a:prstGeom>
          <a:noFill/>
          <a:ln cap="flat" cmpd="sng" w="9525">
            <a:solidFill>
              <a:srgbClr val="D9D9D9"/>
            </a:solidFill>
            <a:prstDash val="solid"/>
            <a:round/>
            <a:headEnd len="med" w="med" type="none"/>
            <a:tailEnd len="med" w="med" type="triangle"/>
          </a:ln>
        </p:spPr>
      </p:cxnSp>
      <p:cxnSp>
        <p:nvCxnSpPr>
          <p:cNvPr id="1358" name="Google Shape;1358;p34"/>
          <p:cNvCxnSpPr/>
          <p:nvPr/>
        </p:nvCxnSpPr>
        <p:spPr>
          <a:xfrm flipH="1" rot="10800000">
            <a:off x="4497725" y="1062500"/>
            <a:ext cx="1517700" cy="646500"/>
          </a:xfrm>
          <a:prstGeom prst="straightConnector1">
            <a:avLst/>
          </a:prstGeom>
          <a:noFill/>
          <a:ln cap="flat" cmpd="sng" w="9525">
            <a:solidFill>
              <a:srgbClr val="D9D9D9"/>
            </a:solidFill>
            <a:prstDash val="solid"/>
            <a:round/>
            <a:headEnd len="med" w="med" type="none"/>
            <a:tailEnd len="med" w="med" type="triangle"/>
          </a:ln>
        </p:spPr>
      </p:cxnSp>
      <p:cxnSp>
        <p:nvCxnSpPr>
          <p:cNvPr id="1359" name="Google Shape;1359;p34"/>
          <p:cNvCxnSpPr/>
          <p:nvPr/>
        </p:nvCxnSpPr>
        <p:spPr>
          <a:xfrm>
            <a:off x="4497725" y="1708975"/>
            <a:ext cx="1517700" cy="0"/>
          </a:xfrm>
          <a:prstGeom prst="straightConnector1">
            <a:avLst/>
          </a:prstGeom>
          <a:noFill/>
          <a:ln cap="flat" cmpd="sng" w="9525">
            <a:solidFill>
              <a:srgbClr val="D9D9D9"/>
            </a:solidFill>
            <a:prstDash val="solid"/>
            <a:round/>
            <a:headEnd len="med" w="med" type="none"/>
            <a:tailEnd len="med" w="med" type="triangle"/>
          </a:ln>
        </p:spPr>
      </p:cxnSp>
      <p:cxnSp>
        <p:nvCxnSpPr>
          <p:cNvPr id="1360" name="Google Shape;1360;p34"/>
          <p:cNvCxnSpPr/>
          <p:nvPr/>
        </p:nvCxnSpPr>
        <p:spPr>
          <a:xfrm>
            <a:off x="4497725" y="1709025"/>
            <a:ext cx="1517700" cy="625800"/>
          </a:xfrm>
          <a:prstGeom prst="straightConnector1">
            <a:avLst/>
          </a:prstGeom>
          <a:noFill/>
          <a:ln cap="flat" cmpd="sng" w="9525">
            <a:solidFill>
              <a:srgbClr val="D9D9D9"/>
            </a:solidFill>
            <a:prstDash val="solid"/>
            <a:round/>
            <a:headEnd len="med" w="med" type="none"/>
            <a:tailEnd len="med" w="med" type="triangle"/>
          </a:ln>
        </p:spPr>
      </p:cxnSp>
      <p:cxnSp>
        <p:nvCxnSpPr>
          <p:cNvPr id="1361" name="Google Shape;1361;p34"/>
          <p:cNvCxnSpPr/>
          <p:nvPr/>
        </p:nvCxnSpPr>
        <p:spPr>
          <a:xfrm>
            <a:off x="4497725" y="1708775"/>
            <a:ext cx="1517700" cy="1251900"/>
          </a:xfrm>
          <a:prstGeom prst="straightConnector1">
            <a:avLst/>
          </a:prstGeom>
          <a:noFill/>
          <a:ln cap="flat" cmpd="sng" w="9525">
            <a:solidFill>
              <a:srgbClr val="D9D9D9"/>
            </a:solidFill>
            <a:prstDash val="solid"/>
            <a:round/>
            <a:headEnd len="med" w="med" type="none"/>
            <a:tailEnd len="med" w="med" type="triangle"/>
          </a:ln>
        </p:spPr>
      </p:cxnSp>
      <p:cxnSp>
        <p:nvCxnSpPr>
          <p:cNvPr id="1362" name="Google Shape;1362;p34"/>
          <p:cNvCxnSpPr/>
          <p:nvPr/>
        </p:nvCxnSpPr>
        <p:spPr>
          <a:xfrm flipH="1" rot="10800000">
            <a:off x="4497725" y="457275"/>
            <a:ext cx="1517700" cy="1948200"/>
          </a:xfrm>
          <a:prstGeom prst="straightConnector1">
            <a:avLst/>
          </a:prstGeom>
          <a:noFill/>
          <a:ln cap="flat" cmpd="sng" w="9525">
            <a:solidFill>
              <a:srgbClr val="D9D9D9"/>
            </a:solidFill>
            <a:prstDash val="solid"/>
            <a:round/>
            <a:headEnd len="med" w="med" type="none"/>
            <a:tailEnd len="med" w="med" type="triangle"/>
          </a:ln>
        </p:spPr>
      </p:cxnSp>
      <p:cxnSp>
        <p:nvCxnSpPr>
          <p:cNvPr id="1363" name="Google Shape;1363;p34"/>
          <p:cNvCxnSpPr/>
          <p:nvPr/>
        </p:nvCxnSpPr>
        <p:spPr>
          <a:xfrm flipH="1" rot="10800000">
            <a:off x="4497725" y="1062500"/>
            <a:ext cx="1517700" cy="1343100"/>
          </a:xfrm>
          <a:prstGeom prst="straightConnector1">
            <a:avLst/>
          </a:prstGeom>
          <a:noFill/>
          <a:ln cap="flat" cmpd="sng" w="9525">
            <a:solidFill>
              <a:srgbClr val="D9D9D9"/>
            </a:solidFill>
            <a:prstDash val="solid"/>
            <a:round/>
            <a:headEnd len="med" w="med" type="none"/>
            <a:tailEnd len="med" w="med" type="triangle"/>
          </a:ln>
        </p:spPr>
      </p:cxnSp>
      <p:cxnSp>
        <p:nvCxnSpPr>
          <p:cNvPr id="1364" name="Google Shape;1364;p34"/>
          <p:cNvCxnSpPr/>
          <p:nvPr/>
        </p:nvCxnSpPr>
        <p:spPr>
          <a:xfrm flipH="1" rot="10800000">
            <a:off x="4497725" y="1708975"/>
            <a:ext cx="1517700" cy="696600"/>
          </a:xfrm>
          <a:prstGeom prst="straightConnector1">
            <a:avLst/>
          </a:prstGeom>
          <a:noFill/>
          <a:ln cap="flat" cmpd="sng" w="9525">
            <a:solidFill>
              <a:srgbClr val="D9D9D9"/>
            </a:solidFill>
            <a:prstDash val="solid"/>
            <a:round/>
            <a:headEnd len="med" w="med" type="none"/>
            <a:tailEnd len="med" w="med" type="triangle"/>
          </a:ln>
        </p:spPr>
      </p:cxnSp>
      <p:cxnSp>
        <p:nvCxnSpPr>
          <p:cNvPr id="1365" name="Google Shape;1365;p34"/>
          <p:cNvCxnSpPr/>
          <p:nvPr/>
        </p:nvCxnSpPr>
        <p:spPr>
          <a:xfrm flipH="1" rot="10800000">
            <a:off x="4497725" y="2334825"/>
            <a:ext cx="1517700" cy="70500"/>
          </a:xfrm>
          <a:prstGeom prst="straightConnector1">
            <a:avLst/>
          </a:prstGeom>
          <a:noFill/>
          <a:ln cap="flat" cmpd="sng" w="9525">
            <a:solidFill>
              <a:srgbClr val="D9D9D9"/>
            </a:solidFill>
            <a:prstDash val="solid"/>
            <a:round/>
            <a:headEnd len="med" w="med" type="none"/>
            <a:tailEnd len="med" w="med" type="triangle"/>
          </a:ln>
        </p:spPr>
      </p:cxnSp>
      <p:cxnSp>
        <p:nvCxnSpPr>
          <p:cNvPr id="1366" name="Google Shape;1366;p34"/>
          <p:cNvCxnSpPr/>
          <p:nvPr/>
        </p:nvCxnSpPr>
        <p:spPr>
          <a:xfrm>
            <a:off x="4497725" y="2405375"/>
            <a:ext cx="1517700" cy="555300"/>
          </a:xfrm>
          <a:prstGeom prst="straightConnector1">
            <a:avLst/>
          </a:prstGeom>
          <a:noFill/>
          <a:ln cap="flat" cmpd="sng" w="9525">
            <a:solidFill>
              <a:srgbClr val="D9D9D9"/>
            </a:solidFill>
            <a:prstDash val="solid"/>
            <a:round/>
            <a:headEnd len="med" w="med" type="none"/>
            <a:tailEnd len="med" w="med" type="triangle"/>
          </a:ln>
        </p:spPr>
      </p:cxnSp>
      <p:cxnSp>
        <p:nvCxnSpPr>
          <p:cNvPr id="1367" name="Google Shape;1367;p34"/>
          <p:cNvCxnSpPr>
            <a:stCxn id="1346" idx="6"/>
            <a:endCxn id="1356" idx="2"/>
          </p:cNvCxnSpPr>
          <p:nvPr/>
        </p:nvCxnSpPr>
        <p:spPr>
          <a:xfrm>
            <a:off x="6425275" y="457275"/>
            <a:ext cx="1261800" cy="0"/>
          </a:xfrm>
          <a:prstGeom prst="straightConnector1">
            <a:avLst/>
          </a:prstGeom>
          <a:noFill/>
          <a:ln cap="flat" cmpd="sng" w="9525">
            <a:solidFill>
              <a:srgbClr val="434343"/>
            </a:solidFill>
            <a:prstDash val="solid"/>
            <a:round/>
            <a:headEnd len="med" w="med" type="none"/>
            <a:tailEnd len="med" w="med" type="triangle"/>
          </a:ln>
        </p:spPr>
      </p:cxnSp>
      <p:cxnSp>
        <p:nvCxnSpPr>
          <p:cNvPr id="1368" name="Google Shape;1368;p34"/>
          <p:cNvCxnSpPr>
            <a:stCxn id="1346" idx="6"/>
            <a:endCxn id="1354" idx="2"/>
          </p:cNvCxnSpPr>
          <p:nvPr/>
        </p:nvCxnSpPr>
        <p:spPr>
          <a:xfrm>
            <a:off x="6425275" y="457275"/>
            <a:ext cx="1261800" cy="605100"/>
          </a:xfrm>
          <a:prstGeom prst="straightConnector1">
            <a:avLst/>
          </a:prstGeom>
          <a:noFill/>
          <a:ln cap="flat" cmpd="sng" w="9525">
            <a:solidFill>
              <a:srgbClr val="D9D9D9"/>
            </a:solidFill>
            <a:prstDash val="solid"/>
            <a:round/>
            <a:headEnd len="med" w="med" type="none"/>
            <a:tailEnd len="med" w="med" type="triangle"/>
          </a:ln>
        </p:spPr>
      </p:cxnSp>
      <p:cxnSp>
        <p:nvCxnSpPr>
          <p:cNvPr id="1369" name="Google Shape;1369;p34"/>
          <p:cNvCxnSpPr>
            <a:stCxn id="1346" idx="6"/>
            <a:endCxn id="1352" idx="2"/>
          </p:cNvCxnSpPr>
          <p:nvPr/>
        </p:nvCxnSpPr>
        <p:spPr>
          <a:xfrm>
            <a:off x="6425275" y="457275"/>
            <a:ext cx="1261800" cy="1251600"/>
          </a:xfrm>
          <a:prstGeom prst="straightConnector1">
            <a:avLst/>
          </a:prstGeom>
          <a:noFill/>
          <a:ln cap="flat" cmpd="sng" w="9525">
            <a:solidFill>
              <a:srgbClr val="D9D9D9"/>
            </a:solidFill>
            <a:prstDash val="solid"/>
            <a:round/>
            <a:headEnd len="med" w="med" type="none"/>
            <a:tailEnd len="med" w="med" type="triangle"/>
          </a:ln>
        </p:spPr>
      </p:cxnSp>
      <p:cxnSp>
        <p:nvCxnSpPr>
          <p:cNvPr id="1370" name="Google Shape;1370;p34"/>
          <p:cNvCxnSpPr>
            <a:stCxn id="1346" idx="6"/>
            <a:endCxn id="1353" idx="2"/>
          </p:cNvCxnSpPr>
          <p:nvPr/>
        </p:nvCxnSpPr>
        <p:spPr>
          <a:xfrm>
            <a:off x="6425275" y="457275"/>
            <a:ext cx="1261800" cy="1877400"/>
          </a:xfrm>
          <a:prstGeom prst="straightConnector1">
            <a:avLst/>
          </a:prstGeom>
          <a:noFill/>
          <a:ln cap="flat" cmpd="sng" w="9525">
            <a:solidFill>
              <a:srgbClr val="D9D9D9"/>
            </a:solidFill>
            <a:prstDash val="solid"/>
            <a:round/>
            <a:headEnd len="med" w="med" type="none"/>
            <a:tailEnd len="med" w="med" type="triangle"/>
          </a:ln>
        </p:spPr>
      </p:cxnSp>
      <p:cxnSp>
        <p:nvCxnSpPr>
          <p:cNvPr id="1371" name="Google Shape;1371;p34"/>
          <p:cNvCxnSpPr>
            <a:stCxn id="1346" idx="6"/>
            <a:endCxn id="1355" idx="2"/>
          </p:cNvCxnSpPr>
          <p:nvPr/>
        </p:nvCxnSpPr>
        <p:spPr>
          <a:xfrm>
            <a:off x="6425275" y="457275"/>
            <a:ext cx="1261800" cy="2503500"/>
          </a:xfrm>
          <a:prstGeom prst="straightConnector1">
            <a:avLst/>
          </a:prstGeom>
          <a:noFill/>
          <a:ln cap="flat" cmpd="sng" w="9525">
            <a:solidFill>
              <a:srgbClr val="D9D9D9"/>
            </a:solidFill>
            <a:prstDash val="solid"/>
            <a:round/>
            <a:headEnd len="med" w="med" type="none"/>
            <a:tailEnd len="med" w="med" type="triangle"/>
          </a:ln>
        </p:spPr>
      </p:cxnSp>
      <p:cxnSp>
        <p:nvCxnSpPr>
          <p:cNvPr id="1372" name="Google Shape;1372;p34"/>
          <p:cNvCxnSpPr>
            <a:stCxn id="1345" idx="6"/>
            <a:endCxn id="1356" idx="2"/>
          </p:cNvCxnSpPr>
          <p:nvPr/>
        </p:nvCxnSpPr>
        <p:spPr>
          <a:xfrm flipH="1" rot="10800000">
            <a:off x="6425275" y="457175"/>
            <a:ext cx="1261800" cy="2503500"/>
          </a:xfrm>
          <a:prstGeom prst="straightConnector1">
            <a:avLst/>
          </a:prstGeom>
          <a:noFill/>
          <a:ln cap="flat" cmpd="sng" w="9525">
            <a:solidFill>
              <a:srgbClr val="434343"/>
            </a:solidFill>
            <a:prstDash val="solid"/>
            <a:round/>
            <a:headEnd len="med" w="med" type="none"/>
            <a:tailEnd len="med" w="med" type="triangle"/>
          </a:ln>
        </p:spPr>
      </p:cxnSp>
      <p:cxnSp>
        <p:nvCxnSpPr>
          <p:cNvPr id="1373" name="Google Shape;1373;p34"/>
          <p:cNvCxnSpPr>
            <a:stCxn id="1345" idx="6"/>
            <a:endCxn id="1354" idx="2"/>
          </p:cNvCxnSpPr>
          <p:nvPr/>
        </p:nvCxnSpPr>
        <p:spPr>
          <a:xfrm flipH="1" rot="10800000">
            <a:off x="6425275" y="1062575"/>
            <a:ext cx="1261800" cy="1898100"/>
          </a:xfrm>
          <a:prstGeom prst="straightConnector1">
            <a:avLst/>
          </a:prstGeom>
          <a:noFill/>
          <a:ln cap="flat" cmpd="sng" w="9525">
            <a:solidFill>
              <a:srgbClr val="D9D9D9"/>
            </a:solidFill>
            <a:prstDash val="solid"/>
            <a:round/>
            <a:headEnd len="med" w="med" type="none"/>
            <a:tailEnd len="med" w="med" type="triangle"/>
          </a:ln>
        </p:spPr>
      </p:cxnSp>
      <p:cxnSp>
        <p:nvCxnSpPr>
          <p:cNvPr id="1374" name="Google Shape;1374;p34"/>
          <p:cNvCxnSpPr>
            <a:stCxn id="1345" idx="6"/>
            <a:endCxn id="1352" idx="2"/>
          </p:cNvCxnSpPr>
          <p:nvPr/>
        </p:nvCxnSpPr>
        <p:spPr>
          <a:xfrm flipH="1" rot="10800000">
            <a:off x="6425275" y="1709075"/>
            <a:ext cx="1261800" cy="1251600"/>
          </a:xfrm>
          <a:prstGeom prst="straightConnector1">
            <a:avLst/>
          </a:prstGeom>
          <a:noFill/>
          <a:ln cap="flat" cmpd="sng" w="9525">
            <a:solidFill>
              <a:srgbClr val="D9D9D9"/>
            </a:solidFill>
            <a:prstDash val="solid"/>
            <a:round/>
            <a:headEnd len="med" w="med" type="none"/>
            <a:tailEnd len="med" w="med" type="triangle"/>
          </a:ln>
        </p:spPr>
      </p:cxnSp>
      <p:cxnSp>
        <p:nvCxnSpPr>
          <p:cNvPr id="1375" name="Google Shape;1375;p34"/>
          <p:cNvCxnSpPr>
            <a:stCxn id="1345" idx="6"/>
            <a:endCxn id="1353" idx="2"/>
          </p:cNvCxnSpPr>
          <p:nvPr/>
        </p:nvCxnSpPr>
        <p:spPr>
          <a:xfrm flipH="1" rot="10800000">
            <a:off x="6425275" y="2334875"/>
            <a:ext cx="1261800" cy="625800"/>
          </a:xfrm>
          <a:prstGeom prst="straightConnector1">
            <a:avLst/>
          </a:prstGeom>
          <a:noFill/>
          <a:ln cap="flat" cmpd="sng" w="9525">
            <a:solidFill>
              <a:srgbClr val="D9D9D9"/>
            </a:solidFill>
            <a:prstDash val="solid"/>
            <a:round/>
            <a:headEnd len="med" w="med" type="none"/>
            <a:tailEnd len="med" w="med" type="triangle"/>
          </a:ln>
        </p:spPr>
      </p:cxnSp>
      <p:cxnSp>
        <p:nvCxnSpPr>
          <p:cNvPr id="1376" name="Google Shape;1376;p34"/>
          <p:cNvCxnSpPr>
            <a:stCxn id="1345" idx="6"/>
            <a:endCxn id="1355" idx="2"/>
          </p:cNvCxnSpPr>
          <p:nvPr/>
        </p:nvCxnSpPr>
        <p:spPr>
          <a:xfrm>
            <a:off x="6425275" y="2960675"/>
            <a:ext cx="1261800" cy="0"/>
          </a:xfrm>
          <a:prstGeom prst="straightConnector1">
            <a:avLst/>
          </a:prstGeom>
          <a:noFill/>
          <a:ln cap="flat" cmpd="sng" w="9525">
            <a:solidFill>
              <a:srgbClr val="D9D9D9"/>
            </a:solidFill>
            <a:prstDash val="solid"/>
            <a:round/>
            <a:headEnd len="med" w="med" type="none"/>
            <a:tailEnd len="med" w="med" type="triangle"/>
          </a:ln>
        </p:spPr>
      </p:cxnSp>
      <p:cxnSp>
        <p:nvCxnSpPr>
          <p:cNvPr id="1377" name="Google Shape;1377;p34"/>
          <p:cNvCxnSpPr>
            <a:stCxn id="1344" idx="6"/>
            <a:endCxn id="1356" idx="2"/>
          </p:cNvCxnSpPr>
          <p:nvPr/>
        </p:nvCxnSpPr>
        <p:spPr>
          <a:xfrm flipH="1" rot="10800000">
            <a:off x="6425275" y="457100"/>
            <a:ext cx="1261800" cy="605400"/>
          </a:xfrm>
          <a:prstGeom prst="straightConnector1">
            <a:avLst/>
          </a:prstGeom>
          <a:noFill/>
          <a:ln cap="flat" cmpd="sng" w="9525">
            <a:solidFill>
              <a:srgbClr val="434343"/>
            </a:solidFill>
            <a:prstDash val="solid"/>
            <a:round/>
            <a:headEnd len="med" w="med" type="none"/>
            <a:tailEnd len="med" w="med" type="triangle"/>
          </a:ln>
        </p:spPr>
      </p:cxnSp>
      <p:cxnSp>
        <p:nvCxnSpPr>
          <p:cNvPr id="1378" name="Google Shape;1378;p34"/>
          <p:cNvCxnSpPr>
            <a:stCxn id="1344" idx="6"/>
            <a:endCxn id="1354" idx="2"/>
          </p:cNvCxnSpPr>
          <p:nvPr/>
        </p:nvCxnSpPr>
        <p:spPr>
          <a:xfrm>
            <a:off x="6425275" y="1062500"/>
            <a:ext cx="1261800" cy="0"/>
          </a:xfrm>
          <a:prstGeom prst="straightConnector1">
            <a:avLst/>
          </a:prstGeom>
          <a:noFill/>
          <a:ln cap="flat" cmpd="sng" w="9525">
            <a:solidFill>
              <a:srgbClr val="D9D9D9"/>
            </a:solidFill>
            <a:prstDash val="solid"/>
            <a:round/>
            <a:headEnd len="med" w="med" type="none"/>
            <a:tailEnd len="med" w="med" type="triangle"/>
          </a:ln>
        </p:spPr>
      </p:cxnSp>
      <p:cxnSp>
        <p:nvCxnSpPr>
          <p:cNvPr id="1379" name="Google Shape;1379;p34"/>
          <p:cNvCxnSpPr>
            <a:stCxn id="1344" idx="6"/>
            <a:endCxn id="1352" idx="2"/>
          </p:cNvCxnSpPr>
          <p:nvPr/>
        </p:nvCxnSpPr>
        <p:spPr>
          <a:xfrm>
            <a:off x="6425275" y="1062500"/>
            <a:ext cx="1261800" cy="646500"/>
          </a:xfrm>
          <a:prstGeom prst="straightConnector1">
            <a:avLst/>
          </a:prstGeom>
          <a:noFill/>
          <a:ln cap="flat" cmpd="sng" w="9525">
            <a:solidFill>
              <a:srgbClr val="D9D9D9"/>
            </a:solidFill>
            <a:prstDash val="solid"/>
            <a:round/>
            <a:headEnd len="med" w="med" type="none"/>
            <a:tailEnd len="med" w="med" type="triangle"/>
          </a:ln>
        </p:spPr>
      </p:cxnSp>
      <p:cxnSp>
        <p:nvCxnSpPr>
          <p:cNvPr id="1380" name="Google Shape;1380;p34"/>
          <p:cNvCxnSpPr>
            <a:stCxn id="1344" idx="6"/>
            <a:endCxn id="1353" idx="2"/>
          </p:cNvCxnSpPr>
          <p:nvPr/>
        </p:nvCxnSpPr>
        <p:spPr>
          <a:xfrm>
            <a:off x="6425275" y="1062500"/>
            <a:ext cx="1261800" cy="1272300"/>
          </a:xfrm>
          <a:prstGeom prst="straightConnector1">
            <a:avLst/>
          </a:prstGeom>
          <a:noFill/>
          <a:ln cap="flat" cmpd="sng" w="9525">
            <a:solidFill>
              <a:srgbClr val="D9D9D9"/>
            </a:solidFill>
            <a:prstDash val="solid"/>
            <a:round/>
            <a:headEnd len="med" w="med" type="none"/>
            <a:tailEnd len="med" w="med" type="triangle"/>
          </a:ln>
        </p:spPr>
      </p:cxnSp>
      <p:cxnSp>
        <p:nvCxnSpPr>
          <p:cNvPr id="1381" name="Google Shape;1381;p34"/>
          <p:cNvCxnSpPr>
            <a:stCxn id="1344" idx="6"/>
            <a:endCxn id="1355" idx="2"/>
          </p:cNvCxnSpPr>
          <p:nvPr/>
        </p:nvCxnSpPr>
        <p:spPr>
          <a:xfrm>
            <a:off x="6425275" y="1062500"/>
            <a:ext cx="1261800" cy="1898100"/>
          </a:xfrm>
          <a:prstGeom prst="straightConnector1">
            <a:avLst/>
          </a:prstGeom>
          <a:noFill/>
          <a:ln cap="flat" cmpd="sng" w="9525">
            <a:solidFill>
              <a:srgbClr val="D9D9D9"/>
            </a:solidFill>
            <a:prstDash val="solid"/>
            <a:round/>
            <a:headEnd len="med" w="med" type="none"/>
            <a:tailEnd len="med" w="med" type="triangle"/>
          </a:ln>
        </p:spPr>
      </p:cxnSp>
      <p:cxnSp>
        <p:nvCxnSpPr>
          <p:cNvPr id="1382" name="Google Shape;1382;p34"/>
          <p:cNvCxnSpPr>
            <a:stCxn id="1342" idx="6"/>
            <a:endCxn id="1356" idx="2"/>
          </p:cNvCxnSpPr>
          <p:nvPr/>
        </p:nvCxnSpPr>
        <p:spPr>
          <a:xfrm flipH="1" rot="10800000">
            <a:off x="6425275" y="457375"/>
            <a:ext cx="1261800" cy="1251600"/>
          </a:xfrm>
          <a:prstGeom prst="straightConnector1">
            <a:avLst/>
          </a:prstGeom>
          <a:noFill/>
          <a:ln cap="flat" cmpd="sng" w="9525">
            <a:solidFill>
              <a:srgbClr val="434343"/>
            </a:solidFill>
            <a:prstDash val="solid"/>
            <a:round/>
            <a:headEnd len="med" w="med" type="none"/>
            <a:tailEnd len="med" w="med" type="triangle"/>
          </a:ln>
        </p:spPr>
      </p:cxnSp>
      <p:cxnSp>
        <p:nvCxnSpPr>
          <p:cNvPr id="1383" name="Google Shape;1383;p34"/>
          <p:cNvCxnSpPr>
            <a:stCxn id="1342" idx="6"/>
            <a:endCxn id="1354" idx="2"/>
          </p:cNvCxnSpPr>
          <p:nvPr/>
        </p:nvCxnSpPr>
        <p:spPr>
          <a:xfrm flipH="1" rot="10800000">
            <a:off x="6425275" y="1062475"/>
            <a:ext cx="1261800" cy="646500"/>
          </a:xfrm>
          <a:prstGeom prst="straightConnector1">
            <a:avLst/>
          </a:prstGeom>
          <a:noFill/>
          <a:ln cap="flat" cmpd="sng" w="9525">
            <a:solidFill>
              <a:srgbClr val="D9D9D9"/>
            </a:solidFill>
            <a:prstDash val="solid"/>
            <a:round/>
            <a:headEnd len="med" w="med" type="none"/>
            <a:tailEnd len="med" w="med" type="triangle"/>
          </a:ln>
        </p:spPr>
      </p:cxnSp>
      <p:cxnSp>
        <p:nvCxnSpPr>
          <p:cNvPr id="1384" name="Google Shape;1384;p34"/>
          <p:cNvCxnSpPr>
            <a:stCxn id="1342" idx="6"/>
            <a:endCxn id="1352" idx="2"/>
          </p:cNvCxnSpPr>
          <p:nvPr/>
        </p:nvCxnSpPr>
        <p:spPr>
          <a:xfrm>
            <a:off x="6425275" y="1708975"/>
            <a:ext cx="1261800" cy="0"/>
          </a:xfrm>
          <a:prstGeom prst="straightConnector1">
            <a:avLst/>
          </a:prstGeom>
          <a:noFill/>
          <a:ln cap="flat" cmpd="sng" w="9525">
            <a:solidFill>
              <a:srgbClr val="D9D9D9"/>
            </a:solidFill>
            <a:prstDash val="solid"/>
            <a:round/>
            <a:headEnd len="med" w="med" type="none"/>
            <a:tailEnd len="med" w="med" type="triangle"/>
          </a:ln>
        </p:spPr>
      </p:cxnSp>
      <p:cxnSp>
        <p:nvCxnSpPr>
          <p:cNvPr id="1385" name="Google Shape;1385;p34"/>
          <p:cNvCxnSpPr>
            <a:stCxn id="1342" idx="6"/>
            <a:endCxn id="1353" idx="2"/>
          </p:cNvCxnSpPr>
          <p:nvPr/>
        </p:nvCxnSpPr>
        <p:spPr>
          <a:xfrm>
            <a:off x="6425275" y="1708975"/>
            <a:ext cx="1261800" cy="625800"/>
          </a:xfrm>
          <a:prstGeom prst="straightConnector1">
            <a:avLst/>
          </a:prstGeom>
          <a:noFill/>
          <a:ln cap="flat" cmpd="sng" w="9525">
            <a:solidFill>
              <a:srgbClr val="D9D9D9"/>
            </a:solidFill>
            <a:prstDash val="solid"/>
            <a:round/>
            <a:headEnd len="med" w="med" type="none"/>
            <a:tailEnd len="med" w="med" type="triangle"/>
          </a:ln>
        </p:spPr>
      </p:cxnSp>
      <p:cxnSp>
        <p:nvCxnSpPr>
          <p:cNvPr id="1386" name="Google Shape;1386;p34"/>
          <p:cNvCxnSpPr>
            <a:stCxn id="1342" idx="6"/>
            <a:endCxn id="1355" idx="2"/>
          </p:cNvCxnSpPr>
          <p:nvPr/>
        </p:nvCxnSpPr>
        <p:spPr>
          <a:xfrm>
            <a:off x="6425275" y="1708975"/>
            <a:ext cx="1261800" cy="1251600"/>
          </a:xfrm>
          <a:prstGeom prst="straightConnector1">
            <a:avLst/>
          </a:prstGeom>
          <a:noFill/>
          <a:ln cap="flat" cmpd="sng" w="9525">
            <a:solidFill>
              <a:srgbClr val="D9D9D9"/>
            </a:solidFill>
            <a:prstDash val="solid"/>
            <a:round/>
            <a:headEnd len="med" w="med" type="none"/>
            <a:tailEnd len="med" w="med" type="triangle"/>
          </a:ln>
        </p:spPr>
      </p:cxnSp>
      <p:cxnSp>
        <p:nvCxnSpPr>
          <p:cNvPr id="1387" name="Google Shape;1387;p34"/>
          <p:cNvCxnSpPr>
            <a:stCxn id="1343" idx="6"/>
            <a:endCxn id="1356" idx="2"/>
          </p:cNvCxnSpPr>
          <p:nvPr/>
        </p:nvCxnSpPr>
        <p:spPr>
          <a:xfrm flipH="1" rot="10800000">
            <a:off x="6425275" y="457125"/>
            <a:ext cx="1261800" cy="1877700"/>
          </a:xfrm>
          <a:prstGeom prst="straightConnector1">
            <a:avLst/>
          </a:prstGeom>
          <a:noFill/>
          <a:ln cap="flat" cmpd="sng" w="9525">
            <a:solidFill>
              <a:srgbClr val="434343"/>
            </a:solidFill>
            <a:prstDash val="solid"/>
            <a:round/>
            <a:headEnd len="med" w="med" type="none"/>
            <a:tailEnd len="med" w="med" type="triangle"/>
          </a:ln>
        </p:spPr>
      </p:cxnSp>
      <p:cxnSp>
        <p:nvCxnSpPr>
          <p:cNvPr id="1388" name="Google Shape;1388;p34"/>
          <p:cNvCxnSpPr>
            <a:stCxn id="1343" idx="6"/>
            <a:endCxn id="1354" idx="2"/>
          </p:cNvCxnSpPr>
          <p:nvPr/>
        </p:nvCxnSpPr>
        <p:spPr>
          <a:xfrm flipH="1" rot="10800000">
            <a:off x="6425275" y="1062525"/>
            <a:ext cx="1261800" cy="1272300"/>
          </a:xfrm>
          <a:prstGeom prst="straightConnector1">
            <a:avLst/>
          </a:prstGeom>
          <a:noFill/>
          <a:ln cap="flat" cmpd="sng" w="9525">
            <a:solidFill>
              <a:srgbClr val="D9D9D9"/>
            </a:solidFill>
            <a:prstDash val="solid"/>
            <a:round/>
            <a:headEnd len="med" w="med" type="none"/>
            <a:tailEnd len="med" w="med" type="triangle"/>
          </a:ln>
        </p:spPr>
      </p:cxnSp>
      <p:cxnSp>
        <p:nvCxnSpPr>
          <p:cNvPr id="1389" name="Google Shape;1389;p34"/>
          <p:cNvCxnSpPr>
            <a:stCxn id="1343" idx="6"/>
            <a:endCxn id="1352" idx="2"/>
          </p:cNvCxnSpPr>
          <p:nvPr/>
        </p:nvCxnSpPr>
        <p:spPr>
          <a:xfrm flipH="1" rot="10800000">
            <a:off x="6425275" y="1709025"/>
            <a:ext cx="1261800" cy="625800"/>
          </a:xfrm>
          <a:prstGeom prst="straightConnector1">
            <a:avLst/>
          </a:prstGeom>
          <a:noFill/>
          <a:ln cap="flat" cmpd="sng" w="9525">
            <a:solidFill>
              <a:srgbClr val="D9D9D9"/>
            </a:solidFill>
            <a:prstDash val="solid"/>
            <a:round/>
            <a:headEnd len="med" w="med" type="none"/>
            <a:tailEnd len="med" w="med" type="triangle"/>
          </a:ln>
        </p:spPr>
      </p:cxnSp>
      <p:cxnSp>
        <p:nvCxnSpPr>
          <p:cNvPr id="1390" name="Google Shape;1390;p34"/>
          <p:cNvCxnSpPr>
            <a:stCxn id="1343" idx="6"/>
            <a:endCxn id="1353" idx="2"/>
          </p:cNvCxnSpPr>
          <p:nvPr/>
        </p:nvCxnSpPr>
        <p:spPr>
          <a:xfrm>
            <a:off x="6425275" y="2334825"/>
            <a:ext cx="1261800" cy="0"/>
          </a:xfrm>
          <a:prstGeom prst="straightConnector1">
            <a:avLst/>
          </a:prstGeom>
          <a:noFill/>
          <a:ln cap="flat" cmpd="sng" w="9525">
            <a:solidFill>
              <a:srgbClr val="D9D9D9"/>
            </a:solidFill>
            <a:prstDash val="solid"/>
            <a:round/>
            <a:headEnd len="med" w="med" type="none"/>
            <a:tailEnd len="med" w="med" type="triangle"/>
          </a:ln>
        </p:spPr>
      </p:cxnSp>
      <p:cxnSp>
        <p:nvCxnSpPr>
          <p:cNvPr id="1391" name="Google Shape;1391;p34"/>
          <p:cNvCxnSpPr>
            <a:stCxn id="1343" idx="6"/>
            <a:endCxn id="1355" idx="2"/>
          </p:cNvCxnSpPr>
          <p:nvPr/>
        </p:nvCxnSpPr>
        <p:spPr>
          <a:xfrm>
            <a:off x="6425275" y="2334825"/>
            <a:ext cx="1261800" cy="625800"/>
          </a:xfrm>
          <a:prstGeom prst="straightConnector1">
            <a:avLst/>
          </a:prstGeom>
          <a:noFill/>
          <a:ln cap="flat" cmpd="sng" w="9525">
            <a:solidFill>
              <a:srgbClr val="D9D9D9"/>
            </a:solidFill>
            <a:prstDash val="solid"/>
            <a:round/>
            <a:headEnd len="med" w="med" type="none"/>
            <a:tailEnd len="med" w="med" type="triangle"/>
          </a:ln>
        </p:spPr>
      </p:cxnSp>
      <p:cxnSp>
        <p:nvCxnSpPr>
          <p:cNvPr id="1392" name="Google Shape;1392;p34"/>
          <p:cNvCxnSpPr/>
          <p:nvPr/>
        </p:nvCxnSpPr>
        <p:spPr>
          <a:xfrm>
            <a:off x="8096975" y="457225"/>
            <a:ext cx="1051500" cy="867000"/>
          </a:xfrm>
          <a:prstGeom prst="straightConnector1">
            <a:avLst/>
          </a:prstGeom>
          <a:noFill/>
          <a:ln cap="flat" cmpd="sng" w="9525">
            <a:solidFill>
              <a:srgbClr val="D9D9D9"/>
            </a:solidFill>
            <a:prstDash val="solid"/>
            <a:round/>
            <a:headEnd len="med" w="med" type="none"/>
            <a:tailEnd len="med" w="med" type="triangle"/>
          </a:ln>
        </p:spPr>
      </p:cxnSp>
      <p:cxnSp>
        <p:nvCxnSpPr>
          <p:cNvPr id="1393" name="Google Shape;1393;p34"/>
          <p:cNvCxnSpPr/>
          <p:nvPr/>
        </p:nvCxnSpPr>
        <p:spPr>
          <a:xfrm>
            <a:off x="8096975" y="457225"/>
            <a:ext cx="1051500" cy="1686600"/>
          </a:xfrm>
          <a:prstGeom prst="straightConnector1">
            <a:avLst/>
          </a:prstGeom>
          <a:noFill/>
          <a:ln cap="flat" cmpd="sng" w="9525">
            <a:solidFill>
              <a:srgbClr val="D9D9D9"/>
            </a:solidFill>
            <a:prstDash val="solid"/>
            <a:round/>
            <a:headEnd len="med" w="med" type="none"/>
            <a:tailEnd len="med" w="med" type="triangle"/>
          </a:ln>
        </p:spPr>
      </p:cxnSp>
      <p:cxnSp>
        <p:nvCxnSpPr>
          <p:cNvPr id="1394" name="Google Shape;1394;p34"/>
          <p:cNvCxnSpPr/>
          <p:nvPr/>
        </p:nvCxnSpPr>
        <p:spPr>
          <a:xfrm>
            <a:off x="8096975" y="1062450"/>
            <a:ext cx="1051500" cy="261600"/>
          </a:xfrm>
          <a:prstGeom prst="straightConnector1">
            <a:avLst/>
          </a:prstGeom>
          <a:noFill/>
          <a:ln cap="flat" cmpd="sng" w="9525">
            <a:solidFill>
              <a:srgbClr val="D9D9D9"/>
            </a:solidFill>
            <a:prstDash val="solid"/>
            <a:round/>
            <a:headEnd len="med" w="med" type="none"/>
            <a:tailEnd len="med" w="med" type="triangle"/>
          </a:ln>
        </p:spPr>
      </p:cxnSp>
      <p:cxnSp>
        <p:nvCxnSpPr>
          <p:cNvPr id="1395" name="Google Shape;1395;p34"/>
          <p:cNvCxnSpPr/>
          <p:nvPr/>
        </p:nvCxnSpPr>
        <p:spPr>
          <a:xfrm>
            <a:off x="8096975" y="1062450"/>
            <a:ext cx="1051500" cy="1081200"/>
          </a:xfrm>
          <a:prstGeom prst="straightConnector1">
            <a:avLst/>
          </a:prstGeom>
          <a:noFill/>
          <a:ln cap="flat" cmpd="sng" w="9525">
            <a:solidFill>
              <a:srgbClr val="D9D9D9"/>
            </a:solidFill>
            <a:prstDash val="solid"/>
            <a:round/>
            <a:headEnd len="med" w="med" type="none"/>
            <a:tailEnd len="med" w="med" type="triangle"/>
          </a:ln>
        </p:spPr>
      </p:cxnSp>
      <p:cxnSp>
        <p:nvCxnSpPr>
          <p:cNvPr id="1396" name="Google Shape;1396;p34"/>
          <p:cNvCxnSpPr/>
          <p:nvPr/>
        </p:nvCxnSpPr>
        <p:spPr>
          <a:xfrm flipH="1" rot="10800000">
            <a:off x="8096975" y="1324025"/>
            <a:ext cx="1051500" cy="384900"/>
          </a:xfrm>
          <a:prstGeom prst="straightConnector1">
            <a:avLst/>
          </a:prstGeom>
          <a:noFill/>
          <a:ln cap="flat" cmpd="sng" w="9525">
            <a:solidFill>
              <a:srgbClr val="D9D9D9"/>
            </a:solidFill>
            <a:prstDash val="solid"/>
            <a:round/>
            <a:headEnd len="med" w="med" type="none"/>
            <a:tailEnd len="med" w="med" type="triangle"/>
          </a:ln>
        </p:spPr>
      </p:cxnSp>
      <p:cxnSp>
        <p:nvCxnSpPr>
          <p:cNvPr id="1397" name="Google Shape;1397;p34"/>
          <p:cNvCxnSpPr/>
          <p:nvPr/>
        </p:nvCxnSpPr>
        <p:spPr>
          <a:xfrm>
            <a:off x="8096975" y="1708925"/>
            <a:ext cx="1051500" cy="434700"/>
          </a:xfrm>
          <a:prstGeom prst="straightConnector1">
            <a:avLst/>
          </a:prstGeom>
          <a:noFill/>
          <a:ln cap="flat" cmpd="sng" w="9525">
            <a:solidFill>
              <a:srgbClr val="D9D9D9"/>
            </a:solidFill>
            <a:prstDash val="solid"/>
            <a:round/>
            <a:headEnd len="med" w="med" type="none"/>
            <a:tailEnd len="med" w="med" type="triangle"/>
          </a:ln>
        </p:spPr>
      </p:cxnSp>
      <p:cxnSp>
        <p:nvCxnSpPr>
          <p:cNvPr id="1398" name="Google Shape;1398;p34"/>
          <p:cNvCxnSpPr/>
          <p:nvPr/>
        </p:nvCxnSpPr>
        <p:spPr>
          <a:xfrm flipH="1" rot="10800000">
            <a:off x="8096975" y="1324075"/>
            <a:ext cx="1051500" cy="1010700"/>
          </a:xfrm>
          <a:prstGeom prst="straightConnector1">
            <a:avLst/>
          </a:prstGeom>
          <a:noFill/>
          <a:ln cap="flat" cmpd="sng" w="9525">
            <a:solidFill>
              <a:srgbClr val="D9D9D9"/>
            </a:solidFill>
            <a:prstDash val="solid"/>
            <a:round/>
            <a:headEnd len="med" w="med" type="none"/>
            <a:tailEnd len="med" w="med" type="triangle"/>
          </a:ln>
        </p:spPr>
      </p:cxnSp>
      <p:cxnSp>
        <p:nvCxnSpPr>
          <p:cNvPr id="1399" name="Google Shape;1399;p34"/>
          <p:cNvCxnSpPr/>
          <p:nvPr/>
        </p:nvCxnSpPr>
        <p:spPr>
          <a:xfrm flipH="1" rot="10800000">
            <a:off x="8096975" y="2143675"/>
            <a:ext cx="1051500" cy="191100"/>
          </a:xfrm>
          <a:prstGeom prst="straightConnector1">
            <a:avLst/>
          </a:prstGeom>
          <a:noFill/>
          <a:ln cap="flat" cmpd="sng" w="9525">
            <a:solidFill>
              <a:srgbClr val="D9D9D9"/>
            </a:solidFill>
            <a:prstDash val="solid"/>
            <a:round/>
            <a:headEnd len="med" w="med" type="none"/>
            <a:tailEnd len="med" w="med" type="triangle"/>
          </a:ln>
        </p:spPr>
      </p:cxnSp>
      <p:cxnSp>
        <p:nvCxnSpPr>
          <p:cNvPr id="1400" name="Google Shape;1400;p34"/>
          <p:cNvCxnSpPr/>
          <p:nvPr/>
        </p:nvCxnSpPr>
        <p:spPr>
          <a:xfrm flipH="1" rot="10800000">
            <a:off x="8096975" y="1324125"/>
            <a:ext cx="1051500" cy="1636500"/>
          </a:xfrm>
          <a:prstGeom prst="straightConnector1">
            <a:avLst/>
          </a:prstGeom>
          <a:noFill/>
          <a:ln cap="flat" cmpd="sng" w="9525">
            <a:solidFill>
              <a:srgbClr val="D9D9D9"/>
            </a:solidFill>
            <a:prstDash val="solid"/>
            <a:round/>
            <a:headEnd len="med" w="med" type="none"/>
            <a:tailEnd len="med" w="med" type="triangle"/>
          </a:ln>
        </p:spPr>
      </p:cxnSp>
      <p:cxnSp>
        <p:nvCxnSpPr>
          <p:cNvPr id="1401" name="Google Shape;1401;p34"/>
          <p:cNvCxnSpPr/>
          <p:nvPr/>
        </p:nvCxnSpPr>
        <p:spPr>
          <a:xfrm flipH="1" rot="10800000">
            <a:off x="8096975" y="2143725"/>
            <a:ext cx="1051500" cy="816900"/>
          </a:xfrm>
          <a:prstGeom prst="straightConnector1">
            <a:avLst/>
          </a:prstGeom>
          <a:noFill/>
          <a:ln cap="flat" cmpd="sng" w="9525">
            <a:solidFill>
              <a:srgbClr val="D9D9D9"/>
            </a:solidFill>
            <a:prstDash val="solid"/>
            <a:round/>
            <a:headEnd len="med" w="med" type="none"/>
            <a:tailEnd len="med" w="med" type="triangle"/>
          </a:ln>
        </p:spPr>
      </p:cxnSp>
      <p:sp>
        <p:nvSpPr>
          <p:cNvPr id="1402" name="Google Shape;1402;p34"/>
          <p:cNvSpPr/>
          <p:nvPr/>
        </p:nvSpPr>
        <p:spPr>
          <a:xfrm>
            <a:off x="8617125" y="457075"/>
            <a:ext cx="531300" cy="2680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4"/>
          <p:cNvSpPr/>
          <p:nvPr/>
        </p:nvSpPr>
        <p:spPr>
          <a:xfrm>
            <a:off x="3826225" y="358575"/>
            <a:ext cx="1329600" cy="2680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4"/>
          <p:cNvSpPr txBox="1"/>
          <p:nvPr/>
        </p:nvSpPr>
        <p:spPr>
          <a:xfrm>
            <a:off x="5798975" y="3260150"/>
            <a:ext cx="8346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4"/>
          <p:cNvSpPr/>
          <p:nvPr/>
        </p:nvSpPr>
        <p:spPr>
          <a:xfrm>
            <a:off x="66925" y="1823450"/>
            <a:ext cx="4505100" cy="1178100"/>
          </a:xfrm>
          <a:prstGeom prst="roundRect">
            <a:avLst>
              <a:gd fmla="val 16667" name="adj"/>
            </a:avLst>
          </a:prstGeom>
          <a:no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4"/>
          <p:cNvSpPr txBox="1"/>
          <p:nvPr/>
        </p:nvSpPr>
        <p:spPr>
          <a:xfrm>
            <a:off x="7411400" y="3260150"/>
            <a:ext cx="834600" cy="1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4"/>
          <p:cNvSpPr txBox="1"/>
          <p:nvPr>
            <p:ph idx="1" type="body"/>
          </p:nvPr>
        </p:nvSpPr>
        <p:spPr>
          <a:xfrm>
            <a:off x="177338" y="208350"/>
            <a:ext cx="4143600" cy="170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Para dos capas intermedias </a:t>
            </a:r>
            <a:endParaRPr/>
          </a:p>
          <a:p>
            <a:pPr indent="0" lvl="0" marL="0" rtl="0" algn="just">
              <a:spcBef>
                <a:spcPts val="1600"/>
              </a:spcBef>
              <a:spcAft>
                <a:spcPts val="0"/>
              </a:spcAft>
              <a:buNone/>
            </a:pPr>
            <a:r>
              <a:t/>
            </a:r>
            <a:endParaRPr/>
          </a:p>
          <a:p>
            <a:pPr indent="0" lvl="0" marL="0" rtl="0" algn="l">
              <a:spcBef>
                <a:spcPts val="1600"/>
              </a:spcBef>
              <a:spcAft>
                <a:spcPts val="1600"/>
              </a:spcAft>
              <a:buNone/>
            </a:pPr>
            <a:r>
              <a:t/>
            </a:r>
            <a:endParaRPr u="sng"/>
          </a:p>
        </p:txBody>
      </p:sp>
      <p:sp>
        <p:nvSpPr>
          <p:cNvPr id="1408" name="Google Shape;1408;p34"/>
          <p:cNvSpPr txBox="1"/>
          <p:nvPr/>
        </p:nvSpPr>
        <p:spPr>
          <a:xfrm>
            <a:off x="5530200" y="3267025"/>
            <a:ext cx="32580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descr="h_i^{^m}=\sum_{_j}^{ }w_{ij}^{^m}V_j^{^{m-1}}" id="1409" name="Google Shape;1409;p34"/>
          <p:cNvPicPr preferRelativeResize="0"/>
          <p:nvPr/>
        </p:nvPicPr>
        <p:blipFill>
          <a:blip r:embed="rId3">
            <a:alphaModFix/>
          </a:blip>
          <a:stretch>
            <a:fillRect/>
          </a:stretch>
        </p:blipFill>
        <p:spPr>
          <a:xfrm>
            <a:off x="220099" y="897237"/>
            <a:ext cx="2787009" cy="806576"/>
          </a:xfrm>
          <a:prstGeom prst="rect">
            <a:avLst/>
          </a:prstGeom>
          <a:noFill/>
          <a:ln>
            <a:noFill/>
          </a:ln>
        </p:spPr>
      </p:pic>
      <p:pic>
        <p:nvPicPr>
          <p:cNvPr descr="V_i^{^m}=\sigma\left(h_i^{^m}\right)=\sigma\left(\sum_{_j}^{ }w_{ij}^{^m}V_j^{^{m-1}}\right)" id="1410" name="Google Shape;1410;p34"/>
          <p:cNvPicPr preferRelativeResize="0"/>
          <p:nvPr/>
        </p:nvPicPr>
        <p:blipFill>
          <a:blip r:embed="rId4">
            <a:alphaModFix/>
          </a:blip>
          <a:stretch>
            <a:fillRect/>
          </a:stretch>
        </p:blipFill>
        <p:spPr>
          <a:xfrm>
            <a:off x="252200" y="1986186"/>
            <a:ext cx="3993887" cy="852628"/>
          </a:xfrm>
          <a:prstGeom prst="rect">
            <a:avLst/>
          </a:prstGeom>
          <a:noFill/>
          <a:ln>
            <a:noFill/>
          </a:ln>
        </p:spPr>
      </p:pic>
      <p:pic>
        <p:nvPicPr>
          <p:cNvPr descr="V_1^{^m}" id="1411" name="Google Shape;1411;p34"/>
          <p:cNvPicPr preferRelativeResize="0"/>
          <p:nvPr/>
        </p:nvPicPr>
        <p:blipFill>
          <a:blip r:embed="rId5">
            <a:alphaModFix/>
          </a:blip>
          <a:stretch>
            <a:fillRect/>
          </a:stretch>
        </p:blipFill>
        <p:spPr>
          <a:xfrm>
            <a:off x="8119800" y="181750"/>
            <a:ext cx="313879" cy="216950"/>
          </a:xfrm>
          <a:prstGeom prst="rect">
            <a:avLst/>
          </a:prstGeom>
          <a:noFill/>
          <a:ln>
            <a:noFill/>
          </a:ln>
        </p:spPr>
      </p:pic>
      <p:sp>
        <p:nvSpPr>
          <p:cNvPr id="1412" name="Google Shape;1412;p34"/>
          <p:cNvSpPr txBox="1"/>
          <p:nvPr/>
        </p:nvSpPr>
        <p:spPr>
          <a:xfrm>
            <a:off x="1264900" y="558250"/>
            <a:ext cx="4070400" cy="4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4"/>
          <p:cNvSpPr txBox="1"/>
          <p:nvPr>
            <p:ph idx="1" type="body"/>
          </p:nvPr>
        </p:nvSpPr>
        <p:spPr>
          <a:xfrm>
            <a:off x="252200" y="3281100"/>
            <a:ext cx="4580700" cy="144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Se parece a un perceptrón,</a:t>
            </a:r>
            <a:endParaRPr/>
          </a:p>
          <a:p>
            <a:pPr indent="0" lvl="0" marL="0" rtl="0" algn="just">
              <a:spcBef>
                <a:spcPts val="1600"/>
              </a:spcBef>
              <a:spcAft>
                <a:spcPts val="0"/>
              </a:spcAft>
              <a:buNone/>
            </a:pPr>
            <a:r>
              <a:rPr lang="en"/>
              <a:t>Pero la </a:t>
            </a:r>
            <a:r>
              <a:rPr lang="en"/>
              <a:t>activación</a:t>
            </a:r>
            <a:r>
              <a:rPr lang="en"/>
              <a:t> </a:t>
            </a:r>
            <a:r>
              <a:rPr lang="en" u="sng"/>
              <a:t>debe</a:t>
            </a:r>
            <a:r>
              <a:rPr lang="en"/>
              <a:t> ser una función continua</a:t>
            </a:r>
            <a:endParaRPr/>
          </a:p>
          <a:p>
            <a:pPr indent="0" lvl="0" marL="0" rtl="0" algn="just">
              <a:spcBef>
                <a:spcPts val="1600"/>
              </a:spcBef>
              <a:spcAft>
                <a:spcPts val="0"/>
              </a:spcAft>
              <a:buNone/>
            </a:pPr>
            <a:r>
              <a:t/>
            </a:r>
            <a:endParaRPr/>
          </a:p>
          <a:p>
            <a:pPr indent="0" lvl="0" marL="0" rtl="0" algn="l">
              <a:spcBef>
                <a:spcPts val="1600"/>
              </a:spcBef>
              <a:spcAft>
                <a:spcPts val="1600"/>
              </a:spcAft>
              <a:buNone/>
            </a:pPr>
            <a:r>
              <a:t/>
            </a:r>
            <a:endParaRPr u="sng"/>
          </a:p>
        </p:txBody>
      </p:sp>
      <p:pic>
        <p:nvPicPr>
          <p:cNvPr id="1414" name="Google Shape;1414;p3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7687178" y="3545879"/>
            <a:ext cx="409800" cy="216946"/>
          </a:xfrm>
          <a:prstGeom prst="rect">
            <a:avLst/>
          </a:prstGeom>
          <a:noFill/>
          <a:ln>
            <a:noFill/>
          </a:ln>
        </p:spPr>
      </p:pic>
      <p:pic>
        <p:nvPicPr>
          <p:cNvPr id="1415" name="Google Shape;1415;p3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5889288" y="3523550"/>
            <a:ext cx="653981" cy="261600"/>
          </a:xfrm>
          <a:prstGeom prst="rect">
            <a:avLst/>
          </a:prstGeom>
          <a:noFill/>
          <a:ln>
            <a:noFill/>
          </a:ln>
        </p:spPr>
      </p:pic>
      <p:pic>
        <p:nvPicPr>
          <p:cNvPr id="1416" name="Google Shape;1416;p3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8">
            <a:alphaModFix/>
          </a:blip>
          <a:stretch>
            <a:fillRect/>
          </a:stretch>
        </p:blipFill>
        <p:spPr>
          <a:xfrm>
            <a:off x="6425275" y="115450"/>
            <a:ext cx="433900" cy="216950"/>
          </a:xfrm>
          <a:prstGeom prst="rect">
            <a:avLst/>
          </a:prstGeom>
          <a:noFill/>
          <a:ln>
            <a:noFill/>
          </a:ln>
        </p:spPr>
      </p:pic>
      <p:pic>
        <p:nvPicPr>
          <p:cNvPr id="1417" name="Google Shape;1417;p3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9">
            <a:alphaModFix/>
          </a:blip>
          <a:stretch>
            <a:fillRect/>
          </a:stretch>
        </p:blipFill>
        <p:spPr>
          <a:xfrm>
            <a:off x="7995163" y="1931512"/>
            <a:ext cx="313875" cy="216928"/>
          </a:xfrm>
          <a:prstGeom prst="rect">
            <a:avLst/>
          </a:prstGeom>
          <a:noFill/>
          <a:ln>
            <a:noFill/>
          </a:ln>
        </p:spPr>
      </p:pic>
      <p:pic>
        <p:nvPicPr>
          <p:cNvPr id="1418" name="Google Shape;1418;p3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0">
            <a:alphaModFix/>
          </a:blip>
          <a:stretch>
            <a:fillRect/>
          </a:stretch>
        </p:blipFill>
        <p:spPr>
          <a:xfrm>
            <a:off x="6309925" y="1869838"/>
            <a:ext cx="531143" cy="304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05"/>
                                        </p:tgtEl>
                                        <p:attrNameLst>
                                          <p:attrName>style.visibility</p:attrName>
                                        </p:attrNameLst>
                                      </p:cBhvr>
                                      <p:to>
                                        <p:strVal val="visible"/>
                                      </p:to>
                                    </p:set>
                                    <p:anim calcmode="lin" valueType="num">
                                      <p:cBhvr additive="base">
                                        <p:cTn dur="200"/>
                                        <p:tgtEl>
                                          <p:spTgt spid="1405"/>
                                        </p:tgtEl>
                                        <p:attrNameLst>
                                          <p:attrName>ppt_w</p:attrName>
                                        </p:attrNameLst>
                                      </p:cBhvr>
                                      <p:tavLst>
                                        <p:tav fmla="" tm="0">
                                          <p:val>
                                            <p:strVal val="0"/>
                                          </p:val>
                                        </p:tav>
                                        <p:tav fmla="" tm="100000">
                                          <p:val>
                                            <p:strVal val="#ppt_w"/>
                                          </p:val>
                                        </p:tav>
                                      </p:tavLst>
                                    </p:anim>
                                    <p:anim calcmode="lin" valueType="num">
                                      <p:cBhvr additive="base">
                                        <p:cTn dur="200"/>
                                        <p:tgtEl>
                                          <p:spTgt spid="140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413"/>
                                        </p:tgtEl>
                                        <p:attrNameLst>
                                          <p:attrName>style.visibility</p:attrName>
                                        </p:attrNameLst>
                                      </p:cBhvr>
                                      <p:to>
                                        <p:strVal val="visible"/>
                                      </p:to>
                                    </p:set>
                                    <p:anim calcmode="lin" valueType="num">
                                      <p:cBhvr additive="base">
                                        <p:cTn dur="400"/>
                                        <p:tgtEl>
                                          <p:spTgt spid="1413"/>
                                        </p:tgtEl>
                                        <p:attrNameLst>
                                          <p:attrName>ppt_w</p:attrName>
                                        </p:attrNameLst>
                                      </p:cBhvr>
                                      <p:tavLst>
                                        <p:tav fmla="" tm="0">
                                          <p:val>
                                            <p:strVal val="0"/>
                                          </p:val>
                                        </p:tav>
                                        <p:tav fmla="" tm="100000">
                                          <p:val>
                                            <p:strVal val="#ppt_w"/>
                                          </p:val>
                                        </p:tav>
                                      </p:tavLst>
                                    </p:anim>
                                    <p:anim calcmode="lin" valueType="num">
                                      <p:cBhvr additive="base">
                                        <p:cTn dur="400"/>
                                        <p:tgtEl>
                                          <p:spTgt spid="141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2" name="Shape 1422"/>
        <p:cNvGrpSpPr/>
        <p:nvPr/>
      </p:nvGrpSpPr>
      <p:grpSpPr>
        <a:xfrm>
          <a:off x="0" y="0"/>
          <a:ext cx="0" cy="0"/>
          <a:chOff x="0" y="0"/>
          <a:chExt cx="0" cy="0"/>
        </a:xfrm>
      </p:grpSpPr>
      <p:sp>
        <p:nvSpPr>
          <p:cNvPr id="1423" name="Google Shape;1423;p35"/>
          <p:cNvSpPr/>
          <p:nvPr/>
        </p:nvSpPr>
        <p:spPr>
          <a:xfrm>
            <a:off x="8232675" y="1565013"/>
            <a:ext cx="409800" cy="4098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424" name="Google Shape;1424;p35"/>
          <p:cNvSpPr/>
          <p:nvPr/>
        </p:nvSpPr>
        <p:spPr>
          <a:xfrm>
            <a:off x="8232675" y="2384613"/>
            <a:ext cx="409800" cy="4098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425" name="Google Shape;1425;p35"/>
          <p:cNvSpPr/>
          <p:nvPr/>
        </p:nvSpPr>
        <p:spPr>
          <a:xfrm>
            <a:off x="6590325" y="1949838"/>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426" name="Google Shape;1426;p35"/>
          <p:cNvSpPr/>
          <p:nvPr/>
        </p:nvSpPr>
        <p:spPr>
          <a:xfrm>
            <a:off x="6590325" y="2575688"/>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427" name="Google Shape;1427;p35"/>
          <p:cNvSpPr/>
          <p:nvPr/>
        </p:nvSpPr>
        <p:spPr>
          <a:xfrm>
            <a:off x="6590325" y="1303363"/>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428" name="Google Shape;1428;p35"/>
          <p:cNvSpPr/>
          <p:nvPr/>
        </p:nvSpPr>
        <p:spPr>
          <a:xfrm>
            <a:off x="6590325" y="3201538"/>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429" name="Google Shape;1429;p35"/>
          <p:cNvSpPr/>
          <p:nvPr/>
        </p:nvSpPr>
        <p:spPr>
          <a:xfrm>
            <a:off x="6590325" y="711854"/>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cxnSp>
        <p:nvCxnSpPr>
          <p:cNvPr id="1430" name="Google Shape;1430;p35"/>
          <p:cNvCxnSpPr>
            <a:stCxn id="1429" idx="6"/>
            <a:endCxn id="1423" idx="2"/>
          </p:cNvCxnSpPr>
          <p:nvPr/>
        </p:nvCxnSpPr>
        <p:spPr>
          <a:xfrm>
            <a:off x="7000125" y="916754"/>
            <a:ext cx="1232700" cy="853200"/>
          </a:xfrm>
          <a:prstGeom prst="straightConnector1">
            <a:avLst/>
          </a:prstGeom>
          <a:noFill/>
          <a:ln cap="flat" cmpd="sng" w="9525">
            <a:solidFill>
              <a:srgbClr val="000000"/>
            </a:solidFill>
            <a:prstDash val="solid"/>
            <a:round/>
            <a:headEnd len="med" w="med" type="none"/>
            <a:tailEnd len="med" w="med" type="triangle"/>
          </a:ln>
        </p:spPr>
      </p:cxnSp>
      <p:cxnSp>
        <p:nvCxnSpPr>
          <p:cNvPr id="1431" name="Google Shape;1431;p35"/>
          <p:cNvCxnSpPr>
            <a:stCxn id="1429" idx="6"/>
            <a:endCxn id="1424" idx="2"/>
          </p:cNvCxnSpPr>
          <p:nvPr/>
        </p:nvCxnSpPr>
        <p:spPr>
          <a:xfrm>
            <a:off x="7000125" y="916754"/>
            <a:ext cx="1232700" cy="1672800"/>
          </a:xfrm>
          <a:prstGeom prst="straightConnector1">
            <a:avLst/>
          </a:prstGeom>
          <a:noFill/>
          <a:ln cap="flat" cmpd="sng" w="9525">
            <a:solidFill>
              <a:srgbClr val="CCCCCC"/>
            </a:solidFill>
            <a:prstDash val="solid"/>
            <a:round/>
            <a:headEnd len="med" w="med" type="none"/>
            <a:tailEnd len="med" w="med" type="triangle"/>
          </a:ln>
        </p:spPr>
      </p:cxnSp>
      <p:cxnSp>
        <p:nvCxnSpPr>
          <p:cNvPr id="1432" name="Google Shape;1432;p35"/>
          <p:cNvCxnSpPr>
            <a:stCxn id="1427" idx="6"/>
            <a:endCxn id="1423" idx="2"/>
          </p:cNvCxnSpPr>
          <p:nvPr/>
        </p:nvCxnSpPr>
        <p:spPr>
          <a:xfrm>
            <a:off x="7000125" y="1508263"/>
            <a:ext cx="1232700" cy="261600"/>
          </a:xfrm>
          <a:prstGeom prst="straightConnector1">
            <a:avLst/>
          </a:prstGeom>
          <a:noFill/>
          <a:ln cap="flat" cmpd="sng" w="9525">
            <a:solidFill>
              <a:srgbClr val="000000"/>
            </a:solidFill>
            <a:prstDash val="solid"/>
            <a:round/>
            <a:headEnd len="med" w="med" type="none"/>
            <a:tailEnd len="med" w="med" type="triangle"/>
          </a:ln>
        </p:spPr>
      </p:cxnSp>
      <p:cxnSp>
        <p:nvCxnSpPr>
          <p:cNvPr id="1433" name="Google Shape;1433;p35"/>
          <p:cNvCxnSpPr>
            <a:stCxn id="1427" idx="6"/>
            <a:endCxn id="1424" idx="2"/>
          </p:cNvCxnSpPr>
          <p:nvPr/>
        </p:nvCxnSpPr>
        <p:spPr>
          <a:xfrm>
            <a:off x="7000125" y="1508263"/>
            <a:ext cx="1232700" cy="1081200"/>
          </a:xfrm>
          <a:prstGeom prst="straightConnector1">
            <a:avLst/>
          </a:prstGeom>
          <a:noFill/>
          <a:ln cap="flat" cmpd="sng" w="9525">
            <a:solidFill>
              <a:srgbClr val="CCCCCC"/>
            </a:solidFill>
            <a:prstDash val="solid"/>
            <a:round/>
            <a:headEnd len="med" w="med" type="none"/>
            <a:tailEnd len="med" w="med" type="triangle"/>
          </a:ln>
        </p:spPr>
      </p:cxnSp>
      <p:cxnSp>
        <p:nvCxnSpPr>
          <p:cNvPr id="1434" name="Google Shape;1434;p35"/>
          <p:cNvCxnSpPr>
            <a:stCxn id="1425" idx="6"/>
            <a:endCxn id="1423" idx="2"/>
          </p:cNvCxnSpPr>
          <p:nvPr/>
        </p:nvCxnSpPr>
        <p:spPr>
          <a:xfrm flipH="1" rot="10800000">
            <a:off x="7000125" y="1769838"/>
            <a:ext cx="1232700" cy="384900"/>
          </a:xfrm>
          <a:prstGeom prst="straightConnector1">
            <a:avLst/>
          </a:prstGeom>
          <a:noFill/>
          <a:ln cap="flat" cmpd="sng" w="9525">
            <a:solidFill>
              <a:srgbClr val="000000"/>
            </a:solidFill>
            <a:prstDash val="solid"/>
            <a:round/>
            <a:headEnd len="med" w="med" type="none"/>
            <a:tailEnd len="med" w="med" type="triangle"/>
          </a:ln>
        </p:spPr>
      </p:cxnSp>
      <p:cxnSp>
        <p:nvCxnSpPr>
          <p:cNvPr id="1435" name="Google Shape;1435;p35"/>
          <p:cNvCxnSpPr>
            <a:stCxn id="1425" idx="6"/>
            <a:endCxn id="1424" idx="2"/>
          </p:cNvCxnSpPr>
          <p:nvPr/>
        </p:nvCxnSpPr>
        <p:spPr>
          <a:xfrm>
            <a:off x="7000125" y="2154738"/>
            <a:ext cx="1232700" cy="434700"/>
          </a:xfrm>
          <a:prstGeom prst="straightConnector1">
            <a:avLst/>
          </a:prstGeom>
          <a:noFill/>
          <a:ln cap="flat" cmpd="sng" w="9525">
            <a:solidFill>
              <a:srgbClr val="CCCCCC"/>
            </a:solidFill>
            <a:prstDash val="solid"/>
            <a:round/>
            <a:headEnd len="med" w="med" type="none"/>
            <a:tailEnd len="med" w="med" type="triangle"/>
          </a:ln>
        </p:spPr>
      </p:cxnSp>
      <p:cxnSp>
        <p:nvCxnSpPr>
          <p:cNvPr id="1436" name="Google Shape;1436;p35"/>
          <p:cNvCxnSpPr>
            <a:stCxn id="1426" idx="6"/>
            <a:endCxn id="1423" idx="2"/>
          </p:cNvCxnSpPr>
          <p:nvPr/>
        </p:nvCxnSpPr>
        <p:spPr>
          <a:xfrm flipH="1" rot="10800000">
            <a:off x="7000125" y="1769888"/>
            <a:ext cx="1232700" cy="1010700"/>
          </a:xfrm>
          <a:prstGeom prst="straightConnector1">
            <a:avLst/>
          </a:prstGeom>
          <a:noFill/>
          <a:ln cap="flat" cmpd="sng" w="9525">
            <a:solidFill>
              <a:srgbClr val="000000"/>
            </a:solidFill>
            <a:prstDash val="solid"/>
            <a:round/>
            <a:headEnd len="med" w="med" type="none"/>
            <a:tailEnd len="med" w="med" type="triangle"/>
          </a:ln>
        </p:spPr>
      </p:cxnSp>
      <p:cxnSp>
        <p:nvCxnSpPr>
          <p:cNvPr id="1437" name="Google Shape;1437;p35"/>
          <p:cNvCxnSpPr>
            <a:stCxn id="1426" idx="6"/>
            <a:endCxn id="1424" idx="2"/>
          </p:cNvCxnSpPr>
          <p:nvPr/>
        </p:nvCxnSpPr>
        <p:spPr>
          <a:xfrm flipH="1" rot="10800000">
            <a:off x="7000125" y="2589488"/>
            <a:ext cx="1232700" cy="191100"/>
          </a:xfrm>
          <a:prstGeom prst="straightConnector1">
            <a:avLst/>
          </a:prstGeom>
          <a:noFill/>
          <a:ln cap="flat" cmpd="sng" w="9525">
            <a:solidFill>
              <a:srgbClr val="CCCCCC"/>
            </a:solidFill>
            <a:prstDash val="solid"/>
            <a:round/>
            <a:headEnd len="med" w="med" type="none"/>
            <a:tailEnd len="med" w="med" type="triangle"/>
          </a:ln>
        </p:spPr>
      </p:cxnSp>
      <p:cxnSp>
        <p:nvCxnSpPr>
          <p:cNvPr id="1438" name="Google Shape;1438;p35"/>
          <p:cNvCxnSpPr>
            <a:stCxn id="1428" idx="6"/>
            <a:endCxn id="1423" idx="2"/>
          </p:cNvCxnSpPr>
          <p:nvPr/>
        </p:nvCxnSpPr>
        <p:spPr>
          <a:xfrm flipH="1" rot="10800000">
            <a:off x="7000125" y="1769938"/>
            <a:ext cx="1232700" cy="1636500"/>
          </a:xfrm>
          <a:prstGeom prst="straightConnector1">
            <a:avLst/>
          </a:prstGeom>
          <a:noFill/>
          <a:ln cap="flat" cmpd="sng" w="9525">
            <a:solidFill>
              <a:srgbClr val="000000"/>
            </a:solidFill>
            <a:prstDash val="solid"/>
            <a:round/>
            <a:headEnd len="med" w="med" type="none"/>
            <a:tailEnd len="med" w="med" type="triangle"/>
          </a:ln>
        </p:spPr>
      </p:cxnSp>
      <p:cxnSp>
        <p:nvCxnSpPr>
          <p:cNvPr id="1439" name="Google Shape;1439;p35"/>
          <p:cNvCxnSpPr>
            <a:stCxn id="1428" idx="6"/>
            <a:endCxn id="1424" idx="2"/>
          </p:cNvCxnSpPr>
          <p:nvPr/>
        </p:nvCxnSpPr>
        <p:spPr>
          <a:xfrm flipH="1" rot="10800000">
            <a:off x="7000125" y="2589538"/>
            <a:ext cx="1232700" cy="816900"/>
          </a:xfrm>
          <a:prstGeom prst="straightConnector1">
            <a:avLst/>
          </a:prstGeom>
          <a:noFill/>
          <a:ln cap="flat" cmpd="sng" w="9525">
            <a:solidFill>
              <a:srgbClr val="CCCCCC"/>
            </a:solidFill>
            <a:prstDash val="solid"/>
            <a:round/>
            <a:headEnd len="med" w="med" type="none"/>
            <a:tailEnd len="med" w="med" type="triangle"/>
          </a:ln>
        </p:spPr>
      </p:cxnSp>
      <p:pic>
        <p:nvPicPr>
          <p:cNvPr descr="O_i" id="1440" name="Google Shape;1440;p35"/>
          <p:cNvPicPr preferRelativeResize="0"/>
          <p:nvPr/>
        </p:nvPicPr>
        <p:blipFill>
          <a:blip r:embed="rId3">
            <a:alphaModFix/>
          </a:blip>
          <a:stretch>
            <a:fillRect/>
          </a:stretch>
        </p:blipFill>
        <p:spPr>
          <a:xfrm>
            <a:off x="8571700" y="1311638"/>
            <a:ext cx="321075" cy="293155"/>
          </a:xfrm>
          <a:prstGeom prst="rect">
            <a:avLst/>
          </a:prstGeom>
          <a:noFill/>
          <a:ln>
            <a:noFill/>
          </a:ln>
        </p:spPr>
      </p:pic>
      <p:cxnSp>
        <p:nvCxnSpPr>
          <p:cNvPr id="1441" name="Google Shape;1441;p35"/>
          <p:cNvCxnSpPr/>
          <p:nvPr/>
        </p:nvCxnSpPr>
        <p:spPr>
          <a:xfrm>
            <a:off x="4370475" y="895968"/>
            <a:ext cx="2238900" cy="0"/>
          </a:xfrm>
          <a:prstGeom prst="straightConnector1">
            <a:avLst/>
          </a:prstGeom>
          <a:noFill/>
          <a:ln cap="flat" cmpd="sng" w="9525">
            <a:solidFill>
              <a:srgbClr val="CCCCCC"/>
            </a:solidFill>
            <a:prstDash val="solid"/>
            <a:round/>
            <a:headEnd len="med" w="med" type="none"/>
            <a:tailEnd len="med" w="med" type="triangle"/>
          </a:ln>
        </p:spPr>
      </p:cxnSp>
      <p:cxnSp>
        <p:nvCxnSpPr>
          <p:cNvPr id="1442" name="Google Shape;1442;p35"/>
          <p:cNvCxnSpPr/>
          <p:nvPr/>
        </p:nvCxnSpPr>
        <p:spPr>
          <a:xfrm>
            <a:off x="4370475" y="895968"/>
            <a:ext cx="2238900" cy="591600"/>
          </a:xfrm>
          <a:prstGeom prst="straightConnector1">
            <a:avLst/>
          </a:prstGeom>
          <a:noFill/>
          <a:ln cap="flat" cmpd="sng" w="9525">
            <a:solidFill>
              <a:srgbClr val="CCCCCC"/>
            </a:solidFill>
            <a:prstDash val="solid"/>
            <a:round/>
            <a:headEnd len="med" w="med" type="none"/>
            <a:tailEnd len="med" w="med" type="triangle"/>
          </a:ln>
        </p:spPr>
      </p:cxnSp>
      <p:cxnSp>
        <p:nvCxnSpPr>
          <p:cNvPr id="1443" name="Google Shape;1443;p35"/>
          <p:cNvCxnSpPr/>
          <p:nvPr/>
        </p:nvCxnSpPr>
        <p:spPr>
          <a:xfrm>
            <a:off x="4370475" y="895968"/>
            <a:ext cx="2238900" cy="1237800"/>
          </a:xfrm>
          <a:prstGeom prst="straightConnector1">
            <a:avLst/>
          </a:prstGeom>
          <a:noFill/>
          <a:ln cap="flat" cmpd="sng" w="9525">
            <a:solidFill>
              <a:srgbClr val="CCCCCC"/>
            </a:solidFill>
            <a:prstDash val="solid"/>
            <a:round/>
            <a:headEnd len="med" w="med" type="none"/>
            <a:tailEnd len="med" w="med" type="triangle"/>
          </a:ln>
        </p:spPr>
      </p:cxnSp>
      <p:cxnSp>
        <p:nvCxnSpPr>
          <p:cNvPr id="1444" name="Google Shape;1444;p35"/>
          <p:cNvCxnSpPr/>
          <p:nvPr/>
        </p:nvCxnSpPr>
        <p:spPr>
          <a:xfrm>
            <a:off x="4370475" y="895968"/>
            <a:ext cx="2238900" cy="1863900"/>
          </a:xfrm>
          <a:prstGeom prst="straightConnector1">
            <a:avLst/>
          </a:prstGeom>
          <a:noFill/>
          <a:ln cap="flat" cmpd="sng" w="9525">
            <a:solidFill>
              <a:srgbClr val="CCCCCC"/>
            </a:solidFill>
            <a:prstDash val="solid"/>
            <a:round/>
            <a:headEnd len="med" w="med" type="none"/>
            <a:tailEnd len="med" w="med" type="triangle"/>
          </a:ln>
        </p:spPr>
      </p:cxnSp>
      <p:cxnSp>
        <p:nvCxnSpPr>
          <p:cNvPr id="1445" name="Google Shape;1445;p35"/>
          <p:cNvCxnSpPr/>
          <p:nvPr/>
        </p:nvCxnSpPr>
        <p:spPr>
          <a:xfrm>
            <a:off x="4370475" y="895968"/>
            <a:ext cx="2238900" cy="2489700"/>
          </a:xfrm>
          <a:prstGeom prst="straightConnector1">
            <a:avLst/>
          </a:prstGeom>
          <a:noFill/>
          <a:ln cap="flat" cmpd="sng" w="9525">
            <a:solidFill>
              <a:srgbClr val="CCCCCC"/>
            </a:solidFill>
            <a:prstDash val="solid"/>
            <a:round/>
            <a:headEnd len="med" w="med" type="none"/>
            <a:tailEnd len="med" w="med" type="triangle"/>
          </a:ln>
        </p:spPr>
      </p:cxnSp>
      <p:cxnSp>
        <p:nvCxnSpPr>
          <p:cNvPr id="1446" name="Google Shape;1446;p35"/>
          <p:cNvCxnSpPr/>
          <p:nvPr/>
        </p:nvCxnSpPr>
        <p:spPr>
          <a:xfrm flipH="1" rot="10800000">
            <a:off x="4370475" y="896000"/>
            <a:ext cx="2238900" cy="2489700"/>
          </a:xfrm>
          <a:prstGeom prst="straightConnector1">
            <a:avLst/>
          </a:prstGeom>
          <a:noFill/>
          <a:ln cap="flat" cmpd="sng" w="9525">
            <a:solidFill>
              <a:srgbClr val="CCCCCC"/>
            </a:solidFill>
            <a:prstDash val="solid"/>
            <a:round/>
            <a:headEnd len="med" w="med" type="none"/>
            <a:tailEnd len="med" w="med" type="triangle"/>
          </a:ln>
        </p:spPr>
      </p:cxnSp>
      <p:cxnSp>
        <p:nvCxnSpPr>
          <p:cNvPr id="1447" name="Google Shape;1447;p35"/>
          <p:cNvCxnSpPr/>
          <p:nvPr/>
        </p:nvCxnSpPr>
        <p:spPr>
          <a:xfrm flipH="1" rot="10800000">
            <a:off x="4370475" y="1487600"/>
            <a:ext cx="2238900" cy="1898100"/>
          </a:xfrm>
          <a:prstGeom prst="straightConnector1">
            <a:avLst/>
          </a:prstGeom>
          <a:noFill/>
          <a:ln cap="flat" cmpd="sng" w="9525">
            <a:solidFill>
              <a:srgbClr val="CCCCCC"/>
            </a:solidFill>
            <a:prstDash val="solid"/>
            <a:round/>
            <a:headEnd len="med" w="med" type="none"/>
            <a:tailEnd len="med" w="med" type="triangle"/>
          </a:ln>
        </p:spPr>
      </p:cxnSp>
      <p:cxnSp>
        <p:nvCxnSpPr>
          <p:cNvPr id="1448" name="Google Shape;1448;p35"/>
          <p:cNvCxnSpPr/>
          <p:nvPr/>
        </p:nvCxnSpPr>
        <p:spPr>
          <a:xfrm flipH="1" rot="10800000">
            <a:off x="4370475" y="2133800"/>
            <a:ext cx="2238900" cy="1251900"/>
          </a:xfrm>
          <a:prstGeom prst="straightConnector1">
            <a:avLst/>
          </a:prstGeom>
          <a:noFill/>
          <a:ln cap="flat" cmpd="sng" w="9525">
            <a:solidFill>
              <a:srgbClr val="CCCCCC"/>
            </a:solidFill>
            <a:prstDash val="solid"/>
            <a:round/>
            <a:headEnd len="med" w="med" type="none"/>
            <a:tailEnd len="med" w="med" type="triangle"/>
          </a:ln>
        </p:spPr>
      </p:cxnSp>
      <p:cxnSp>
        <p:nvCxnSpPr>
          <p:cNvPr id="1449" name="Google Shape;1449;p35"/>
          <p:cNvCxnSpPr/>
          <p:nvPr/>
        </p:nvCxnSpPr>
        <p:spPr>
          <a:xfrm flipH="1" rot="10800000">
            <a:off x="4370475" y="2759900"/>
            <a:ext cx="2238900" cy="625800"/>
          </a:xfrm>
          <a:prstGeom prst="straightConnector1">
            <a:avLst/>
          </a:prstGeom>
          <a:noFill/>
          <a:ln cap="flat" cmpd="sng" w="9525">
            <a:solidFill>
              <a:srgbClr val="CCCCCC"/>
            </a:solidFill>
            <a:prstDash val="solid"/>
            <a:round/>
            <a:headEnd len="med" w="med" type="none"/>
            <a:tailEnd len="med" w="med" type="triangle"/>
          </a:ln>
        </p:spPr>
      </p:cxnSp>
      <p:cxnSp>
        <p:nvCxnSpPr>
          <p:cNvPr id="1450" name="Google Shape;1450;p35"/>
          <p:cNvCxnSpPr/>
          <p:nvPr/>
        </p:nvCxnSpPr>
        <p:spPr>
          <a:xfrm>
            <a:off x="4370475" y="3385700"/>
            <a:ext cx="2238900" cy="0"/>
          </a:xfrm>
          <a:prstGeom prst="straightConnector1">
            <a:avLst/>
          </a:prstGeom>
          <a:noFill/>
          <a:ln cap="flat" cmpd="sng" w="9525">
            <a:solidFill>
              <a:srgbClr val="CCCCCC"/>
            </a:solidFill>
            <a:prstDash val="solid"/>
            <a:round/>
            <a:headEnd len="med" w="med" type="none"/>
            <a:tailEnd len="med" w="med" type="triangle"/>
          </a:ln>
        </p:spPr>
      </p:cxnSp>
      <p:cxnSp>
        <p:nvCxnSpPr>
          <p:cNvPr id="1451" name="Google Shape;1451;p35"/>
          <p:cNvCxnSpPr/>
          <p:nvPr/>
        </p:nvCxnSpPr>
        <p:spPr>
          <a:xfrm flipH="1" rot="10800000">
            <a:off x="4370475" y="895888"/>
            <a:ext cx="2238900" cy="591600"/>
          </a:xfrm>
          <a:prstGeom prst="straightConnector1">
            <a:avLst/>
          </a:prstGeom>
          <a:noFill/>
          <a:ln cap="flat" cmpd="sng" w="9525">
            <a:solidFill>
              <a:srgbClr val="CCCCCC"/>
            </a:solidFill>
            <a:prstDash val="solid"/>
            <a:round/>
            <a:headEnd len="med" w="med" type="none"/>
            <a:tailEnd len="med" w="med" type="triangle"/>
          </a:ln>
        </p:spPr>
      </p:cxnSp>
      <p:cxnSp>
        <p:nvCxnSpPr>
          <p:cNvPr id="1452" name="Google Shape;1452;p35"/>
          <p:cNvCxnSpPr/>
          <p:nvPr/>
        </p:nvCxnSpPr>
        <p:spPr>
          <a:xfrm>
            <a:off x="4370475" y="1487488"/>
            <a:ext cx="2238900" cy="0"/>
          </a:xfrm>
          <a:prstGeom prst="straightConnector1">
            <a:avLst/>
          </a:prstGeom>
          <a:noFill/>
          <a:ln cap="flat" cmpd="sng" w="9525">
            <a:solidFill>
              <a:srgbClr val="CCCCCC"/>
            </a:solidFill>
            <a:prstDash val="solid"/>
            <a:round/>
            <a:headEnd len="med" w="med" type="none"/>
            <a:tailEnd len="med" w="med" type="triangle"/>
          </a:ln>
        </p:spPr>
      </p:cxnSp>
      <p:cxnSp>
        <p:nvCxnSpPr>
          <p:cNvPr id="1453" name="Google Shape;1453;p35"/>
          <p:cNvCxnSpPr/>
          <p:nvPr/>
        </p:nvCxnSpPr>
        <p:spPr>
          <a:xfrm>
            <a:off x="4370475" y="1487488"/>
            <a:ext cx="2238900" cy="646500"/>
          </a:xfrm>
          <a:prstGeom prst="straightConnector1">
            <a:avLst/>
          </a:prstGeom>
          <a:noFill/>
          <a:ln cap="flat" cmpd="sng" w="9525">
            <a:solidFill>
              <a:srgbClr val="CCCCCC"/>
            </a:solidFill>
            <a:prstDash val="solid"/>
            <a:round/>
            <a:headEnd len="med" w="med" type="none"/>
            <a:tailEnd len="med" w="med" type="triangle"/>
          </a:ln>
        </p:spPr>
      </p:cxnSp>
      <p:cxnSp>
        <p:nvCxnSpPr>
          <p:cNvPr id="1454" name="Google Shape;1454;p35"/>
          <p:cNvCxnSpPr/>
          <p:nvPr/>
        </p:nvCxnSpPr>
        <p:spPr>
          <a:xfrm>
            <a:off x="4370475" y="1487488"/>
            <a:ext cx="2238900" cy="1272300"/>
          </a:xfrm>
          <a:prstGeom prst="straightConnector1">
            <a:avLst/>
          </a:prstGeom>
          <a:noFill/>
          <a:ln cap="flat" cmpd="sng" w="9525">
            <a:solidFill>
              <a:srgbClr val="CCCCCC"/>
            </a:solidFill>
            <a:prstDash val="solid"/>
            <a:round/>
            <a:headEnd len="med" w="med" type="none"/>
            <a:tailEnd len="med" w="med" type="triangle"/>
          </a:ln>
        </p:spPr>
      </p:cxnSp>
      <p:cxnSp>
        <p:nvCxnSpPr>
          <p:cNvPr id="1455" name="Google Shape;1455;p35"/>
          <p:cNvCxnSpPr/>
          <p:nvPr/>
        </p:nvCxnSpPr>
        <p:spPr>
          <a:xfrm>
            <a:off x="4370475" y="1487488"/>
            <a:ext cx="2238900" cy="1898100"/>
          </a:xfrm>
          <a:prstGeom prst="straightConnector1">
            <a:avLst/>
          </a:prstGeom>
          <a:noFill/>
          <a:ln cap="flat" cmpd="sng" w="9525">
            <a:solidFill>
              <a:srgbClr val="CCCCCC"/>
            </a:solidFill>
            <a:prstDash val="solid"/>
            <a:round/>
            <a:headEnd len="med" w="med" type="none"/>
            <a:tailEnd len="med" w="med" type="triangle"/>
          </a:ln>
        </p:spPr>
      </p:cxnSp>
      <p:cxnSp>
        <p:nvCxnSpPr>
          <p:cNvPr id="1456" name="Google Shape;1456;p35"/>
          <p:cNvCxnSpPr/>
          <p:nvPr/>
        </p:nvCxnSpPr>
        <p:spPr>
          <a:xfrm flipH="1" rot="10800000">
            <a:off x="4370475" y="895876"/>
            <a:ext cx="2238900" cy="1238100"/>
          </a:xfrm>
          <a:prstGeom prst="straightConnector1">
            <a:avLst/>
          </a:prstGeom>
          <a:noFill/>
          <a:ln cap="flat" cmpd="sng" w="9525">
            <a:solidFill>
              <a:srgbClr val="CCCCCC"/>
            </a:solidFill>
            <a:prstDash val="solid"/>
            <a:round/>
            <a:headEnd len="med" w="med" type="none"/>
            <a:tailEnd len="med" w="med" type="triangle"/>
          </a:ln>
        </p:spPr>
      </p:cxnSp>
      <p:cxnSp>
        <p:nvCxnSpPr>
          <p:cNvPr id="1457" name="Google Shape;1457;p35"/>
          <p:cNvCxnSpPr/>
          <p:nvPr/>
        </p:nvCxnSpPr>
        <p:spPr>
          <a:xfrm flipH="1" rot="10800000">
            <a:off x="4370475" y="1487476"/>
            <a:ext cx="2238900" cy="646500"/>
          </a:xfrm>
          <a:prstGeom prst="straightConnector1">
            <a:avLst/>
          </a:prstGeom>
          <a:noFill/>
          <a:ln cap="flat" cmpd="sng" w="9525">
            <a:solidFill>
              <a:srgbClr val="CCCCCC"/>
            </a:solidFill>
            <a:prstDash val="solid"/>
            <a:round/>
            <a:headEnd len="med" w="med" type="none"/>
            <a:tailEnd len="med" w="med" type="triangle"/>
          </a:ln>
        </p:spPr>
      </p:cxnSp>
      <p:cxnSp>
        <p:nvCxnSpPr>
          <p:cNvPr id="1458" name="Google Shape;1458;p35"/>
          <p:cNvCxnSpPr/>
          <p:nvPr/>
        </p:nvCxnSpPr>
        <p:spPr>
          <a:xfrm>
            <a:off x="4370475" y="2133976"/>
            <a:ext cx="2238900" cy="0"/>
          </a:xfrm>
          <a:prstGeom prst="straightConnector1">
            <a:avLst/>
          </a:prstGeom>
          <a:noFill/>
          <a:ln cap="flat" cmpd="sng" w="9525">
            <a:solidFill>
              <a:srgbClr val="CCCCCC"/>
            </a:solidFill>
            <a:prstDash val="solid"/>
            <a:round/>
            <a:headEnd len="med" w="med" type="none"/>
            <a:tailEnd len="med" w="med" type="triangle"/>
          </a:ln>
        </p:spPr>
      </p:cxnSp>
      <p:cxnSp>
        <p:nvCxnSpPr>
          <p:cNvPr id="1459" name="Google Shape;1459;p35"/>
          <p:cNvCxnSpPr/>
          <p:nvPr/>
        </p:nvCxnSpPr>
        <p:spPr>
          <a:xfrm>
            <a:off x="4370475" y="2133976"/>
            <a:ext cx="2238900" cy="625800"/>
          </a:xfrm>
          <a:prstGeom prst="straightConnector1">
            <a:avLst/>
          </a:prstGeom>
          <a:noFill/>
          <a:ln cap="flat" cmpd="sng" w="9525">
            <a:solidFill>
              <a:srgbClr val="CCCCCC"/>
            </a:solidFill>
            <a:prstDash val="solid"/>
            <a:round/>
            <a:headEnd len="med" w="med" type="none"/>
            <a:tailEnd len="med" w="med" type="triangle"/>
          </a:ln>
        </p:spPr>
      </p:cxnSp>
      <p:cxnSp>
        <p:nvCxnSpPr>
          <p:cNvPr id="1460" name="Google Shape;1460;p35"/>
          <p:cNvCxnSpPr/>
          <p:nvPr/>
        </p:nvCxnSpPr>
        <p:spPr>
          <a:xfrm>
            <a:off x="4370475" y="2133976"/>
            <a:ext cx="2238900" cy="1251600"/>
          </a:xfrm>
          <a:prstGeom prst="straightConnector1">
            <a:avLst/>
          </a:prstGeom>
          <a:noFill/>
          <a:ln cap="flat" cmpd="sng" w="9525">
            <a:solidFill>
              <a:srgbClr val="CCCCCC"/>
            </a:solidFill>
            <a:prstDash val="solid"/>
            <a:round/>
            <a:headEnd len="med" w="med" type="none"/>
            <a:tailEnd len="med" w="med" type="triangle"/>
          </a:ln>
        </p:spPr>
      </p:cxnSp>
      <p:cxnSp>
        <p:nvCxnSpPr>
          <p:cNvPr id="1461" name="Google Shape;1461;p35"/>
          <p:cNvCxnSpPr/>
          <p:nvPr/>
        </p:nvCxnSpPr>
        <p:spPr>
          <a:xfrm flipH="1" rot="10800000">
            <a:off x="4370475" y="895938"/>
            <a:ext cx="2238900" cy="1863900"/>
          </a:xfrm>
          <a:prstGeom prst="straightConnector1">
            <a:avLst/>
          </a:prstGeom>
          <a:noFill/>
          <a:ln cap="flat" cmpd="sng" w="9525">
            <a:solidFill>
              <a:srgbClr val="CCCCCC"/>
            </a:solidFill>
            <a:prstDash val="solid"/>
            <a:round/>
            <a:headEnd len="med" w="med" type="none"/>
            <a:tailEnd len="med" w="med" type="triangle"/>
          </a:ln>
        </p:spPr>
      </p:cxnSp>
      <p:cxnSp>
        <p:nvCxnSpPr>
          <p:cNvPr id="1462" name="Google Shape;1462;p35"/>
          <p:cNvCxnSpPr/>
          <p:nvPr/>
        </p:nvCxnSpPr>
        <p:spPr>
          <a:xfrm flipH="1" rot="10800000">
            <a:off x="4370475" y="1487538"/>
            <a:ext cx="2238900" cy="1272300"/>
          </a:xfrm>
          <a:prstGeom prst="straightConnector1">
            <a:avLst/>
          </a:prstGeom>
          <a:noFill/>
          <a:ln cap="flat" cmpd="sng" w="9525">
            <a:solidFill>
              <a:srgbClr val="CCCCCC"/>
            </a:solidFill>
            <a:prstDash val="solid"/>
            <a:round/>
            <a:headEnd len="med" w="med" type="none"/>
            <a:tailEnd len="med" w="med" type="triangle"/>
          </a:ln>
        </p:spPr>
      </p:cxnSp>
      <p:cxnSp>
        <p:nvCxnSpPr>
          <p:cNvPr id="1463" name="Google Shape;1463;p35"/>
          <p:cNvCxnSpPr/>
          <p:nvPr/>
        </p:nvCxnSpPr>
        <p:spPr>
          <a:xfrm flipH="1" rot="10800000">
            <a:off x="4370475" y="2134038"/>
            <a:ext cx="2238900" cy="625800"/>
          </a:xfrm>
          <a:prstGeom prst="straightConnector1">
            <a:avLst/>
          </a:prstGeom>
          <a:noFill/>
          <a:ln cap="flat" cmpd="sng" w="9525">
            <a:solidFill>
              <a:srgbClr val="CCCCCC"/>
            </a:solidFill>
            <a:prstDash val="solid"/>
            <a:round/>
            <a:headEnd len="med" w="med" type="none"/>
            <a:tailEnd len="med" w="med" type="triangle"/>
          </a:ln>
        </p:spPr>
      </p:cxnSp>
      <p:cxnSp>
        <p:nvCxnSpPr>
          <p:cNvPr id="1464" name="Google Shape;1464;p35"/>
          <p:cNvCxnSpPr/>
          <p:nvPr/>
        </p:nvCxnSpPr>
        <p:spPr>
          <a:xfrm>
            <a:off x="4370475" y="2759838"/>
            <a:ext cx="2238900" cy="0"/>
          </a:xfrm>
          <a:prstGeom prst="straightConnector1">
            <a:avLst/>
          </a:prstGeom>
          <a:noFill/>
          <a:ln cap="flat" cmpd="sng" w="9525">
            <a:solidFill>
              <a:srgbClr val="CCCCCC"/>
            </a:solidFill>
            <a:prstDash val="solid"/>
            <a:round/>
            <a:headEnd len="med" w="med" type="none"/>
            <a:tailEnd len="med" w="med" type="triangle"/>
          </a:ln>
        </p:spPr>
      </p:cxnSp>
      <p:cxnSp>
        <p:nvCxnSpPr>
          <p:cNvPr id="1465" name="Google Shape;1465;p35"/>
          <p:cNvCxnSpPr/>
          <p:nvPr/>
        </p:nvCxnSpPr>
        <p:spPr>
          <a:xfrm>
            <a:off x="4370475" y="2759838"/>
            <a:ext cx="2238900" cy="625800"/>
          </a:xfrm>
          <a:prstGeom prst="straightConnector1">
            <a:avLst/>
          </a:prstGeom>
          <a:noFill/>
          <a:ln cap="flat" cmpd="sng" w="9525">
            <a:solidFill>
              <a:srgbClr val="CCCCCC"/>
            </a:solidFill>
            <a:prstDash val="solid"/>
            <a:round/>
            <a:headEnd len="med" w="med" type="none"/>
            <a:tailEnd len="med" w="med" type="triangle"/>
          </a:ln>
        </p:spPr>
      </p:cxnSp>
      <p:pic>
        <p:nvPicPr>
          <p:cNvPr id="1466" name="Google Shape;1466;p3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7000125" y="479197"/>
            <a:ext cx="538312" cy="257653"/>
          </a:xfrm>
          <a:prstGeom prst="rect">
            <a:avLst/>
          </a:prstGeom>
          <a:noFill/>
          <a:ln>
            <a:noFill/>
          </a:ln>
        </p:spPr>
      </p:pic>
      <p:pic>
        <p:nvPicPr>
          <p:cNvPr id="1467" name="Google Shape;1467;p3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6528400" y="3773473"/>
            <a:ext cx="748198" cy="287750"/>
          </a:xfrm>
          <a:prstGeom prst="rect">
            <a:avLst/>
          </a:prstGeom>
          <a:noFill/>
          <a:ln>
            <a:noFill/>
          </a:ln>
        </p:spPr>
      </p:pic>
      <p:pic>
        <p:nvPicPr>
          <p:cNvPr id="1468" name="Google Shape;1468;p3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7618425" y="923750"/>
            <a:ext cx="409800" cy="256134"/>
          </a:xfrm>
          <a:prstGeom prst="rect">
            <a:avLst/>
          </a:prstGeom>
          <a:noFill/>
          <a:ln>
            <a:noFill/>
          </a:ln>
        </p:spPr>
      </p:pic>
      <p:sp>
        <p:nvSpPr>
          <p:cNvPr id="1469" name="Google Shape;1469;p35"/>
          <p:cNvSpPr/>
          <p:nvPr/>
        </p:nvSpPr>
        <p:spPr>
          <a:xfrm>
            <a:off x="4320950" y="246150"/>
            <a:ext cx="1581600" cy="375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V_i^{^m}=\sigma\left(h_i^{^m}\right)=\sigma\left(\sum_{_j}^{ }w_{ij}^{^m}V_j^{^{m-1}}\right)" id="1470" name="Google Shape;1470;p35"/>
          <p:cNvPicPr preferRelativeResize="0"/>
          <p:nvPr/>
        </p:nvPicPr>
        <p:blipFill>
          <a:blip r:embed="rId7">
            <a:alphaModFix/>
          </a:blip>
          <a:stretch>
            <a:fillRect/>
          </a:stretch>
        </p:blipFill>
        <p:spPr>
          <a:xfrm>
            <a:off x="252200" y="1281109"/>
            <a:ext cx="3993887" cy="862906"/>
          </a:xfrm>
          <a:prstGeom prst="rect">
            <a:avLst/>
          </a:prstGeom>
          <a:noFill/>
          <a:ln>
            <a:noFill/>
          </a:ln>
        </p:spPr>
      </p:pic>
      <p:sp>
        <p:nvSpPr>
          <p:cNvPr id="1471" name="Google Shape;1471;p35"/>
          <p:cNvSpPr txBox="1"/>
          <p:nvPr>
            <p:ph idx="1" type="body"/>
          </p:nvPr>
        </p:nvSpPr>
        <p:spPr>
          <a:xfrm>
            <a:off x="177325" y="246150"/>
            <a:ext cx="4143600" cy="62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Se calcula la salida para la última capa</a:t>
            </a:r>
            <a:endParaRPr u="sng"/>
          </a:p>
        </p:txBody>
      </p:sp>
      <p:pic>
        <p:nvPicPr>
          <p:cNvPr descr="O=V^{^M}" id="1472" name="Google Shape;1472;p35"/>
          <p:cNvPicPr preferRelativeResize="0"/>
          <p:nvPr/>
        </p:nvPicPr>
        <p:blipFill>
          <a:blip r:embed="rId8">
            <a:alphaModFix/>
          </a:blip>
          <a:stretch>
            <a:fillRect/>
          </a:stretch>
        </p:blipFill>
        <p:spPr>
          <a:xfrm>
            <a:off x="721300" y="871947"/>
            <a:ext cx="1166086" cy="293150"/>
          </a:xfrm>
          <a:prstGeom prst="rect">
            <a:avLst/>
          </a:prstGeom>
          <a:noFill/>
          <a:ln>
            <a:noFill/>
          </a:ln>
        </p:spPr>
      </p:pic>
      <p:pic>
        <p:nvPicPr>
          <p:cNvPr descr="O_i=V_i^{^M}=\sigma\left(\sum_{_j}^{ }w_{ij}^{^M}V_j^{^{M-1}}\right)" id="1473" name="Google Shape;1473;p35"/>
          <p:cNvPicPr preferRelativeResize="0"/>
          <p:nvPr/>
        </p:nvPicPr>
        <p:blipFill>
          <a:blip r:embed="rId9">
            <a:alphaModFix/>
          </a:blip>
          <a:stretch>
            <a:fillRect/>
          </a:stretch>
        </p:blipFill>
        <p:spPr>
          <a:xfrm>
            <a:off x="422758" y="3301475"/>
            <a:ext cx="3652770" cy="867000"/>
          </a:xfrm>
          <a:prstGeom prst="rect">
            <a:avLst/>
          </a:prstGeom>
          <a:noFill/>
          <a:ln>
            <a:noFill/>
          </a:ln>
        </p:spPr>
      </p:pic>
      <p:sp>
        <p:nvSpPr>
          <p:cNvPr id="1474" name="Google Shape;1474;p35"/>
          <p:cNvSpPr/>
          <p:nvPr/>
        </p:nvSpPr>
        <p:spPr>
          <a:xfrm>
            <a:off x="1251725" y="2361788"/>
            <a:ext cx="409800" cy="646500"/>
          </a:xfrm>
          <a:prstGeom prst="downArrow">
            <a:avLst>
              <a:gd fmla="val 50000" name="adj1"/>
              <a:gd fmla="val 50000" name="adj2"/>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5" name="Google Shape;1475;p3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0">
            <a:alphaModFix/>
          </a:blip>
          <a:stretch>
            <a:fillRect/>
          </a:stretch>
        </p:blipFill>
        <p:spPr>
          <a:xfrm>
            <a:off x="8270897" y="3822100"/>
            <a:ext cx="254333" cy="261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9" name="Shape 1479"/>
        <p:cNvGrpSpPr/>
        <p:nvPr/>
      </p:nvGrpSpPr>
      <p:grpSpPr>
        <a:xfrm>
          <a:off x="0" y="0"/>
          <a:ext cx="0" cy="0"/>
          <a:chOff x="0" y="0"/>
          <a:chExt cx="0" cy="0"/>
        </a:xfrm>
      </p:grpSpPr>
      <p:sp>
        <p:nvSpPr>
          <p:cNvPr id="1480" name="Google Shape;1480;p36"/>
          <p:cNvSpPr txBox="1"/>
          <p:nvPr>
            <p:ph idx="1" type="body"/>
          </p:nvPr>
        </p:nvSpPr>
        <p:spPr>
          <a:xfrm>
            <a:off x="177325" y="246150"/>
            <a:ext cx="4143600" cy="1072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 partir de la salida de la última capa, se pueden obtener los deltas de la capa de salida </a:t>
            </a:r>
            <a:endParaRPr/>
          </a:p>
          <a:p>
            <a:pPr indent="0" lvl="0" marL="0" rtl="0" algn="just">
              <a:spcBef>
                <a:spcPts val="1600"/>
              </a:spcBef>
              <a:spcAft>
                <a:spcPts val="0"/>
              </a:spcAft>
              <a:buNone/>
            </a:pPr>
            <a:r>
              <a:t/>
            </a:r>
            <a:endParaRPr/>
          </a:p>
          <a:p>
            <a:pPr indent="0" lvl="0" marL="0" rtl="0" algn="l">
              <a:spcBef>
                <a:spcPts val="1600"/>
              </a:spcBef>
              <a:spcAft>
                <a:spcPts val="1600"/>
              </a:spcAft>
              <a:buNone/>
            </a:pPr>
            <a:r>
              <a:t/>
            </a:r>
            <a:endParaRPr u="sng"/>
          </a:p>
        </p:txBody>
      </p:sp>
      <p:pic>
        <p:nvPicPr>
          <p:cNvPr descr="\delta_i^{^M}=\sigma'\left(h_i^{^M}\right)\left[\zeta_i^{^{\mu}}-O_i^{^{\mu}}\right]" id="1481" name="Google Shape;1481;p36"/>
          <p:cNvPicPr preferRelativeResize="0"/>
          <p:nvPr/>
        </p:nvPicPr>
        <p:blipFill>
          <a:blip r:embed="rId3">
            <a:alphaModFix/>
          </a:blip>
          <a:stretch>
            <a:fillRect/>
          </a:stretch>
        </p:blipFill>
        <p:spPr>
          <a:xfrm>
            <a:off x="510159" y="1738431"/>
            <a:ext cx="3654233" cy="461431"/>
          </a:xfrm>
          <a:prstGeom prst="rect">
            <a:avLst/>
          </a:prstGeom>
          <a:noFill/>
          <a:ln>
            <a:noFill/>
          </a:ln>
        </p:spPr>
      </p:pic>
      <p:sp>
        <p:nvSpPr>
          <p:cNvPr id="1482" name="Google Shape;1482;p36"/>
          <p:cNvSpPr/>
          <p:nvPr/>
        </p:nvSpPr>
        <p:spPr>
          <a:xfrm>
            <a:off x="7803089" y="1389104"/>
            <a:ext cx="356100" cy="3510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483" name="Google Shape;1483;p36"/>
          <p:cNvSpPr/>
          <p:nvPr/>
        </p:nvSpPr>
        <p:spPr>
          <a:xfrm>
            <a:off x="7803089" y="2167772"/>
            <a:ext cx="356100" cy="351000"/>
          </a:xfrm>
          <a:prstGeom prst="ellipse">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484" name="Google Shape;1484;p36"/>
          <p:cNvSpPr/>
          <p:nvPr/>
        </p:nvSpPr>
        <p:spPr>
          <a:xfrm>
            <a:off x="6375620" y="1795132"/>
            <a:ext cx="356100" cy="3510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485" name="Google Shape;1485;p36"/>
          <p:cNvSpPr/>
          <p:nvPr/>
        </p:nvSpPr>
        <p:spPr>
          <a:xfrm>
            <a:off x="6375620" y="2331540"/>
            <a:ext cx="356100" cy="3510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486" name="Google Shape;1486;p36"/>
          <p:cNvSpPr/>
          <p:nvPr/>
        </p:nvSpPr>
        <p:spPr>
          <a:xfrm>
            <a:off x="6375620" y="1241047"/>
            <a:ext cx="356100" cy="3510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487" name="Google Shape;1487;p36"/>
          <p:cNvSpPr/>
          <p:nvPr/>
        </p:nvSpPr>
        <p:spPr>
          <a:xfrm>
            <a:off x="6375620" y="2867947"/>
            <a:ext cx="356100" cy="3510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488" name="Google Shape;1488;p36"/>
          <p:cNvSpPr/>
          <p:nvPr/>
        </p:nvSpPr>
        <p:spPr>
          <a:xfrm>
            <a:off x="6375620" y="734073"/>
            <a:ext cx="356100" cy="3510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cxnSp>
        <p:nvCxnSpPr>
          <p:cNvPr id="1489" name="Google Shape;1489;p36"/>
          <p:cNvCxnSpPr>
            <a:stCxn id="1488" idx="6"/>
            <a:endCxn id="1482" idx="2"/>
          </p:cNvCxnSpPr>
          <p:nvPr/>
        </p:nvCxnSpPr>
        <p:spPr>
          <a:xfrm>
            <a:off x="6731720" y="909573"/>
            <a:ext cx="1071300" cy="654900"/>
          </a:xfrm>
          <a:prstGeom prst="straightConnector1">
            <a:avLst/>
          </a:prstGeom>
          <a:noFill/>
          <a:ln cap="flat" cmpd="sng" w="9525">
            <a:solidFill>
              <a:srgbClr val="000000"/>
            </a:solidFill>
            <a:prstDash val="solid"/>
            <a:round/>
            <a:headEnd len="med" w="med" type="none"/>
            <a:tailEnd len="med" w="med" type="triangle"/>
          </a:ln>
        </p:spPr>
      </p:cxnSp>
      <p:cxnSp>
        <p:nvCxnSpPr>
          <p:cNvPr id="1490" name="Google Shape;1490;p36"/>
          <p:cNvCxnSpPr>
            <a:stCxn id="1488" idx="6"/>
            <a:endCxn id="1483" idx="2"/>
          </p:cNvCxnSpPr>
          <p:nvPr/>
        </p:nvCxnSpPr>
        <p:spPr>
          <a:xfrm>
            <a:off x="6731720" y="909573"/>
            <a:ext cx="1071300" cy="1433700"/>
          </a:xfrm>
          <a:prstGeom prst="straightConnector1">
            <a:avLst/>
          </a:prstGeom>
          <a:noFill/>
          <a:ln cap="flat" cmpd="sng" w="9525">
            <a:solidFill>
              <a:srgbClr val="CCCCCC"/>
            </a:solidFill>
            <a:prstDash val="solid"/>
            <a:round/>
            <a:headEnd len="med" w="med" type="none"/>
            <a:tailEnd len="med" w="med" type="triangle"/>
          </a:ln>
        </p:spPr>
      </p:cxnSp>
      <p:cxnSp>
        <p:nvCxnSpPr>
          <p:cNvPr id="1491" name="Google Shape;1491;p36"/>
          <p:cNvCxnSpPr>
            <a:stCxn id="1486" idx="6"/>
            <a:endCxn id="1482" idx="2"/>
          </p:cNvCxnSpPr>
          <p:nvPr/>
        </p:nvCxnSpPr>
        <p:spPr>
          <a:xfrm>
            <a:off x="6731720" y="1416547"/>
            <a:ext cx="1071300" cy="148200"/>
          </a:xfrm>
          <a:prstGeom prst="straightConnector1">
            <a:avLst/>
          </a:prstGeom>
          <a:noFill/>
          <a:ln cap="flat" cmpd="sng" w="9525">
            <a:solidFill>
              <a:srgbClr val="000000"/>
            </a:solidFill>
            <a:prstDash val="solid"/>
            <a:round/>
            <a:headEnd len="med" w="med" type="none"/>
            <a:tailEnd len="med" w="med" type="triangle"/>
          </a:ln>
        </p:spPr>
      </p:cxnSp>
      <p:cxnSp>
        <p:nvCxnSpPr>
          <p:cNvPr id="1492" name="Google Shape;1492;p36"/>
          <p:cNvCxnSpPr>
            <a:stCxn id="1486" idx="6"/>
            <a:endCxn id="1483" idx="2"/>
          </p:cNvCxnSpPr>
          <p:nvPr/>
        </p:nvCxnSpPr>
        <p:spPr>
          <a:xfrm>
            <a:off x="6731720" y="1416547"/>
            <a:ext cx="1071300" cy="926700"/>
          </a:xfrm>
          <a:prstGeom prst="straightConnector1">
            <a:avLst/>
          </a:prstGeom>
          <a:noFill/>
          <a:ln cap="flat" cmpd="sng" w="9525">
            <a:solidFill>
              <a:srgbClr val="CCCCCC"/>
            </a:solidFill>
            <a:prstDash val="solid"/>
            <a:round/>
            <a:headEnd len="med" w="med" type="none"/>
            <a:tailEnd len="med" w="med" type="triangle"/>
          </a:ln>
        </p:spPr>
      </p:cxnSp>
      <p:cxnSp>
        <p:nvCxnSpPr>
          <p:cNvPr id="1493" name="Google Shape;1493;p36"/>
          <p:cNvCxnSpPr>
            <a:stCxn id="1484" idx="6"/>
            <a:endCxn id="1482" idx="2"/>
          </p:cNvCxnSpPr>
          <p:nvPr/>
        </p:nvCxnSpPr>
        <p:spPr>
          <a:xfrm flipH="1" rot="10800000">
            <a:off x="6731720" y="1564732"/>
            <a:ext cx="1071300" cy="405900"/>
          </a:xfrm>
          <a:prstGeom prst="straightConnector1">
            <a:avLst/>
          </a:prstGeom>
          <a:noFill/>
          <a:ln cap="flat" cmpd="sng" w="9525">
            <a:solidFill>
              <a:srgbClr val="000000"/>
            </a:solidFill>
            <a:prstDash val="solid"/>
            <a:round/>
            <a:headEnd len="med" w="med" type="none"/>
            <a:tailEnd len="med" w="med" type="triangle"/>
          </a:ln>
        </p:spPr>
      </p:cxnSp>
      <p:cxnSp>
        <p:nvCxnSpPr>
          <p:cNvPr id="1494" name="Google Shape;1494;p36"/>
          <p:cNvCxnSpPr>
            <a:stCxn id="1484" idx="6"/>
            <a:endCxn id="1483" idx="2"/>
          </p:cNvCxnSpPr>
          <p:nvPr/>
        </p:nvCxnSpPr>
        <p:spPr>
          <a:xfrm>
            <a:off x="6731720" y="1970632"/>
            <a:ext cx="1071300" cy="372600"/>
          </a:xfrm>
          <a:prstGeom prst="straightConnector1">
            <a:avLst/>
          </a:prstGeom>
          <a:noFill/>
          <a:ln cap="flat" cmpd="sng" w="9525">
            <a:solidFill>
              <a:srgbClr val="CCCCCC"/>
            </a:solidFill>
            <a:prstDash val="solid"/>
            <a:round/>
            <a:headEnd len="med" w="med" type="none"/>
            <a:tailEnd len="med" w="med" type="triangle"/>
          </a:ln>
        </p:spPr>
      </p:cxnSp>
      <p:cxnSp>
        <p:nvCxnSpPr>
          <p:cNvPr id="1495" name="Google Shape;1495;p36"/>
          <p:cNvCxnSpPr>
            <a:stCxn id="1485" idx="6"/>
            <a:endCxn id="1482" idx="2"/>
          </p:cNvCxnSpPr>
          <p:nvPr/>
        </p:nvCxnSpPr>
        <p:spPr>
          <a:xfrm flipH="1" rot="10800000">
            <a:off x="6731720" y="1564740"/>
            <a:ext cx="1071300" cy="942300"/>
          </a:xfrm>
          <a:prstGeom prst="straightConnector1">
            <a:avLst/>
          </a:prstGeom>
          <a:noFill/>
          <a:ln cap="flat" cmpd="sng" w="9525">
            <a:solidFill>
              <a:srgbClr val="000000"/>
            </a:solidFill>
            <a:prstDash val="solid"/>
            <a:round/>
            <a:headEnd len="med" w="med" type="none"/>
            <a:tailEnd len="med" w="med" type="triangle"/>
          </a:ln>
        </p:spPr>
      </p:cxnSp>
      <p:cxnSp>
        <p:nvCxnSpPr>
          <p:cNvPr id="1496" name="Google Shape;1496;p36"/>
          <p:cNvCxnSpPr>
            <a:stCxn id="1485" idx="6"/>
            <a:endCxn id="1483" idx="2"/>
          </p:cNvCxnSpPr>
          <p:nvPr/>
        </p:nvCxnSpPr>
        <p:spPr>
          <a:xfrm flipH="1" rot="10800000">
            <a:off x="6731720" y="2343240"/>
            <a:ext cx="1071300" cy="163800"/>
          </a:xfrm>
          <a:prstGeom prst="straightConnector1">
            <a:avLst/>
          </a:prstGeom>
          <a:noFill/>
          <a:ln cap="flat" cmpd="sng" w="9525">
            <a:solidFill>
              <a:srgbClr val="CCCCCC"/>
            </a:solidFill>
            <a:prstDash val="solid"/>
            <a:round/>
            <a:headEnd len="med" w="med" type="none"/>
            <a:tailEnd len="med" w="med" type="triangle"/>
          </a:ln>
        </p:spPr>
      </p:cxnSp>
      <p:cxnSp>
        <p:nvCxnSpPr>
          <p:cNvPr id="1497" name="Google Shape;1497;p36"/>
          <p:cNvCxnSpPr>
            <a:stCxn id="1487" idx="6"/>
            <a:endCxn id="1482" idx="2"/>
          </p:cNvCxnSpPr>
          <p:nvPr/>
        </p:nvCxnSpPr>
        <p:spPr>
          <a:xfrm flipH="1" rot="10800000">
            <a:off x="6731720" y="1564747"/>
            <a:ext cx="1071300" cy="1478700"/>
          </a:xfrm>
          <a:prstGeom prst="straightConnector1">
            <a:avLst/>
          </a:prstGeom>
          <a:noFill/>
          <a:ln cap="flat" cmpd="sng" w="9525">
            <a:solidFill>
              <a:srgbClr val="000000"/>
            </a:solidFill>
            <a:prstDash val="solid"/>
            <a:round/>
            <a:headEnd len="med" w="med" type="none"/>
            <a:tailEnd len="med" w="med" type="triangle"/>
          </a:ln>
        </p:spPr>
      </p:cxnSp>
      <p:cxnSp>
        <p:nvCxnSpPr>
          <p:cNvPr id="1498" name="Google Shape;1498;p36"/>
          <p:cNvCxnSpPr>
            <a:stCxn id="1487" idx="6"/>
            <a:endCxn id="1483" idx="2"/>
          </p:cNvCxnSpPr>
          <p:nvPr/>
        </p:nvCxnSpPr>
        <p:spPr>
          <a:xfrm flipH="1" rot="10800000">
            <a:off x="6731720" y="2343247"/>
            <a:ext cx="1071300" cy="700200"/>
          </a:xfrm>
          <a:prstGeom prst="straightConnector1">
            <a:avLst/>
          </a:prstGeom>
          <a:noFill/>
          <a:ln cap="flat" cmpd="sng" w="9525">
            <a:solidFill>
              <a:srgbClr val="CCCCCC"/>
            </a:solidFill>
            <a:prstDash val="solid"/>
            <a:round/>
            <a:headEnd len="med" w="med" type="none"/>
            <a:tailEnd len="med" w="med" type="triangle"/>
          </a:ln>
        </p:spPr>
      </p:cxnSp>
      <p:cxnSp>
        <p:nvCxnSpPr>
          <p:cNvPr id="1499" name="Google Shape;1499;p36"/>
          <p:cNvCxnSpPr/>
          <p:nvPr/>
        </p:nvCxnSpPr>
        <p:spPr>
          <a:xfrm>
            <a:off x="4446210" y="891875"/>
            <a:ext cx="1946100" cy="0"/>
          </a:xfrm>
          <a:prstGeom prst="straightConnector1">
            <a:avLst/>
          </a:prstGeom>
          <a:noFill/>
          <a:ln cap="flat" cmpd="sng" w="9525">
            <a:solidFill>
              <a:srgbClr val="CCCCCC"/>
            </a:solidFill>
            <a:prstDash val="solid"/>
            <a:round/>
            <a:headEnd len="med" w="med" type="none"/>
            <a:tailEnd len="med" w="med" type="triangle"/>
          </a:ln>
        </p:spPr>
      </p:cxnSp>
      <p:cxnSp>
        <p:nvCxnSpPr>
          <p:cNvPr id="1500" name="Google Shape;1500;p36"/>
          <p:cNvCxnSpPr/>
          <p:nvPr/>
        </p:nvCxnSpPr>
        <p:spPr>
          <a:xfrm>
            <a:off x="4446210" y="891875"/>
            <a:ext cx="1946100" cy="507000"/>
          </a:xfrm>
          <a:prstGeom prst="straightConnector1">
            <a:avLst/>
          </a:prstGeom>
          <a:noFill/>
          <a:ln cap="flat" cmpd="sng" w="9525">
            <a:solidFill>
              <a:srgbClr val="CCCCCC"/>
            </a:solidFill>
            <a:prstDash val="solid"/>
            <a:round/>
            <a:headEnd len="med" w="med" type="none"/>
            <a:tailEnd len="med" w="med" type="triangle"/>
          </a:ln>
        </p:spPr>
      </p:cxnSp>
      <p:cxnSp>
        <p:nvCxnSpPr>
          <p:cNvPr id="1501" name="Google Shape;1501;p36"/>
          <p:cNvCxnSpPr/>
          <p:nvPr/>
        </p:nvCxnSpPr>
        <p:spPr>
          <a:xfrm>
            <a:off x="4446210" y="891875"/>
            <a:ext cx="1946100" cy="1061100"/>
          </a:xfrm>
          <a:prstGeom prst="straightConnector1">
            <a:avLst/>
          </a:prstGeom>
          <a:noFill/>
          <a:ln cap="flat" cmpd="sng" w="9525">
            <a:solidFill>
              <a:srgbClr val="CCCCCC"/>
            </a:solidFill>
            <a:prstDash val="solid"/>
            <a:round/>
            <a:headEnd len="med" w="med" type="none"/>
            <a:tailEnd len="med" w="med" type="triangle"/>
          </a:ln>
        </p:spPr>
      </p:cxnSp>
      <p:cxnSp>
        <p:nvCxnSpPr>
          <p:cNvPr id="1502" name="Google Shape;1502;p36"/>
          <p:cNvCxnSpPr/>
          <p:nvPr/>
        </p:nvCxnSpPr>
        <p:spPr>
          <a:xfrm>
            <a:off x="4446210" y="891875"/>
            <a:ext cx="1946100" cy="1597500"/>
          </a:xfrm>
          <a:prstGeom prst="straightConnector1">
            <a:avLst/>
          </a:prstGeom>
          <a:noFill/>
          <a:ln cap="flat" cmpd="sng" w="9525">
            <a:solidFill>
              <a:srgbClr val="CCCCCC"/>
            </a:solidFill>
            <a:prstDash val="solid"/>
            <a:round/>
            <a:headEnd len="med" w="med" type="none"/>
            <a:tailEnd len="med" w="med" type="triangle"/>
          </a:ln>
        </p:spPr>
      </p:cxnSp>
      <p:cxnSp>
        <p:nvCxnSpPr>
          <p:cNvPr id="1503" name="Google Shape;1503;p36"/>
          <p:cNvCxnSpPr/>
          <p:nvPr/>
        </p:nvCxnSpPr>
        <p:spPr>
          <a:xfrm>
            <a:off x="4446210" y="891875"/>
            <a:ext cx="1946100" cy="2133900"/>
          </a:xfrm>
          <a:prstGeom prst="straightConnector1">
            <a:avLst/>
          </a:prstGeom>
          <a:noFill/>
          <a:ln cap="flat" cmpd="sng" w="9525">
            <a:solidFill>
              <a:srgbClr val="CCCCCC"/>
            </a:solidFill>
            <a:prstDash val="solid"/>
            <a:round/>
            <a:headEnd len="med" w="med" type="none"/>
            <a:tailEnd len="med" w="med" type="triangle"/>
          </a:ln>
        </p:spPr>
      </p:cxnSp>
      <p:cxnSp>
        <p:nvCxnSpPr>
          <p:cNvPr id="1504" name="Google Shape;1504;p36"/>
          <p:cNvCxnSpPr/>
          <p:nvPr/>
        </p:nvCxnSpPr>
        <p:spPr>
          <a:xfrm flipH="1" rot="10800000">
            <a:off x="4446210" y="891890"/>
            <a:ext cx="1946100" cy="2133900"/>
          </a:xfrm>
          <a:prstGeom prst="straightConnector1">
            <a:avLst/>
          </a:prstGeom>
          <a:noFill/>
          <a:ln cap="flat" cmpd="sng" w="9525">
            <a:solidFill>
              <a:srgbClr val="CCCCCC"/>
            </a:solidFill>
            <a:prstDash val="solid"/>
            <a:round/>
            <a:headEnd len="med" w="med" type="none"/>
            <a:tailEnd len="med" w="med" type="triangle"/>
          </a:ln>
        </p:spPr>
      </p:cxnSp>
      <p:cxnSp>
        <p:nvCxnSpPr>
          <p:cNvPr id="1505" name="Google Shape;1505;p36"/>
          <p:cNvCxnSpPr/>
          <p:nvPr/>
        </p:nvCxnSpPr>
        <p:spPr>
          <a:xfrm flipH="1" rot="10800000">
            <a:off x="4446210" y="1398890"/>
            <a:ext cx="1946100" cy="1626900"/>
          </a:xfrm>
          <a:prstGeom prst="straightConnector1">
            <a:avLst/>
          </a:prstGeom>
          <a:noFill/>
          <a:ln cap="flat" cmpd="sng" w="9525">
            <a:solidFill>
              <a:srgbClr val="CCCCCC"/>
            </a:solidFill>
            <a:prstDash val="solid"/>
            <a:round/>
            <a:headEnd len="med" w="med" type="none"/>
            <a:tailEnd len="med" w="med" type="triangle"/>
          </a:ln>
        </p:spPr>
      </p:cxnSp>
      <p:cxnSp>
        <p:nvCxnSpPr>
          <p:cNvPr id="1506" name="Google Shape;1506;p36"/>
          <p:cNvCxnSpPr/>
          <p:nvPr/>
        </p:nvCxnSpPr>
        <p:spPr>
          <a:xfrm flipH="1" rot="10800000">
            <a:off x="4446210" y="1952690"/>
            <a:ext cx="1946100" cy="1073100"/>
          </a:xfrm>
          <a:prstGeom prst="straightConnector1">
            <a:avLst/>
          </a:prstGeom>
          <a:noFill/>
          <a:ln cap="flat" cmpd="sng" w="9525">
            <a:solidFill>
              <a:srgbClr val="CCCCCC"/>
            </a:solidFill>
            <a:prstDash val="solid"/>
            <a:round/>
            <a:headEnd len="med" w="med" type="none"/>
            <a:tailEnd len="med" w="med" type="triangle"/>
          </a:ln>
        </p:spPr>
      </p:cxnSp>
      <p:cxnSp>
        <p:nvCxnSpPr>
          <p:cNvPr id="1507" name="Google Shape;1507;p36"/>
          <p:cNvCxnSpPr/>
          <p:nvPr/>
        </p:nvCxnSpPr>
        <p:spPr>
          <a:xfrm flipH="1" rot="10800000">
            <a:off x="4446210" y="2489390"/>
            <a:ext cx="1946100" cy="536400"/>
          </a:xfrm>
          <a:prstGeom prst="straightConnector1">
            <a:avLst/>
          </a:prstGeom>
          <a:noFill/>
          <a:ln cap="flat" cmpd="sng" w="9525">
            <a:solidFill>
              <a:srgbClr val="CCCCCC"/>
            </a:solidFill>
            <a:prstDash val="solid"/>
            <a:round/>
            <a:headEnd len="med" w="med" type="none"/>
            <a:tailEnd len="med" w="med" type="triangle"/>
          </a:ln>
        </p:spPr>
      </p:cxnSp>
      <p:cxnSp>
        <p:nvCxnSpPr>
          <p:cNvPr id="1508" name="Google Shape;1508;p36"/>
          <p:cNvCxnSpPr/>
          <p:nvPr/>
        </p:nvCxnSpPr>
        <p:spPr>
          <a:xfrm>
            <a:off x="4446210" y="3025790"/>
            <a:ext cx="1946100" cy="0"/>
          </a:xfrm>
          <a:prstGeom prst="straightConnector1">
            <a:avLst/>
          </a:prstGeom>
          <a:noFill/>
          <a:ln cap="flat" cmpd="sng" w="9525">
            <a:solidFill>
              <a:srgbClr val="CCCCCC"/>
            </a:solidFill>
            <a:prstDash val="solid"/>
            <a:round/>
            <a:headEnd len="med" w="med" type="none"/>
            <a:tailEnd len="med" w="med" type="triangle"/>
          </a:ln>
        </p:spPr>
      </p:cxnSp>
      <p:cxnSp>
        <p:nvCxnSpPr>
          <p:cNvPr id="1509" name="Google Shape;1509;p36"/>
          <p:cNvCxnSpPr/>
          <p:nvPr/>
        </p:nvCxnSpPr>
        <p:spPr>
          <a:xfrm flipH="1" rot="10800000">
            <a:off x="4446210" y="891859"/>
            <a:ext cx="1946100" cy="507000"/>
          </a:xfrm>
          <a:prstGeom prst="straightConnector1">
            <a:avLst/>
          </a:prstGeom>
          <a:noFill/>
          <a:ln cap="flat" cmpd="sng" w="9525">
            <a:solidFill>
              <a:srgbClr val="CCCCCC"/>
            </a:solidFill>
            <a:prstDash val="solid"/>
            <a:round/>
            <a:headEnd len="med" w="med" type="none"/>
            <a:tailEnd len="med" w="med" type="triangle"/>
          </a:ln>
        </p:spPr>
      </p:cxnSp>
      <p:cxnSp>
        <p:nvCxnSpPr>
          <p:cNvPr id="1510" name="Google Shape;1510;p36"/>
          <p:cNvCxnSpPr/>
          <p:nvPr/>
        </p:nvCxnSpPr>
        <p:spPr>
          <a:xfrm>
            <a:off x="4446210" y="1398859"/>
            <a:ext cx="1946100" cy="0"/>
          </a:xfrm>
          <a:prstGeom prst="straightConnector1">
            <a:avLst/>
          </a:prstGeom>
          <a:noFill/>
          <a:ln cap="flat" cmpd="sng" w="9525">
            <a:solidFill>
              <a:srgbClr val="CCCCCC"/>
            </a:solidFill>
            <a:prstDash val="solid"/>
            <a:round/>
            <a:headEnd len="med" w="med" type="none"/>
            <a:tailEnd len="med" w="med" type="triangle"/>
          </a:ln>
        </p:spPr>
      </p:cxnSp>
      <p:cxnSp>
        <p:nvCxnSpPr>
          <p:cNvPr id="1511" name="Google Shape;1511;p36"/>
          <p:cNvCxnSpPr/>
          <p:nvPr/>
        </p:nvCxnSpPr>
        <p:spPr>
          <a:xfrm>
            <a:off x="4446210" y="1398859"/>
            <a:ext cx="1946100" cy="554100"/>
          </a:xfrm>
          <a:prstGeom prst="straightConnector1">
            <a:avLst/>
          </a:prstGeom>
          <a:noFill/>
          <a:ln cap="flat" cmpd="sng" w="9525">
            <a:solidFill>
              <a:srgbClr val="CCCCCC"/>
            </a:solidFill>
            <a:prstDash val="solid"/>
            <a:round/>
            <a:headEnd len="med" w="med" type="none"/>
            <a:tailEnd len="med" w="med" type="triangle"/>
          </a:ln>
        </p:spPr>
      </p:cxnSp>
      <p:cxnSp>
        <p:nvCxnSpPr>
          <p:cNvPr id="1512" name="Google Shape;1512;p36"/>
          <p:cNvCxnSpPr/>
          <p:nvPr/>
        </p:nvCxnSpPr>
        <p:spPr>
          <a:xfrm>
            <a:off x="4446210" y="1398859"/>
            <a:ext cx="1946100" cy="1090500"/>
          </a:xfrm>
          <a:prstGeom prst="straightConnector1">
            <a:avLst/>
          </a:prstGeom>
          <a:noFill/>
          <a:ln cap="flat" cmpd="sng" w="9525">
            <a:solidFill>
              <a:srgbClr val="CCCCCC"/>
            </a:solidFill>
            <a:prstDash val="solid"/>
            <a:round/>
            <a:headEnd len="med" w="med" type="none"/>
            <a:tailEnd len="med" w="med" type="triangle"/>
          </a:ln>
        </p:spPr>
      </p:cxnSp>
      <p:cxnSp>
        <p:nvCxnSpPr>
          <p:cNvPr id="1513" name="Google Shape;1513;p36"/>
          <p:cNvCxnSpPr/>
          <p:nvPr/>
        </p:nvCxnSpPr>
        <p:spPr>
          <a:xfrm>
            <a:off x="4446210" y="1398859"/>
            <a:ext cx="1946100" cy="1626900"/>
          </a:xfrm>
          <a:prstGeom prst="straightConnector1">
            <a:avLst/>
          </a:prstGeom>
          <a:noFill/>
          <a:ln cap="flat" cmpd="sng" w="9525">
            <a:solidFill>
              <a:srgbClr val="CCCCCC"/>
            </a:solidFill>
            <a:prstDash val="solid"/>
            <a:round/>
            <a:headEnd len="med" w="med" type="none"/>
            <a:tailEnd len="med" w="med" type="triangle"/>
          </a:ln>
        </p:spPr>
      </p:cxnSp>
      <p:cxnSp>
        <p:nvCxnSpPr>
          <p:cNvPr id="1514" name="Google Shape;1514;p36"/>
          <p:cNvCxnSpPr/>
          <p:nvPr/>
        </p:nvCxnSpPr>
        <p:spPr>
          <a:xfrm flipH="1" rot="10800000">
            <a:off x="4446210" y="891555"/>
            <a:ext cx="1946100" cy="1061400"/>
          </a:xfrm>
          <a:prstGeom prst="straightConnector1">
            <a:avLst/>
          </a:prstGeom>
          <a:noFill/>
          <a:ln cap="flat" cmpd="sng" w="9525">
            <a:solidFill>
              <a:srgbClr val="CCCCCC"/>
            </a:solidFill>
            <a:prstDash val="solid"/>
            <a:round/>
            <a:headEnd len="med" w="med" type="none"/>
            <a:tailEnd len="med" w="med" type="triangle"/>
          </a:ln>
        </p:spPr>
      </p:cxnSp>
      <p:cxnSp>
        <p:nvCxnSpPr>
          <p:cNvPr id="1515" name="Google Shape;1515;p36"/>
          <p:cNvCxnSpPr/>
          <p:nvPr/>
        </p:nvCxnSpPr>
        <p:spPr>
          <a:xfrm flipH="1" rot="10800000">
            <a:off x="4446210" y="1398855"/>
            <a:ext cx="1946100" cy="554100"/>
          </a:xfrm>
          <a:prstGeom prst="straightConnector1">
            <a:avLst/>
          </a:prstGeom>
          <a:noFill/>
          <a:ln cap="flat" cmpd="sng" w="9525">
            <a:solidFill>
              <a:srgbClr val="CCCCCC"/>
            </a:solidFill>
            <a:prstDash val="solid"/>
            <a:round/>
            <a:headEnd len="med" w="med" type="none"/>
            <a:tailEnd len="med" w="med" type="triangle"/>
          </a:ln>
        </p:spPr>
      </p:cxnSp>
      <p:cxnSp>
        <p:nvCxnSpPr>
          <p:cNvPr id="1516" name="Google Shape;1516;p36"/>
          <p:cNvCxnSpPr/>
          <p:nvPr/>
        </p:nvCxnSpPr>
        <p:spPr>
          <a:xfrm>
            <a:off x="4446210" y="1952955"/>
            <a:ext cx="1946100" cy="0"/>
          </a:xfrm>
          <a:prstGeom prst="straightConnector1">
            <a:avLst/>
          </a:prstGeom>
          <a:noFill/>
          <a:ln cap="flat" cmpd="sng" w="9525">
            <a:solidFill>
              <a:srgbClr val="CCCCCC"/>
            </a:solidFill>
            <a:prstDash val="solid"/>
            <a:round/>
            <a:headEnd len="med" w="med" type="none"/>
            <a:tailEnd len="med" w="med" type="triangle"/>
          </a:ln>
        </p:spPr>
      </p:cxnSp>
      <p:cxnSp>
        <p:nvCxnSpPr>
          <p:cNvPr id="1517" name="Google Shape;1517;p36"/>
          <p:cNvCxnSpPr/>
          <p:nvPr/>
        </p:nvCxnSpPr>
        <p:spPr>
          <a:xfrm>
            <a:off x="4446210" y="1952955"/>
            <a:ext cx="1946100" cy="536400"/>
          </a:xfrm>
          <a:prstGeom prst="straightConnector1">
            <a:avLst/>
          </a:prstGeom>
          <a:noFill/>
          <a:ln cap="flat" cmpd="sng" w="9525">
            <a:solidFill>
              <a:srgbClr val="CCCCCC"/>
            </a:solidFill>
            <a:prstDash val="solid"/>
            <a:round/>
            <a:headEnd len="med" w="med" type="none"/>
            <a:tailEnd len="med" w="med" type="triangle"/>
          </a:ln>
        </p:spPr>
      </p:cxnSp>
      <p:cxnSp>
        <p:nvCxnSpPr>
          <p:cNvPr id="1518" name="Google Shape;1518;p36"/>
          <p:cNvCxnSpPr/>
          <p:nvPr/>
        </p:nvCxnSpPr>
        <p:spPr>
          <a:xfrm>
            <a:off x="4446210" y="1952955"/>
            <a:ext cx="1946100" cy="1072500"/>
          </a:xfrm>
          <a:prstGeom prst="straightConnector1">
            <a:avLst/>
          </a:prstGeom>
          <a:noFill/>
          <a:ln cap="flat" cmpd="sng" w="9525">
            <a:solidFill>
              <a:srgbClr val="CCCCCC"/>
            </a:solidFill>
            <a:prstDash val="solid"/>
            <a:round/>
            <a:headEnd len="med" w="med" type="none"/>
            <a:tailEnd len="med" w="med" type="triangle"/>
          </a:ln>
        </p:spPr>
      </p:cxnSp>
      <p:cxnSp>
        <p:nvCxnSpPr>
          <p:cNvPr id="1519" name="Google Shape;1519;p36"/>
          <p:cNvCxnSpPr/>
          <p:nvPr/>
        </p:nvCxnSpPr>
        <p:spPr>
          <a:xfrm flipH="1" rot="10800000">
            <a:off x="4446210" y="891873"/>
            <a:ext cx="1946100" cy="1597500"/>
          </a:xfrm>
          <a:prstGeom prst="straightConnector1">
            <a:avLst/>
          </a:prstGeom>
          <a:noFill/>
          <a:ln cap="flat" cmpd="sng" w="9525">
            <a:solidFill>
              <a:srgbClr val="CCCCCC"/>
            </a:solidFill>
            <a:prstDash val="solid"/>
            <a:round/>
            <a:headEnd len="med" w="med" type="none"/>
            <a:tailEnd len="med" w="med" type="triangle"/>
          </a:ln>
        </p:spPr>
      </p:cxnSp>
      <p:cxnSp>
        <p:nvCxnSpPr>
          <p:cNvPr id="1520" name="Google Shape;1520;p36"/>
          <p:cNvCxnSpPr/>
          <p:nvPr/>
        </p:nvCxnSpPr>
        <p:spPr>
          <a:xfrm flipH="1" rot="10800000">
            <a:off x="4446210" y="1398873"/>
            <a:ext cx="1946100" cy="1090500"/>
          </a:xfrm>
          <a:prstGeom prst="straightConnector1">
            <a:avLst/>
          </a:prstGeom>
          <a:noFill/>
          <a:ln cap="flat" cmpd="sng" w="9525">
            <a:solidFill>
              <a:srgbClr val="CCCCCC"/>
            </a:solidFill>
            <a:prstDash val="solid"/>
            <a:round/>
            <a:headEnd len="med" w="med" type="none"/>
            <a:tailEnd len="med" w="med" type="triangle"/>
          </a:ln>
        </p:spPr>
      </p:cxnSp>
      <p:cxnSp>
        <p:nvCxnSpPr>
          <p:cNvPr id="1521" name="Google Shape;1521;p36"/>
          <p:cNvCxnSpPr/>
          <p:nvPr/>
        </p:nvCxnSpPr>
        <p:spPr>
          <a:xfrm flipH="1" rot="10800000">
            <a:off x="4446210" y="1952973"/>
            <a:ext cx="1946100" cy="536400"/>
          </a:xfrm>
          <a:prstGeom prst="straightConnector1">
            <a:avLst/>
          </a:prstGeom>
          <a:noFill/>
          <a:ln cap="flat" cmpd="sng" w="9525">
            <a:solidFill>
              <a:srgbClr val="CCCCCC"/>
            </a:solidFill>
            <a:prstDash val="solid"/>
            <a:round/>
            <a:headEnd len="med" w="med" type="none"/>
            <a:tailEnd len="med" w="med" type="triangle"/>
          </a:ln>
        </p:spPr>
      </p:cxnSp>
      <p:cxnSp>
        <p:nvCxnSpPr>
          <p:cNvPr id="1522" name="Google Shape;1522;p36"/>
          <p:cNvCxnSpPr/>
          <p:nvPr/>
        </p:nvCxnSpPr>
        <p:spPr>
          <a:xfrm>
            <a:off x="4446210" y="2489373"/>
            <a:ext cx="1946100" cy="0"/>
          </a:xfrm>
          <a:prstGeom prst="straightConnector1">
            <a:avLst/>
          </a:prstGeom>
          <a:noFill/>
          <a:ln cap="flat" cmpd="sng" w="9525">
            <a:solidFill>
              <a:srgbClr val="CCCCCC"/>
            </a:solidFill>
            <a:prstDash val="solid"/>
            <a:round/>
            <a:headEnd len="med" w="med" type="none"/>
            <a:tailEnd len="med" w="med" type="triangle"/>
          </a:ln>
        </p:spPr>
      </p:cxnSp>
      <p:cxnSp>
        <p:nvCxnSpPr>
          <p:cNvPr id="1523" name="Google Shape;1523;p36"/>
          <p:cNvCxnSpPr/>
          <p:nvPr/>
        </p:nvCxnSpPr>
        <p:spPr>
          <a:xfrm>
            <a:off x="4446210" y="2489373"/>
            <a:ext cx="1946100" cy="536400"/>
          </a:xfrm>
          <a:prstGeom prst="straightConnector1">
            <a:avLst/>
          </a:prstGeom>
          <a:noFill/>
          <a:ln cap="flat" cmpd="sng" w="9525">
            <a:solidFill>
              <a:srgbClr val="CCCCCC"/>
            </a:solidFill>
            <a:prstDash val="solid"/>
            <a:round/>
            <a:headEnd len="med" w="med" type="none"/>
            <a:tailEnd len="med" w="med" type="triangle"/>
          </a:ln>
        </p:spPr>
      </p:cxnSp>
      <p:pic>
        <p:nvPicPr>
          <p:cNvPr id="1524" name="Google Shape;1524;p3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6321797" y="3358146"/>
            <a:ext cx="650305" cy="246627"/>
          </a:xfrm>
          <a:prstGeom prst="rect">
            <a:avLst/>
          </a:prstGeom>
          <a:noFill/>
          <a:ln>
            <a:noFill/>
          </a:ln>
        </p:spPr>
      </p:pic>
      <p:sp>
        <p:nvSpPr>
          <p:cNvPr id="1525" name="Google Shape;1525;p36"/>
          <p:cNvSpPr/>
          <p:nvPr/>
        </p:nvSpPr>
        <p:spPr>
          <a:xfrm>
            <a:off x="4403164" y="334925"/>
            <a:ext cx="1374300" cy="3218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V^{^M}" id="1526" name="Google Shape;1526;p36"/>
          <p:cNvPicPr preferRelativeResize="0"/>
          <p:nvPr/>
        </p:nvPicPr>
        <p:blipFill>
          <a:blip r:embed="rId5">
            <a:alphaModFix/>
          </a:blip>
          <a:stretch>
            <a:fillRect/>
          </a:stretch>
        </p:blipFill>
        <p:spPr>
          <a:xfrm>
            <a:off x="7691239" y="3342525"/>
            <a:ext cx="467895" cy="277875"/>
          </a:xfrm>
          <a:prstGeom prst="rect">
            <a:avLst/>
          </a:prstGeom>
          <a:noFill/>
          <a:ln>
            <a:noFill/>
          </a:ln>
        </p:spPr>
      </p:pic>
      <p:sp>
        <p:nvSpPr>
          <p:cNvPr id="1527" name="Google Shape;1527;p36"/>
          <p:cNvSpPr/>
          <p:nvPr/>
        </p:nvSpPr>
        <p:spPr>
          <a:xfrm>
            <a:off x="8623067" y="1389104"/>
            <a:ext cx="335100" cy="351000"/>
          </a:xfrm>
          <a:prstGeom prst="ellipse">
            <a:avLst/>
          </a:prstGeom>
          <a:solidFill>
            <a:srgbClr val="783F0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528" name="Google Shape;1528;p36"/>
          <p:cNvSpPr/>
          <p:nvPr/>
        </p:nvSpPr>
        <p:spPr>
          <a:xfrm>
            <a:off x="8623067" y="2167772"/>
            <a:ext cx="335100" cy="3510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grpSp>
        <p:nvGrpSpPr>
          <p:cNvPr id="1529" name="Google Shape;1529;p36"/>
          <p:cNvGrpSpPr/>
          <p:nvPr/>
        </p:nvGrpSpPr>
        <p:grpSpPr>
          <a:xfrm>
            <a:off x="3600325" y="1304208"/>
            <a:ext cx="4686733" cy="1450395"/>
            <a:chOff x="3675627" y="1052900"/>
            <a:chExt cx="4344798" cy="1263300"/>
          </a:xfrm>
        </p:grpSpPr>
        <p:sp>
          <p:nvSpPr>
            <p:cNvPr id="1530" name="Google Shape;1530;p36"/>
            <p:cNvSpPr/>
            <p:nvPr/>
          </p:nvSpPr>
          <p:spPr>
            <a:xfrm>
              <a:off x="7497525" y="1052900"/>
              <a:ext cx="522900" cy="12633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6"/>
            <p:cNvSpPr/>
            <p:nvPr/>
          </p:nvSpPr>
          <p:spPr>
            <a:xfrm>
              <a:off x="3675627" y="1367108"/>
              <a:ext cx="469500" cy="4827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2" name="Google Shape;1532;p36"/>
          <p:cNvGrpSpPr/>
          <p:nvPr/>
        </p:nvGrpSpPr>
        <p:grpSpPr>
          <a:xfrm>
            <a:off x="2799569" y="1311930"/>
            <a:ext cx="6271787" cy="1481219"/>
            <a:chOff x="2756875" y="1052900"/>
            <a:chExt cx="6025350" cy="1263300"/>
          </a:xfrm>
        </p:grpSpPr>
        <p:sp>
          <p:nvSpPr>
            <p:cNvPr id="1533" name="Google Shape;1533;p36"/>
            <p:cNvSpPr/>
            <p:nvPr/>
          </p:nvSpPr>
          <p:spPr>
            <a:xfrm>
              <a:off x="8259325" y="1052900"/>
              <a:ext cx="522900" cy="12633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6"/>
            <p:cNvSpPr/>
            <p:nvPr/>
          </p:nvSpPr>
          <p:spPr>
            <a:xfrm>
              <a:off x="2756875" y="1314775"/>
              <a:ext cx="486600" cy="5790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35" name="Google Shape;1535;p36"/>
          <p:cNvCxnSpPr/>
          <p:nvPr/>
        </p:nvCxnSpPr>
        <p:spPr>
          <a:xfrm flipH="1">
            <a:off x="2839150" y="2301750"/>
            <a:ext cx="109800" cy="658500"/>
          </a:xfrm>
          <a:prstGeom prst="straightConnector1">
            <a:avLst/>
          </a:prstGeom>
          <a:noFill/>
          <a:ln cap="flat" cmpd="sng" w="9525">
            <a:solidFill>
              <a:srgbClr val="999999"/>
            </a:solidFill>
            <a:prstDash val="solid"/>
            <a:round/>
            <a:headEnd len="med" w="med" type="none"/>
            <a:tailEnd len="med" w="med" type="triangle"/>
          </a:ln>
        </p:spPr>
      </p:cxnSp>
      <p:sp>
        <p:nvSpPr>
          <p:cNvPr id="1536" name="Google Shape;1536;p36"/>
          <p:cNvSpPr txBox="1"/>
          <p:nvPr/>
        </p:nvSpPr>
        <p:spPr>
          <a:xfrm>
            <a:off x="2203300" y="2989800"/>
            <a:ext cx="951300" cy="63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9999"/>
                </a:solidFill>
              </a:rPr>
              <a:t>Salida deseada</a:t>
            </a:r>
            <a:endParaRPr>
              <a:solidFill>
                <a:srgbClr val="999999"/>
              </a:solidFill>
            </a:endParaRPr>
          </a:p>
        </p:txBody>
      </p:sp>
      <p:sp>
        <p:nvSpPr>
          <p:cNvPr id="1537" name="Google Shape;1537;p36"/>
          <p:cNvSpPr txBox="1"/>
          <p:nvPr/>
        </p:nvSpPr>
        <p:spPr>
          <a:xfrm>
            <a:off x="3878200" y="2989800"/>
            <a:ext cx="951300" cy="63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9999"/>
                </a:solidFill>
              </a:rPr>
              <a:t>Salida actual</a:t>
            </a:r>
            <a:endParaRPr>
              <a:solidFill>
                <a:srgbClr val="999999"/>
              </a:solidFill>
            </a:endParaRPr>
          </a:p>
        </p:txBody>
      </p:sp>
      <p:cxnSp>
        <p:nvCxnSpPr>
          <p:cNvPr id="1538" name="Google Shape;1538;p36"/>
          <p:cNvCxnSpPr/>
          <p:nvPr/>
        </p:nvCxnSpPr>
        <p:spPr>
          <a:xfrm>
            <a:off x="4012813" y="2260225"/>
            <a:ext cx="239100" cy="688500"/>
          </a:xfrm>
          <a:prstGeom prst="straightConnector1">
            <a:avLst/>
          </a:prstGeom>
          <a:noFill/>
          <a:ln cap="flat" cmpd="sng" w="9525">
            <a:solidFill>
              <a:srgbClr val="999999"/>
            </a:solidFill>
            <a:prstDash val="solid"/>
            <a:round/>
            <a:headEnd len="med" w="med" type="none"/>
            <a:tailEnd len="med" w="med" type="triangle"/>
          </a:ln>
        </p:spPr>
      </p:cxnSp>
      <p:pic>
        <p:nvPicPr>
          <p:cNvPr id="1539" name="Google Shape;1539;p3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7659325" y="1023225"/>
            <a:ext cx="356100" cy="332360"/>
          </a:xfrm>
          <a:prstGeom prst="rect">
            <a:avLst/>
          </a:prstGeom>
          <a:noFill/>
          <a:ln>
            <a:noFill/>
          </a:ln>
        </p:spPr>
      </p:pic>
      <p:pic>
        <p:nvPicPr>
          <p:cNvPr id="1540" name="Google Shape;1540;p3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7735525" y="1837463"/>
            <a:ext cx="356100" cy="332360"/>
          </a:xfrm>
          <a:prstGeom prst="rect">
            <a:avLst/>
          </a:prstGeom>
          <a:noFill/>
          <a:ln>
            <a:noFill/>
          </a:ln>
        </p:spPr>
      </p:pic>
      <p:sp>
        <p:nvSpPr>
          <p:cNvPr id="1541" name="Google Shape;1541;p36"/>
          <p:cNvSpPr txBox="1"/>
          <p:nvPr/>
        </p:nvSpPr>
        <p:spPr>
          <a:xfrm>
            <a:off x="8287050" y="103475"/>
            <a:ext cx="951300" cy="63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9999"/>
                </a:solidFill>
              </a:rPr>
              <a:t>Salida deseada</a:t>
            </a:r>
            <a:endParaRPr>
              <a:solidFill>
                <a:srgbClr val="999999"/>
              </a:solidFill>
            </a:endParaRPr>
          </a:p>
        </p:txBody>
      </p:sp>
      <p:sp>
        <p:nvSpPr>
          <p:cNvPr id="1542" name="Google Shape;1542;p36"/>
          <p:cNvSpPr txBox="1"/>
          <p:nvPr/>
        </p:nvSpPr>
        <p:spPr>
          <a:xfrm>
            <a:off x="7449538" y="107275"/>
            <a:ext cx="951300" cy="63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9999"/>
                </a:solidFill>
              </a:rPr>
              <a:t>Salida actual</a:t>
            </a:r>
            <a:endParaRPr>
              <a:solidFill>
                <a:srgbClr val="999999"/>
              </a:solidFill>
            </a:endParaRPr>
          </a:p>
        </p:txBody>
      </p:sp>
      <p:cxnSp>
        <p:nvCxnSpPr>
          <p:cNvPr id="1543" name="Google Shape;1543;p36"/>
          <p:cNvCxnSpPr/>
          <p:nvPr/>
        </p:nvCxnSpPr>
        <p:spPr>
          <a:xfrm>
            <a:off x="8732875" y="657875"/>
            <a:ext cx="18000" cy="349500"/>
          </a:xfrm>
          <a:prstGeom prst="straightConnector1">
            <a:avLst/>
          </a:prstGeom>
          <a:noFill/>
          <a:ln cap="flat" cmpd="sng" w="9525">
            <a:solidFill>
              <a:srgbClr val="999999"/>
            </a:solidFill>
            <a:prstDash val="solid"/>
            <a:round/>
            <a:headEnd len="med" w="med" type="none"/>
            <a:tailEnd len="med" w="med" type="triangle"/>
          </a:ln>
        </p:spPr>
      </p:cxnSp>
      <p:cxnSp>
        <p:nvCxnSpPr>
          <p:cNvPr id="1544" name="Google Shape;1544;p36"/>
          <p:cNvCxnSpPr/>
          <p:nvPr/>
        </p:nvCxnSpPr>
        <p:spPr>
          <a:xfrm>
            <a:off x="7972150" y="640925"/>
            <a:ext cx="18000" cy="349500"/>
          </a:xfrm>
          <a:prstGeom prst="straightConnector1">
            <a:avLst/>
          </a:prstGeom>
          <a:noFill/>
          <a:ln cap="flat" cmpd="sng" w="9525">
            <a:solidFill>
              <a:srgbClr val="999999"/>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529"/>
                                        </p:tgtEl>
                                        <p:attrNameLst>
                                          <p:attrName>style.visibility</p:attrName>
                                        </p:attrNameLst>
                                      </p:cBhvr>
                                      <p:to>
                                        <p:strVal val="visible"/>
                                      </p:to>
                                    </p:set>
                                    <p:anim calcmode="lin" valueType="num">
                                      <p:cBhvr additive="base">
                                        <p:cTn dur="200"/>
                                        <p:tgtEl>
                                          <p:spTgt spid="1529"/>
                                        </p:tgtEl>
                                        <p:attrNameLst>
                                          <p:attrName>ppt_w</p:attrName>
                                        </p:attrNameLst>
                                      </p:cBhvr>
                                      <p:tavLst>
                                        <p:tav fmla="" tm="0">
                                          <p:val>
                                            <p:strVal val="0"/>
                                          </p:val>
                                        </p:tav>
                                        <p:tav fmla="" tm="100000">
                                          <p:val>
                                            <p:strVal val="#ppt_w"/>
                                          </p:val>
                                        </p:tav>
                                      </p:tavLst>
                                    </p:anim>
                                    <p:anim calcmode="lin" valueType="num">
                                      <p:cBhvr additive="base">
                                        <p:cTn dur="200"/>
                                        <p:tgtEl>
                                          <p:spTgt spid="152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532"/>
                                        </p:tgtEl>
                                        <p:attrNameLst>
                                          <p:attrName>style.visibility</p:attrName>
                                        </p:attrNameLst>
                                      </p:cBhvr>
                                      <p:to>
                                        <p:strVal val="visible"/>
                                      </p:to>
                                    </p:set>
                                    <p:anim calcmode="lin" valueType="num">
                                      <p:cBhvr additive="base">
                                        <p:cTn dur="200"/>
                                        <p:tgtEl>
                                          <p:spTgt spid="1532"/>
                                        </p:tgtEl>
                                        <p:attrNameLst>
                                          <p:attrName>ppt_w</p:attrName>
                                        </p:attrNameLst>
                                      </p:cBhvr>
                                      <p:tavLst>
                                        <p:tav fmla="" tm="0">
                                          <p:val>
                                            <p:strVal val="0"/>
                                          </p:val>
                                        </p:tav>
                                        <p:tav fmla="" tm="100000">
                                          <p:val>
                                            <p:strVal val="#ppt_w"/>
                                          </p:val>
                                        </p:tav>
                                      </p:tavLst>
                                    </p:anim>
                                    <p:anim calcmode="lin" valueType="num">
                                      <p:cBhvr additive="base">
                                        <p:cTn dur="200"/>
                                        <p:tgtEl>
                                          <p:spTgt spid="1532"/>
                                        </p:tgtEl>
                                        <p:attrNameLst>
                                          <p:attrName>ppt_h</p:attrName>
                                        </p:attrNameLst>
                                      </p:cBhvr>
                                      <p:tavLst>
                                        <p:tav fmla="" tm="0">
                                          <p:val>
                                            <p:strVal val="0"/>
                                          </p:val>
                                        </p:tav>
                                        <p:tav fmla="" tm="100000">
                                          <p:val>
                                            <p:strVal val="#ppt_h"/>
                                          </p:val>
                                        </p:tav>
                                      </p:tavLst>
                                    </p:anim>
                                  </p:childTnLst>
                                </p:cTn>
                              </p:par>
                              <p:par>
                                <p:cTn fill="hold" nodeType="withEffect" presetClass="exit" presetID="10" presetSubtype="0">
                                  <p:stCondLst>
                                    <p:cond delay="0"/>
                                  </p:stCondLst>
                                  <p:childTnLst>
                                    <p:animEffect filter="fade" transition="out">
                                      <p:cBhvr>
                                        <p:cTn dur="200"/>
                                        <p:tgtEl>
                                          <p:spTgt spid="1529"/>
                                        </p:tgtEl>
                                      </p:cBhvr>
                                    </p:animEffect>
                                    <p:set>
                                      <p:cBhvr>
                                        <p:cTn dur="1" fill="hold">
                                          <p:stCondLst>
                                            <p:cond delay="200"/>
                                          </p:stCondLst>
                                        </p:cTn>
                                        <p:tgtEl>
                                          <p:spTgt spid="152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8" name="Shape 1548"/>
        <p:cNvGrpSpPr/>
        <p:nvPr/>
      </p:nvGrpSpPr>
      <p:grpSpPr>
        <a:xfrm>
          <a:off x="0" y="0"/>
          <a:ext cx="0" cy="0"/>
          <a:chOff x="0" y="0"/>
          <a:chExt cx="0" cy="0"/>
        </a:xfrm>
      </p:grpSpPr>
      <p:sp>
        <p:nvSpPr>
          <p:cNvPr id="1549" name="Google Shape;1549;p37"/>
          <p:cNvSpPr/>
          <p:nvPr/>
        </p:nvSpPr>
        <p:spPr>
          <a:xfrm>
            <a:off x="6015475" y="1504075"/>
            <a:ext cx="409800" cy="409800"/>
          </a:xfrm>
          <a:prstGeom prst="ellipse">
            <a:avLst/>
          </a:prstGeom>
          <a:solidFill>
            <a:srgbClr val="6AA84F"/>
          </a:solid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550" name="Google Shape;1550;p37"/>
          <p:cNvSpPr/>
          <p:nvPr/>
        </p:nvSpPr>
        <p:spPr>
          <a:xfrm>
            <a:off x="6015475" y="2129925"/>
            <a:ext cx="409800" cy="409800"/>
          </a:xfrm>
          <a:prstGeom prst="ellipse">
            <a:avLst/>
          </a:prstGeom>
          <a:solidFill>
            <a:srgbClr val="D9EAD3"/>
          </a:solid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551" name="Google Shape;1551;p37"/>
          <p:cNvSpPr/>
          <p:nvPr/>
        </p:nvSpPr>
        <p:spPr>
          <a:xfrm>
            <a:off x="6015475" y="857600"/>
            <a:ext cx="409800" cy="409800"/>
          </a:xfrm>
          <a:prstGeom prst="ellipse">
            <a:avLst/>
          </a:prstGeom>
          <a:solidFill>
            <a:srgbClr val="D9EAD3"/>
          </a:solid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552" name="Google Shape;1552;p37"/>
          <p:cNvSpPr/>
          <p:nvPr/>
        </p:nvSpPr>
        <p:spPr>
          <a:xfrm>
            <a:off x="6015475" y="2755775"/>
            <a:ext cx="409800" cy="409800"/>
          </a:xfrm>
          <a:prstGeom prst="ellipse">
            <a:avLst/>
          </a:prstGeom>
          <a:solidFill>
            <a:srgbClr val="D9EAD3"/>
          </a:solid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553" name="Google Shape;1553;p37"/>
          <p:cNvSpPr/>
          <p:nvPr/>
        </p:nvSpPr>
        <p:spPr>
          <a:xfrm>
            <a:off x="6015475" y="252375"/>
            <a:ext cx="409800" cy="409800"/>
          </a:xfrm>
          <a:prstGeom prst="ellipse">
            <a:avLst/>
          </a:prstGeom>
          <a:solidFill>
            <a:srgbClr val="D9EAD3"/>
          </a:solid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cxnSp>
        <p:nvCxnSpPr>
          <p:cNvPr id="1554" name="Google Shape;1554;p37"/>
          <p:cNvCxnSpPr/>
          <p:nvPr/>
        </p:nvCxnSpPr>
        <p:spPr>
          <a:xfrm flipH="1" rot="10800000">
            <a:off x="4497725" y="457275"/>
            <a:ext cx="1517700" cy="555000"/>
          </a:xfrm>
          <a:prstGeom prst="straightConnector1">
            <a:avLst/>
          </a:prstGeom>
          <a:noFill/>
          <a:ln cap="flat" cmpd="sng" w="9525">
            <a:solidFill>
              <a:srgbClr val="D9D9D9"/>
            </a:solidFill>
            <a:prstDash val="solid"/>
            <a:round/>
            <a:headEnd len="med" w="med" type="none"/>
            <a:tailEnd len="med" w="med" type="triangle"/>
          </a:ln>
        </p:spPr>
      </p:cxnSp>
      <p:cxnSp>
        <p:nvCxnSpPr>
          <p:cNvPr id="1555" name="Google Shape;1555;p37"/>
          <p:cNvCxnSpPr/>
          <p:nvPr/>
        </p:nvCxnSpPr>
        <p:spPr>
          <a:xfrm>
            <a:off x="4497725" y="1012400"/>
            <a:ext cx="1517700" cy="50100"/>
          </a:xfrm>
          <a:prstGeom prst="straightConnector1">
            <a:avLst/>
          </a:prstGeom>
          <a:noFill/>
          <a:ln cap="flat" cmpd="sng" w="9525">
            <a:solidFill>
              <a:srgbClr val="D9D9D9"/>
            </a:solidFill>
            <a:prstDash val="solid"/>
            <a:round/>
            <a:headEnd len="med" w="med" type="none"/>
            <a:tailEnd len="med" w="med" type="triangle"/>
          </a:ln>
        </p:spPr>
      </p:cxnSp>
      <p:cxnSp>
        <p:nvCxnSpPr>
          <p:cNvPr id="1556" name="Google Shape;1556;p37"/>
          <p:cNvCxnSpPr/>
          <p:nvPr/>
        </p:nvCxnSpPr>
        <p:spPr>
          <a:xfrm>
            <a:off x="4497725" y="1012375"/>
            <a:ext cx="1517700" cy="696600"/>
          </a:xfrm>
          <a:prstGeom prst="straightConnector1">
            <a:avLst/>
          </a:prstGeom>
          <a:noFill/>
          <a:ln cap="flat" cmpd="sng" w="9525">
            <a:solidFill>
              <a:srgbClr val="D9D9D9"/>
            </a:solidFill>
            <a:prstDash val="solid"/>
            <a:round/>
            <a:headEnd len="med" w="med" type="none"/>
            <a:tailEnd len="med" w="med" type="triangle"/>
          </a:ln>
        </p:spPr>
      </p:cxnSp>
      <p:cxnSp>
        <p:nvCxnSpPr>
          <p:cNvPr id="1557" name="Google Shape;1557;p37"/>
          <p:cNvCxnSpPr/>
          <p:nvPr/>
        </p:nvCxnSpPr>
        <p:spPr>
          <a:xfrm>
            <a:off x="4497725" y="1012425"/>
            <a:ext cx="1517700" cy="1322400"/>
          </a:xfrm>
          <a:prstGeom prst="straightConnector1">
            <a:avLst/>
          </a:prstGeom>
          <a:noFill/>
          <a:ln cap="flat" cmpd="sng" w="9525">
            <a:solidFill>
              <a:srgbClr val="D9D9D9"/>
            </a:solidFill>
            <a:prstDash val="solid"/>
            <a:round/>
            <a:headEnd len="med" w="med" type="none"/>
            <a:tailEnd len="med" w="med" type="triangle"/>
          </a:ln>
        </p:spPr>
      </p:cxnSp>
      <p:cxnSp>
        <p:nvCxnSpPr>
          <p:cNvPr id="1558" name="Google Shape;1558;p37"/>
          <p:cNvCxnSpPr/>
          <p:nvPr/>
        </p:nvCxnSpPr>
        <p:spPr>
          <a:xfrm>
            <a:off x="4497725" y="1012475"/>
            <a:ext cx="1517700" cy="1948200"/>
          </a:xfrm>
          <a:prstGeom prst="straightConnector1">
            <a:avLst/>
          </a:prstGeom>
          <a:noFill/>
          <a:ln cap="flat" cmpd="sng" w="9525">
            <a:solidFill>
              <a:srgbClr val="D9D9D9"/>
            </a:solidFill>
            <a:prstDash val="solid"/>
            <a:round/>
            <a:headEnd len="med" w="med" type="none"/>
            <a:tailEnd len="med" w="med" type="triangle"/>
          </a:ln>
        </p:spPr>
      </p:cxnSp>
      <p:sp>
        <p:nvSpPr>
          <p:cNvPr id="1559" name="Google Shape;1559;p37"/>
          <p:cNvSpPr/>
          <p:nvPr/>
        </p:nvSpPr>
        <p:spPr>
          <a:xfrm>
            <a:off x="7687175" y="1504025"/>
            <a:ext cx="409800" cy="409800"/>
          </a:xfrm>
          <a:prstGeom prst="ellipse">
            <a:avLst/>
          </a:prstGeom>
          <a:solidFill>
            <a:srgbClr val="6AA84F"/>
          </a:solidFill>
          <a:ln cap="flat" cmpd="sng" w="38100">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560" name="Google Shape;1560;p37"/>
          <p:cNvSpPr/>
          <p:nvPr/>
        </p:nvSpPr>
        <p:spPr>
          <a:xfrm>
            <a:off x="7687175" y="2129875"/>
            <a:ext cx="409800" cy="409800"/>
          </a:xfrm>
          <a:prstGeom prst="ellipse">
            <a:avLst/>
          </a:prstGeom>
          <a:solidFill>
            <a:srgbClr val="6AA84F"/>
          </a:solidFill>
          <a:ln cap="flat" cmpd="sng" w="38100">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561" name="Google Shape;1561;p37"/>
          <p:cNvSpPr/>
          <p:nvPr/>
        </p:nvSpPr>
        <p:spPr>
          <a:xfrm>
            <a:off x="7687175" y="857550"/>
            <a:ext cx="409800" cy="409800"/>
          </a:xfrm>
          <a:prstGeom prst="ellipse">
            <a:avLst/>
          </a:prstGeom>
          <a:solidFill>
            <a:srgbClr val="6AA84F"/>
          </a:solidFill>
          <a:ln cap="flat" cmpd="sng" w="38100">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562" name="Google Shape;1562;p37"/>
          <p:cNvSpPr/>
          <p:nvPr/>
        </p:nvSpPr>
        <p:spPr>
          <a:xfrm>
            <a:off x="7687175" y="2831925"/>
            <a:ext cx="409800" cy="409800"/>
          </a:xfrm>
          <a:prstGeom prst="ellipse">
            <a:avLst/>
          </a:prstGeom>
          <a:solidFill>
            <a:srgbClr val="6AA84F"/>
          </a:solidFill>
          <a:ln cap="flat" cmpd="sng" w="38100">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563" name="Google Shape;1563;p37"/>
          <p:cNvSpPr/>
          <p:nvPr/>
        </p:nvSpPr>
        <p:spPr>
          <a:xfrm>
            <a:off x="7687175" y="252325"/>
            <a:ext cx="409800" cy="409800"/>
          </a:xfrm>
          <a:prstGeom prst="ellipse">
            <a:avLst/>
          </a:prstGeom>
          <a:solidFill>
            <a:srgbClr val="6AA84F"/>
          </a:solidFill>
          <a:ln cap="flat" cmpd="sng" w="38100">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cxnSp>
        <p:nvCxnSpPr>
          <p:cNvPr id="1564" name="Google Shape;1564;p37"/>
          <p:cNvCxnSpPr/>
          <p:nvPr/>
        </p:nvCxnSpPr>
        <p:spPr>
          <a:xfrm flipH="1" rot="10800000">
            <a:off x="4497725" y="457275"/>
            <a:ext cx="1517700" cy="1251600"/>
          </a:xfrm>
          <a:prstGeom prst="straightConnector1">
            <a:avLst/>
          </a:prstGeom>
          <a:noFill/>
          <a:ln cap="flat" cmpd="sng" w="9525">
            <a:solidFill>
              <a:srgbClr val="D9D9D9"/>
            </a:solidFill>
            <a:prstDash val="solid"/>
            <a:round/>
            <a:headEnd len="med" w="med" type="none"/>
            <a:tailEnd len="med" w="med" type="triangle"/>
          </a:ln>
        </p:spPr>
      </p:cxnSp>
      <p:cxnSp>
        <p:nvCxnSpPr>
          <p:cNvPr id="1565" name="Google Shape;1565;p37"/>
          <p:cNvCxnSpPr/>
          <p:nvPr/>
        </p:nvCxnSpPr>
        <p:spPr>
          <a:xfrm flipH="1" rot="10800000">
            <a:off x="4497725" y="1062500"/>
            <a:ext cx="1517700" cy="646500"/>
          </a:xfrm>
          <a:prstGeom prst="straightConnector1">
            <a:avLst/>
          </a:prstGeom>
          <a:noFill/>
          <a:ln cap="flat" cmpd="sng" w="9525">
            <a:solidFill>
              <a:srgbClr val="D9D9D9"/>
            </a:solidFill>
            <a:prstDash val="solid"/>
            <a:round/>
            <a:headEnd len="med" w="med" type="none"/>
            <a:tailEnd len="med" w="med" type="triangle"/>
          </a:ln>
        </p:spPr>
      </p:cxnSp>
      <p:cxnSp>
        <p:nvCxnSpPr>
          <p:cNvPr id="1566" name="Google Shape;1566;p37"/>
          <p:cNvCxnSpPr/>
          <p:nvPr/>
        </p:nvCxnSpPr>
        <p:spPr>
          <a:xfrm>
            <a:off x="4497725" y="1708975"/>
            <a:ext cx="1517700" cy="0"/>
          </a:xfrm>
          <a:prstGeom prst="straightConnector1">
            <a:avLst/>
          </a:prstGeom>
          <a:noFill/>
          <a:ln cap="flat" cmpd="sng" w="9525">
            <a:solidFill>
              <a:srgbClr val="D9D9D9"/>
            </a:solidFill>
            <a:prstDash val="solid"/>
            <a:round/>
            <a:headEnd len="med" w="med" type="none"/>
            <a:tailEnd len="med" w="med" type="triangle"/>
          </a:ln>
        </p:spPr>
      </p:cxnSp>
      <p:cxnSp>
        <p:nvCxnSpPr>
          <p:cNvPr id="1567" name="Google Shape;1567;p37"/>
          <p:cNvCxnSpPr/>
          <p:nvPr/>
        </p:nvCxnSpPr>
        <p:spPr>
          <a:xfrm>
            <a:off x="4497725" y="1709025"/>
            <a:ext cx="1517700" cy="625800"/>
          </a:xfrm>
          <a:prstGeom prst="straightConnector1">
            <a:avLst/>
          </a:prstGeom>
          <a:noFill/>
          <a:ln cap="flat" cmpd="sng" w="9525">
            <a:solidFill>
              <a:srgbClr val="D9D9D9"/>
            </a:solidFill>
            <a:prstDash val="solid"/>
            <a:round/>
            <a:headEnd len="med" w="med" type="none"/>
            <a:tailEnd len="med" w="med" type="triangle"/>
          </a:ln>
        </p:spPr>
      </p:cxnSp>
      <p:cxnSp>
        <p:nvCxnSpPr>
          <p:cNvPr id="1568" name="Google Shape;1568;p37"/>
          <p:cNvCxnSpPr/>
          <p:nvPr/>
        </p:nvCxnSpPr>
        <p:spPr>
          <a:xfrm>
            <a:off x="4497725" y="1708775"/>
            <a:ext cx="1517700" cy="1251900"/>
          </a:xfrm>
          <a:prstGeom prst="straightConnector1">
            <a:avLst/>
          </a:prstGeom>
          <a:noFill/>
          <a:ln cap="flat" cmpd="sng" w="9525">
            <a:solidFill>
              <a:srgbClr val="D9D9D9"/>
            </a:solidFill>
            <a:prstDash val="solid"/>
            <a:round/>
            <a:headEnd len="med" w="med" type="none"/>
            <a:tailEnd len="med" w="med" type="triangle"/>
          </a:ln>
        </p:spPr>
      </p:cxnSp>
      <p:cxnSp>
        <p:nvCxnSpPr>
          <p:cNvPr id="1569" name="Google Shape;1569;p37"/>
          <p:cNvCxnSpPr/>
          <p:nvPr/>
        </p:nvCxnSpPr>
        <p:spPr>
          <a:xfrm flipH="1" rot="10800000">
            <a:off x="4497725" y="457275"/>
            <a:ext cx="1517700" cy="1948200"/>
          </a:xfrm>
          <a:prstGeom prst="straightConnector1">
            <a:avLst/>
          </a:prstGeom>
          <a:noFill/>
          <a:ln cap="flat" cmpd="sng" w="9525">
            <a:solidFill>
              <a:srgbClr val="D9D9D9"/>
            </a:solidFill>
            <a:prstDash val="solid"/>
            <a:round/>
            <a:headEnd len="med" w="med" type="none"/>
            <a:tailEnd len="med" w="med" type="triangle"/>
          </a:ln>
        </p:spPr>
      </p:cxnSp>
      <p:cxnSp>
        <p:nvCxnSpPr>
          <p:cNvPr id="1570" name="Google Shape;1570;p37"/>
          <p:cNvCxnSpPr/>
          <p:nvPr/>
        </p:nvCxnSpPr>
        <p:spPr>
          <a:xfrm flipH="1" rot="10800000">
            <a:off x="4497725" y="1062500"/>
            <a:ext cx="1517700" cy="1343100"/>
          </a:xfrm>
          <a:prstGeom prst="straightConnector1">
            <a:avLst/>
          </a:prstGeom>
          <a:noFill/>
          <a:ln cap="flat" cmpd="sng" w="9525">
            <a:solidFill>
              <a:srgbClr val="D9D9D9"/>
            </a:solidFill>
            <a:prstDash val="solid"/>
            <a:round/>
            <a:headEnd len="med" w="med" type="none"/>
            <a:tailEnd len="med" w="med" type="triangle"/>
          </a:ln>
        </p:spPr>
      </p:cxnSp>
      <p:cxnSp>
        <p:nvCxnSpPr>
          <p:cNvPr id="1571" name="Google Shape;1571;p37"/>
          <p:cNvCxnSpPr/>
          <p:nvPr/>
        </p:nvCxnSpPr>
        <p:spPr>
          <a:xfrm flipH="1" rot="10800000">
            <a:off x="4497725" y="1708975"/>
            <a:ext cx="1517700" cy="696600"/>
          </a:xfrm>
          <a:prstGeom prst="straightConnector1">
            <a:avLst/>
          </a:prstGeom>
          <a:noFill/>
          <a:ln cap="flat" cmpd="sng" w="9525">
            <a:solidFill>
              <a:srgbClr val="D9D9D9"/>
            </a:solidFill>
            <a:prstDash val="solid"/>
            <a:round/>
            <a:headEnd len="med" w="med" type="none"/>
            <a:tailEnd len="med" w="med" type="triangle"/>
          </a:ln>
        </p:spPr>
      </p:cxnSp>
      <p:cxnSp>
        <p:nvCxnSpPr>
          <p:cNvPr id="1572" name="Google Shape;1572;p37"/>
          <p:cNvCxnSpPr/>
          <p:nvPr/>
        </p:nvCxnSpPr>
        <p:spPr>
          <a:xfrm flipH="1" rot="10800000">
            <a:off x="4497725" y="2334825"/>
            <a:ext cx="1517700" cy="70500"/>
          </a:xfrm>
          <a:prstGeom prst="straightConnector1">
            <a:avLst/>
          </a:prstGeom>
          <a:noFill/>
          <a:ln cap="flat" cmpd="sng" w="9525">
            <a:solidFill>
              <a:srgbClr val="D9D9D9"/>
            </a:solidFill>
            <a:prstDash val="solid"/>
            <a:round/>
            <a:headEnd len="med" w="med" type="none"/>
            <a:tailEnd len="med" w="med" type="triangle"/>
          </a:ln>
        </p:spPr>
      </p:cxnSp>
      <p:cxnSp>
        <p:nvCxnSpPr>
          <p:cNvPr id="1573" name="Google Shape;1573;p37"/>
          <p:cNvCxnSpPr/>
          <p:nvPr/>
        </p:nvCxnSpPr>
        <p:spPr>
          <a:xfrm>
            <a:off x="4497725" y="2405375"/>
            <a:ext cx="1517700" cy="555300"/>
          </a:xfrm>
          <a:prstGeom prst="straightConnector1">
            <a:avLst/>
          </a:prstGeom>
          <a:noFill/>
          <a:ln cap="flat" cmpd="sng" w="9525">
            <a:solidFill>
              <a:srgbClr val="D9D9D9"/>
            </a:solidFill>
            <a:prstDash val="solid"/>
            <a:round/>
            <a:headEnd len="med" w="med" type="none"/>
            <a:tailEnd len="med" w="med" type="triangle"/>
          </a:ln>
        </p:spPr>
      </p:cxnSp>
      <p:cxnSp>
        <p:nvCxnSpPr>
          <p:cNvPr id="1574" name="Google Shape;1574;p37"/>
          <p:cNvCxnSpPr>
            <a:stCxn id="1553" idx="6"/>
            <a:endCxn id="1563" idx="2"/>
          </p:cNvCxnSpPr>
          <p:nvPr/>
        </p:nvCxnSpPr>
        <p:spPr>
          <a:xfrm>
            <a:off x="6425275" y="457275"/>
            <a:ext cx="1261800" cy="0"/>
          </a:xfrm>
          <a:prstGeom prst="straightConnector1">
            <a:avLst/>
          </a:prstGeom>
          <a:noFill/>
          <a:ln cap="flat" cmpd="sng" w="9525">
            <a:solidFill>
              <a:srgbClr val="CCCCCC"/>
            </a:solidFill>
            <a:prstDash val="solid"/>
            <a:round/>
            <a:headEnd len="med" w="med" type="none"/>
            <a:tailEnd len="med" w="med" type="triangle"/>
          </a:ln>
        </p:spPr>
      </p:cxnSp>
      <p:cxnSp>
        <p:nvCxnSpPr>
          <p:cNvPr id="1575" name="Google Shape;1575;p37"/>
          <p:cNvCxnSpPr>
            <a:stCxn id="1553" idx="6"/>
            <a:endCxn id="1561" idx="2"/>
          </p:cNvCxnSpPr>
          <p:nvPr/>
        </p:nvCxnSpPr>
        <p:spPr>
          <a:xfrm>
            <a:off x="6425275" y="457275"/>
            <a:ext cx="1261800" cy="605100"/>
          </a:xfrm>
          <a:prstGeom prst="straightConnector1">
            <a:avLst/>
          </a:prstGeom>
          <a:noFill/>
          <a:ln cap="flat" cmpd="sng" w="9525">
            <a:solidFill>
              <a:srgbClr val="CCCCCC"/>
            </a:solidFill>
            <a:prstDash val="solid"/>
            <a:round/>
            <a:headEnd len="med" w="med" type="none"/>
            <a:tailEnd len="med" w="med" type="triangle"/>
          </a:ln>
        </p:spPr>
      </p:cxnSp>
      <p:cxnSp>
        <p:nvCxnSpPr>
          <p:cNvPr id="1576" name="Google Shape;1576;p37"/>
          <p:cNvCxnSpPr>
            <a:stCxn id="1553" idx="6"/>
            <a:endCxn id="1559" idx="2"/>
          </p:cNvCxnSpPr>
          <p:nvPr/>
        </p:nvCxnSpPr>
        <p:spPr>
          <a:xfrm>
            <a:off x="6425275" y="457275"/>
            <a:ext cx="1261800" cy="1251600"/>
          </a:xfrm>
          <a:prstGeom prst="straightConnector1">
            <a:avLst/>
          </a:prstGeom>
          <a:noFill/>
          <a:ln cap="flat" cmpd="sng" w="9525">
            <a:solidFill>
              <a:srgbClr val="CCCCCC"/>
            </a:solidFill>
            <a:prstDash val="solid"/>
            <a:round/>
            <a:headEnd len="med" w="med" type="none"/>
            <a:tailEnd len="med" w="med" type="triangle"/>
          </a:ln>
        </p:spPr>
      </p:cxnSp>
      <p:cxnSp>
        <p:nvCxnSpPr>
          <p:cNvPr id="1577" name="Google Shape;1577;p37"/>
          <p:cNvCxnSpPr>
            <a:stCxn id="1553" idx="6"/>
            <a:endCxn id="1560" idx="2"/>
          </p:cNvCxnSpPr>
          <p:nvPr/>
        </p:nvCxnSpPr>
        <p:spPr>
          <a:xfrm>
            <a:off x="6425275" y="457275"/>
            <a:ext cx="1261800" cy="1877400"/>
          </a:xfrm>
          <a:prstGeom prst="straightConnector1">
            <a:avLst/>
          </a:prstGeom>
          <a:noFill/>
          <a:ln cap="flat" cmpd="sng" w="9525">
            <a:solidFill>
              <a:srgbClr val="CCCCCC"/>
            </a:solidFill>
            <a:prstDash val="solid"/>
            <a:round/>
            <a:headEnd len="med" w="med" type="none"/>
            <a:tailEnd len="med" w="med" type="triangle"/>
          </a:ln>
        </p:spPr>
      </p:cxnSp>
      <p:cxnSp>
        <p:nvCxnSpPr>
          <p:cNvPr id="1578" name="Google Shape;1578;p37"/>
          <p:cNvCxnSpPr>
            <a:stCxn id="1553" idx="6"/>
            <a:endCxn id="1562" idx="2"/>
          </p:cNvCxnSpPr>
          <p:nvPr/>
        </p:nvCxnSpPr>
        <p:spPr>
          <a:xfrm>
            <a:off x="6425275" y="457275"/>
            <a:ext cx="1261800" cy="2579700"/>
          </a:xfrm>
          <a:prstGeom prst="straightConnector1">
            <a:avLst/>
          </a:prstGeom>
          <a:noFill/>
          <a:ln cap="flat" cmpd="sng" w="9525">
            <a:solidFill>
              <a:srgbClr val="CCCCCC"/>
            </a:solidFill>
            <a:prstDash val="solid"/>
            <a:round/>
            <a:headEnd len="med" w="med" type="none"/>
            <a:tailEnd len="med" w="med" type="triangle"/>
          </a:ln>
        </p:spPr>
      </p:cxnSp>
      <p:cxnSp>
        <p:nvCxnSpPr>
          <p:cNvPr id="1579" name="Google Shape;1579;p37"/>
          <p:cNvCxnSpPr>
            <a:stCxn id="1552" idx="6"/>
            <a:endCxn id="1563" idx="2"/>
          </p:cNvCxnSpPr>
          <p:nvPr/>
        </p:nvCxnSpPr>
        <p:spPr>
          <a:xfrm flipH="1" rot="10800000">
            <a:off x="6425275" y="457175"/>
            <a:ext cx="1261800" cy="2503500"/>
          </a:xfrm>
          <a:prstGeom prst="straightConnector1">
            <a:avLst/>
          </a:prstGeom>
          <a:noFill/>
          <a:ln cap="flat" cmpd="sng" w="9525">
            <a:solidFill>
              <a:srgbClr val="CCCCCC"/>
            </a:solidFill>
            <a:prstDash val="solid"/>
            <a:round/>
            <a:headEnd len="med" w="med" type="none"/>
            <a:tailEnd len="med" w="med" type="triangle"/>
          </a:ln>
        </p:spPr>
      </p:cxnSp>
      <p:cxnSp>
        <p:nvCxnSpPr>
          <p:cNvPr id="1580" name="Google Shape;1580;p37"/>
          <p:cNvCxnSpPr>
            <a:stCxn id="1552" idx="6"/>
            <a:endCxn id="1561" idx="2"/>
          </p:cNvCxnSpPr>
          <p:nvPr/>
        </p:nvCxnSpPr>
        <p:spPr>
          <a:xfrm flipH="1" rot="10800000">
            <a:off x="6425275" y="1062575"/>
            <a:ext cx="1261800" cy="1898100"/>
          </a:xfrm>
          <a:prstGeom prst="straightConnector1">
            <a:avLst/>
          </a:prstGeom>
          <a:noFill/>
          <a:ln cap="flat" cmpd="sng" w="9525">
            <a:solidFill>
              <a:srgbClr val="CCCCCC"/>
            </a:solidFill>
            <a:prstDash val="solid"/>
            <a:round/>
            <a:headEnd len="med" w="med" type="none"/>
            <a:tailEnd len="med" w="med" type="triangle"/>
          </a:ln>
        </p:spPr>
      </p:cxnSp>
      <p:cxnSp>
        <p:nvCxnSpPr>
          <p:cNvPr id="1581" name="Google Shape;1581;p37"/>
          <p:cNvCxnSpPr>
            <a:stCxn id="1552" idx="6"/>
            <a:endCxn id="1559" idx="2"/>
          </p:cNvCxnSpPr>
          <p:nvPr/>
        </p:nvCxnSpPr>
        <p:spPr>
          <a:xfrm flipH="1" rot="10800000">
            <a:off x="6425275" y="1709075"/>
            <a:ext cx="1261800" cy="1251600"/>
          </a:xfrm>
          <a:prstGeom prst="straightConnector1">
            <a:avLst/>
          </a:prstGeom>
          <a:noFill/>
          <a:ln cap="flat" cmpd="sng" w="9525">
            <a:solidFill>
              <a:srgbClr val="CCCCCC"/>
            </a:solidFill>
            <a:prstDash val="solid"/>
            <a:round/>
            <a:headEnd len="med" w="med" type="none"/>
            <a:tailEnd len="med" w="med" type="triangle"/>
          </a:ln>
        </p:spPr>
      </p:cxnSp>
      <p:cxnSp>
        <p:nvCxnSpPr>
          <p:cNvPr id="1582" name="Google Shape;1582;p37"/>
          <p:cNvCxnSpPr>
            <a:stCxn id="1552" idx="6"/>
            <a:endCxn id="1560" idx="2"/>
          </p:cNvCxnSpPr>
          <p:nvPr/>
        </p:nvCxnSpPr>
        <p:spPr>
          <a:xfrm flipH="1" rot="10800000">
            <a:off x="6425275" y="2334875"/>
            <a:ext cx="1261800" cy="625800"/>
          </a:xfrm>
          <a:prstGeom prst="straightConnector1">
            <a:avLst/>
          </a:prstGeom>
          <a:noFill/>
          <a:ln cap="flat" cmpd="sng" w="9525">
            <a:solidFill>
              <a:srgbClr val="CCCCCC"/>
            </a:solidFill>
            <a:prstDash val="solid"/>
            <a:round/>
            <a:headEnd len="med" w="med" type="none"/>
            <a:tailEnd len="med" w="med" type="triangle"/>
          </a:ln>
        </p:spPr>
      </p:cxnSp>
      <p:cxnSp>
        <p:nvCxnSpPr>
          <p:cNvPr id="1583" name="Google Shape;1583;p37"/>
          <p:cNvCxnSpPr>
            <a:stCxn id="1552" idx="6"/>
            <a:endCxn id="1562" idx="2"/>
          </p:cNvCxnSpPr>
          <p:nvPr/>
        </p:nvCxnSpPr>
        <p:spPr>
          <a:xfrm>
            <a:off x="6425275" y="2960675"/>
            <a:ext cx="1261800" cy="76200"/>
          </a:xfrm>
          <a:prstGeom prst="straightConnector1">
            <a:avLst/>
          </a:prstGeom>
          <a:noFill/>
          <a:ln cap="flat" cmpd="sng" w="9525">
            <a:solidFill>
              <a:srgbClr val="CCCCCC"/>
            </a:solidFill>
            <a:prstDash val="solid"/>
            <a:round/>
            <a:headEnd len="med" w="med" type="none"/>
            <a:tailEnd len="med" w="med" type="triangle"/>
          </a:ln>
        </p:spPr>
      </p:cxnSp>
      <p:cxnSp>
        <p:nvCxnSpPr>
          <p:cNvPr id="1584" name="Google Shape;1584;p37"/>
          <p:cNvCxnSpPr>
            <a:stCxn id="1551" idx="6"/>
            <a:endCxn id="1563" idx="2"/>
          </p:cNvCxnSpPr>
          <p:nvPr/>
        </p:nvCxnSpPr>
        <p:spPr>
          <a:xfrm flipH="1" rot="10800000">
            <a:off x="6425275" y="457100"/>
            <a:ext cx="1261800" cy="605400"/>
          </a:xfrm>
          <a:prstGeom prst="straightConnector1">
            <a:avLst/>
          </a:prstGeom>
          <a:noFill/>
          <a:ln cap="flat" cmpd="sng" w="9525">
            <a:solidFill>
              <a:srgbClr val="CCCCCC"/>
            </a:solidFill>
            <a:prstDash val="solid"/>
            <a:round/>
            <a:headEnd len="med" w="med" type="none"/>
            <a:tailEnd len="med" w="med" type="triangle"/>
          </a:ln>
        </p:spPr>
      </p:cxnSp>
      <p:cxnSp>
        <p:nvCxnSpPr>
          <p:cNvPr id="1585" name="Google Shape;1585;p37"/>
          <p:cNvCxnSpPr>
            <a:stCxn id="1551" idx="6"/>
            <a:endCxn id="1561" idx="2"/>
          </p:cNvCxnSpPr>
          <p:nvPr/>
        </p:nvCxnSpPr>
        <p:spPr>
          <a:xfrm>
            <a:off x="6425275" y="1062500"/>
            <a:ext cx="1261800" cy="0"/>
          </a:xfrm>
          <a:prstGeom prst="straightConnector1">
            <a:avLst/>
          </a:prstGeom>
          <a:noFill/>
          <a:ln cap="flat" cmpd="sng" w="9525">
            <a:solidFill>
              <a:srgbClr val="CCCCCC"/>
            </a:solidFill>
            <a:prstDash val="solid"/>
            <a:round/>
            <a:headEnd len="med" w="med" type="none"/>
            <a:tailEnd len="med" w="med" type="triangle"/>
          </a:ln>
        </p:spPr>
      </p:cxnSp>
      <p:cxnSp>
        <p:nvCxnSpPr>
          <p:cNvPr id="1586" name="Google Shape;1586;p37"/>
          <p:cNvCxnSpPr>
            <a:stCxn id="1551" idx="6"/>
            <a:endCxn id="1559" idx="2"/>
          </p:cNvCxnSpPr>
          <p:nvPr/>
        </p:nvCxnSpPr>
        <p:spPr>
          <a:xfrm>
            <a:off x="6425275" y="1062500"/>
            <a:ext cx="1261800" cy="646500"/>
          </a:xfrm>
          <a:prstGeom prst="straightConnector1">
            <a:avLst/>
          </a:prstGeom>
          <a:noFill/>
          <a:ln cap="flat" cmpd="sng" w="9525">
            <a:solidFill>
              <a:srgbClr val="CCCCCC"/>
            </a:solidFill>
            <a:prstDash val="solid"/>
            <a:round/>
            <a:headEnd len="med" w="med" type="none"/>
            <a:tailEnd len="med" w="med" type="triangle"/>
          </a:ln>
        </p:spPr>
      </p:cxnSp>
      <p:cxnSp>
        <p:nvCxnSpPr>
          <p:cNvPr id="1587" name="Google Shape;1587;p37"/>
          <p:cNvCxnSpPr>
            <a:stCxn id="1551" idx="6"/>
            <a:endCxn id="1560" idx="2"/>
          </p:cNvCxnSpPr>
          <p:nvPr/>
        </p:nvCxnSpPr>
        <p:spPr>
          <a:xfrm>
            <a:off x="6425275" y="1062500"/>
            <a:ext cx="1261800" cy="1272300"/>
          </a:xfrm>
          <a:prstGeom prst="straightConnector1">
            <a:avLst/>
          </a:prstGeom>
          <a:noFill/>
          <a:ln cap="flat" cmpd="sng" w="9525">
            <a:solidFill>
              <a:srgbClr val="CCCCCC"/>
            </a:solidFill>
            <a:prstDash val="solid"/>
            <a:round/>
            <a:headEnd len="med" w="med" type="none"/>
            <a:tailEnd len="med" w="med" type="triangle"/>
          </a:ln>
        </p:spPr>
      </p:cxnSp>
      <p:cxnSp>
        <p:nvCxnSpPr>
          <p:cNvPr id="1588" name="Google Shape;1588;p37"/>
          <p:cNvCxnSpPr>
            <a:stCxn id="1551" idx="6"/>
            <a:endCxn id="1562" idx="2"/>
          </p:cNvCxnSpPr>
          <p:nvPr/>
        </p:nvCxnSpPr>
        <p:spPr>
          <a:xfrm>
            <a:off x="6425275" y="1062500"/>
            <a:ext cx="1261800" cy="1974300"/>
          </a:xfrm>
          <a:prstGeom prst="straightConnector1">
            <a:avLst/>
          </a:prstGeom>
          <a:noFill/>
          <a:ln cap="flat" cmpd="sng" w="9525">
            <a:solidFill>
              <a:srgbClr val="CCCCCC"/>
            </a:solidFill>
            <a:prstDash val="solid"/>
            <a:round/>
            <a:headEnd len="med" w="med" type="none"/>
            <a:tailEnd len="med" w="med" type="triangle"/>
          </a:ln>
        </p:spPr>
      </p:cxnSp>
      <p:cxnSp>
        <p:nvCxnSpPr>
          <p:cNvPr id="1589" name="Google Shape;1589;p37"/>
          <p:cNvCxnSpPr>
            <a:stCxn id="1549" idx="6"/>
            <a:endCxn id="1563" idx="2"/>
          </p:cNvCxnSpPr>
          <p:nvPr/>
        </p:nvCxnSpPr>
        <p:spPr>
          <a:xfrm flipH="1" rot="10800000">
            <a:off x="6425275" y="457375"/>
            <a:ext cx="1261800" cy="1251600"/>
          </a:xfrm>
          <a:prstGeom prst="straightConnector1">
            <a:avLst/>
          </a:prstGeom>
          <a:noFill/>
          <a:ln cap="flat" cmpd="sng" w="9525">
            <a:solidFill>
              <a:srgbClr val="434343"/>
            </a:solidFill>
            <a:prstDash val="solid"/>
            <a:round/>
            <a:headEnd len="med" w="med" type="none"/>
            <a:tailEnd len="med" w="med" type="triangle"/>
          </a:ln>
        </p:spPr>
      </p:cxnSp>
      <p:cxnSp>
        <p:nvCxnSpPr>
          <p:cNvPr id="1590" name="Google Shape;1590;p37"/>
          <p:cNvCxnSpPr>
            <a:stCxn id="1549" idx="6"/>
            <a:endCxn id="1561" idx="2"/>
          </p:cNvCxnSpPr>
          <p:nvPr/>
        </p:nvCxnSpPr>
        <p:spPr>
          <a:xfrm flipH="1" rot="10800000">
            <a:off x="6425275" y="1062475"/>
            <a:ext cx="1261800" cy="646500"/>
          </a:xfrm>
          <a:prstGeom prst="straightConnector1">
            <a:avLst/>
          </a:prstGeom>
          <a:noFill/>
          <a:ln cap="flat" cmpd="sng" w="9525">
            <a:solidFill>
              <a:srgbClr val="434343"/>
            </a:solidFill>
            <a:prstDash val="solid"/>
            <a:round/>
            <a:headEnd len="med" w="med" type="none"/>
            <a:tailEnd len="med" w="med" type="triangle"/>
          </a:ln>
        </p:spPr>
      </p:cxnSp>
      <p:cxnSp>
        <p:nvCxnSpPr>
          <p:cNvPr id="1591" name="Google Shape;1591;p37"/>
          <p:cNvCxnSpPr>
            <a:stCxn id="1549" idx="6"/>
            <a:endCxn id="1559" idx="2"/>
          </p:cNvCxnSpPr>
          <p:nvPr/>
        </p:nvCxnSpPr>
        <p:spPr>
          <a:xfrm>
            <a:off x="6425275" y="1708975"/>
            <a:ext cx="1261800" cy="0"/>
          </a:xfrm>
          <a:prstGeom prst="straightConnector1">
            <a:avLst/>
          </a:prstGeom>
          <a:noFill/>
          <a:ln cap="flat" cmpd="sng" w="9525">
            <a:solidFill>
              <a:srgbClr val="434343"/>
            </a:solidFill>
            <a:prstDash val="solid"/>
            <a:round/>
            <a:headEnd len="med" w="med" type="none"/>
            <a:tailEnd len="med" w="med" type="triangle"/>
          </a:ln>
        </p:spPr>
      </p:cxnSp>
      <p:cxnSp>
        <p:nvCxnSpPr>
          <p:cNvPr id="1592" name="Google Shape;1592;p37"/>
          <p:cNvCxnSpPr>
            <a:stCxn id="1549" idx="6"/>
            <a:endCxn id="1560" idx="2"/>
          </p:cNvCxnSpPr>
          <p:nvPr/>
        </p:nvCxnSpPr>
        <p:spPr>
          <a:xfrm>
            <a:off x="6425275" y="1708975"/>
            <a:ext cx="1261800" cy="625800"/>
          </a:xfrm>
          <a:prstGeom prst="straightConnector1">
            <a:avLst/>
          </a:prstGeom>
          <a:noFill/>
          <a:ln cap="flat" cmpd="sng" w="9525">
            <a:solidFill>
              <a:srgbClr val="434343"/>
            </a:solidFill>
            <a:prstDash val="solid"/>
            <a:round/>
            <a:headEnd len="med" w="med" type="none"/>
            <a:tailEnd len="med" w="med" type="triangle"/>
          </a:ln>
        </p:spPr>
      </p:cxnSp>
      <p:cxnSp>
        <p:nvCxnSpPr>
          <p:cNvPr id="1593" name="Google Shape;1593;p37"/>
          <p:cNvCxnSpPr>
            <a:stCxn id="1549" idx="6"/>
            <a:endCxn id="1562" idx="2"/>
          </p:cNvCxnSpPr>
          <p:nvPr/>
        </p:nvCxnSpPr>
        <p:spPr>
          <a:xfrm>
            <a:off x="6425275" y="1708975"/>
            <a:ext cx="1261800" cy="1327800"/>
          </a:xfrm>
          <a:prstGeom prst="straightConnector1">
            <a:avLst/>
          </a:prstGeom>
          <a:noFill/>
          <a:ln cap="flat" cmpd="sng" w="9525">
            <a:solidFill>
              <a:srgbClr val="434343"/>
            </a:solidFill>
            <a:prstDash val="solid"/>
            <a:round/>
            <a:headEnd len="med" w="med" type="none"/>
            <a:tailEnd len="med" w="med" type="triangle"/>
          </a:ln>
        </p:spPr>
      </p:cxnSp>
      <p:cxnSp>
        <p:nvCxnSpPr>
          <p:cNvPr id="1594" name="Google Shape;1594;p37"/>
          <p:cNvCxnSpPr>
            <a:stCxn id="1550" idx="6"/>
            <a:endCxn id="1563" idx="2"/>
          </p:cNvCxnSpPr>
          <p:nvPr/>
        </p:nvCxnSpPr>
        <p:spPr>
          <a:xfrm flipH="1" rot="10800000">
            <a:off x="6425275" y="457125"/>
            <a:ext cx="1261800" cy="1877700"/>
          </a:xfrm>
          <a:prstGeom prst="straightConnector1">
            <a:avLst/>
          </a:prstGeom>
          <a:noFill/>
          <a:ln cap="flat" cmpd="sng" w="9525">
            <a:solidFill>
              <a:srgbClr val="CCCCCC"/>
            </a:solidFill>
            <a:prstDash val="solid"/>
            <a:round/>
            <a:headEnd len="med" w="med" type="none"/>
            <a:tailEnd len="med" w="med" type="triangle"/>
          </a:ln>
        </p:spPr>
      </p:cxnSp>
      <p:cxnSp>
        <p:nvCxnSpPr>
          <p:cNvPr id="1595" name="Google Shape;1595;p37"/>
          <p:cNvCxnSpPr>
            <a:stCxn id="1550" idx="6"/>
            <a:endCxn id="1561" idx="2"/>
          </p:cNvCxnSpPr>
          <p:nvPr/>
        </p:nvCxnSpPr>
        <p:spPr>
          <a:xfrm flipH="1" rot="10800000">
            <a:off x="6425275" y="1062525"/>
            <a:ext cx="1261800" cy="1272300"/>
          </a:xfrm>
          <a:prstGeom prst="straightConnector1">
            <a:avLst/>
          </a:prstGeom>
          <a:noFill/>
          <a:ln cap="flat" cmpd="sng" w="9525">
            <a:solidFill>
              <a:srgbClr val="CCCCCC"/>
            </a:solidFill>
            <a:prstDash val="solid"/>
            <a:round/>
            <a:headEnd len="med" w="med" type="none"/>
            <a:tailEnd len="med" w="med" type="triangle"/>
          </a:ln>
        </p:spPr>
      </p:cxnSp>
      <p:cxnSp>
        <p:nvCxnSpPr>
          <p:cNvPr id="1596" name="Google Shape;1596;p37"/>
          <p:cNvCxnSpPr>
            <a:stCxn id="1550" idx="6"/>
            <a:endCxn id="1559" idx="2"/>
          </p:cNvCxnSpPr>
          <p:nvPr/>
        </p:nvCxnSpPr>
        <p:spPr>
          <a:xfrm flipH="1" rot="10800000">
            <a:off x="6425275" y="1709025"/>
            <a:ext cx="1261800" cy="625800"/>
          </a:xfrm>
          <a:prstGeom prst="straightConnector1">
            <a:avLst/>
          </a:prstGeom>
          <a:noFill/>
          <a:ln cap="flat" cmpd="sng" w="9525">
            <a:solidFill>
              <a:srgbClr val="CCCCCC"/>
            </a:solidFill>
            <a:prstDash val="solid"/>
            <a:round/>
            <a:headEnd len="med" w="med" type="none"/>
            <a:tailEnd len="med" w="med" type="triangle"/>
          </a:ln>
        </p:spPr>
      </p:cxnSp>
      <p:cxnSp>
        <p:nvCxnSpPr>
          <p:cNvPr id="1597" name="Google Shape;1597;p37"/>
          <p:cNvCxnSpPr>
            <a:stCxn id="1550" idx="6"/>
            <a:endCxn id="1560" idx="2"/>
          </p:cNvCxnSpPr>
          <p:nvPr/>
        </p:nvCxnSpPr>
        <p:spPr>
          <a:xfrm>
            <a:off x="6425275" y="2334825"/>
            <a:ext cx="1261800" cy="0"/>
          </a:xfrm>
          <a:prstGeom prst="straightConnector1">
            <a:avLst/>
          </a:prstGeom>
          <a:noFill/>
          <a:ln cap="flat" cmpd="sng" w="9525">
            <a:solidFill>
              <a:srgbClr val="CCCCCC"/>
            </a:solidFill>
            <a:prstDash val="solid"/>
            <a:round/>
            <a:headEnd len="med" w="med" type="none"/>
            <a:tailEnd len="med" w="med" type="triangle"/>
          </a:ln>
        </p:spPr>
      </p:cxnSp>
      <p:cxnSp>
        <p:nvCxnSpPr>
          <p:cNvPr id="1598" name="Google Shape;1598;p37"/>
          <p:cNvCxnSpPr>
            <a:stCxn id="1550" idx="6"/>
            <a:endCxn id="1562" idx="2"/>
          </p:cNvCxnSpPr>
          <p:nvPr/>
        </p:nvCxnSpPr>
        <p:spPr>
          <a:xfrm>
            <a:off x="6425275" y="2334825"/>
            <a:ext cx="1261800" cy="702000"/>
          </a:xfrm>
          <a:prstGeom prst="straightConnector1">
            <a:avLst/>
          </a:prstGeom>
          <a:noFill/>
          <a:ln cap="flat" cmpd="sng" w="9525">
            <a:solidFill>
              <a:srgbClr val="CCCCCC"/>
            </a:solidFill>
            <a:prstDash val="solid"/>
            <a:round/>
            <a:headEnd len="med" w="med" type="none"/>
            <a:tailEnd len="med" w="med" type="triangle"/>
          </a:ln>
        </p:spPr>
      </p:cxnSp>
      <p:cxnSp>
        <p:nvCxnSpPr>
          <p:cNvPr id="1599" name="Google Shape;1599;p37"/>
          <p:cNvCxnSpPr/>
          <p:nvPr/>
        </p:nvCxnSpPr>
        <p:spPr>
          <a:xfrm>
            <a:off x="8096975" y="457225"/>
            <a:ext cx="1047000" cy="867000"/>
          </a:xfrm>
          <a:prstGeom prst="straightConnector1">
            <a:avLst/>
          </a:prstGeom>
          <a:noFill/>
          <a:ln cap="flat" cmpd="sng" w="9525">
            <a:solidFill>
              <a:srgbClr val="D9D9D9"/>
            </a:solidFill>
            <a:prstDash val="solid"/>
            <a:round/>
            <a:headEnd len="med" w="med" type="none"/>
            <a:tailEnd len="med" w="med" type="triangle"/>
          </a:ln>
        </p:spPr>
      </p:cxnSp>
      <p:cxnSp>
        <p:nvCxnSpPr>
          <p:cNvPr id="1600" name="Google Shape;1600;p37"/>
          <p:cNvCxnSpPr/>
          <p:nvPr/>
        </p:nvCxnSpPr>
        <p:spPr>
          <a:xfrm>
            <a:off x="8096975" y="457225"/>
            <a:ext cx="1047000" cy="1686600"/>
          </a:xfrm>
          <a:prstGeom prst="straightConnector1">
            <a:avLst/>
          </a:prstGeom>
          <a:noFill/>
          <a:ln cap="flat" cmpd="sng" w="9525">
            <a:solidFill>
              <a:srgbClr val="D9D9D9"/>
            </a:solidFill>
            <a:prstDash val="solid"/>
            <a:round/>
            <a:headEnd len="med" w="med" type="none"/>
            <a:tailEnd len="med" w="med" type="triangle"/>
          </a:ln>
        </p:spPr>
      </p:cxnSp>
      <p:cxnSp>
        <p:nvCxnSpPr>
          <p:cNvPr id="1601" name="Google Shape;1601;p37"/>
          <p:cNvCxnSpPr/>
          <p:nvPr/>
        </p:nvCxnSpPr>
        <p:spPr>
          <a:xfrm>
            <a:off x="8096975" y="1062450"/>
            <a:ext cx="1047000" cy="261600"/>
          </a:xfrm>
          <a:prstGeom prst="straightConnector1">
            <a:avLst/>
          </a:prstGeom>
          <a:noFill/>
          <a:ln cap="flat" cmpd="sng" w="9525">
            <a:solidFill>
              <a:srgbClr val="D9D9D9"/>
            </a:solidFill>
            <a:prstDash val="solid"/>
            <a:round/>
            <a:headEnd len="med" w="med" type="none"/>
            <a:tailEnd len="med" w="med" type="triangle"/>
          </a:ln>
        </p:spPr>
      </p:cxnSp>
      <p:cxnSp>
        <p:nvCxnSpPr>
          <p:cNvPr id="1602" name="Google Shape;1602;p37"/>
          <p:cNvCxnSpPr/>
          <p:nvPr/>
        </p:nvCxnSpPr>
        <p:spPr>
          <a:xfrm>
            <a:off x="8096975" y="1062450"/>
            <a:ext cx="1047000" cy="1081200"/>
          </a:xfrm>
          <a:prstGeom prst="straightConnector1">
            <a:avLst/>
          </a:prstGeom>
          <a:noFill/>
          <a:ln cap="flat" cmpd="sng" w="9525">
            <a:solidFill>
              <a:srgbClr val="D9D9D9"/>
            </a:solidFill>
            <a:prstDash val="solid"/>
            <a:round/>
            <a:headEnd len="med" w="med" type="none"/>
            <a:tailEnd len="med" w="med" type="triangle"/>
          </a:ln>
        </p:spPr>
      </p:cxnSp>
      <p:cxnSp>
        <p:nvCxnSpPr>
          <p:cNvPr id="1603" name="Google Shape;1603;p37"/>
          <p:cNvCxnSpPr/>
          <p:nvPr/>
        </p:nvCxnSpPr>
        <p:spPr>
          <a:xfrm flipH="1" rot="10800000">
            <a:off x="8096975" y="1324025"/>
            <a:ext cx="1047000" cy="384900"/>
          </a:xfrm>
          <a:prstGeom prst="straightConnector1">
            <a:avLst/>
          </a:prstGeom>
          <a:noFill/>
          <a:ln cap="flat" cmpd="sng" w="9525">
            <a:solidFill>
              <a:srgbClr val="D9D9D9"/>
            </a:solidFill>
            <a:prstDash val="solid"/>
            <a:round/>
            <a:headEnd len="med" w="med" type="none"/>
            <a:tailEnd len="med" w="med" type="triangle"/>
          </a:ln>
        </p:spPr>
      </p:cxnSp>
      <p:cxnSp>
        <p:nvCxnSpPr>
          <p:cNvPr id="1604" name="Google Shape;1604;p37"/>
          <p:cNvCxnSpPr/>
          <p:nvPr/>
        </p:nvCxnSpPr>
        <p:spPr>
          <a:xfrm>
            <a:off x="8096975" y="1708925"/>
            <a:ext cx="1047000" cy="434700"/>
          </a:xfrm>
          <a:prstGeom prst="straightConnector1">
            <a:avLst/>
          </a:prstGeom>
          <a:noFill/>
          <a:ln cap="flat" cmpd="sng" w="9525">
            <a:solidFill>
              <a:srgbClr val="D9D9D9"/>
            </a:solidFill>
            <a:prstDash val="solid"/>
            <a:round/>
            <a:headEnd len="med" w="med" type="none"/>
            <a:tailEnd len="med" w="med" type="triangle"/>
          </a:ln>
        </p:spPr>
      </p:cxnSp>
      <p:cxnSp>
        <p:nvCxnSpPr>
          <p:cNvPr id="1605" name="Google Shape;1605;p37"/>
          <p:cNvCxnSpPr/>
          <p:nvPr/>
        </p:nvCxnSpPr>
        <p:spPr>
          <a:xfrm flipH="1" rot="10800000">
            <a:off x="8096975" y="1324075"/>
            <a:ext cx="1047000" cy="1010700"/>
          </a:xfrm>
          <a:prstGeom prst="straightConnector1">
            <a:avLst/>
          </a:prstGeom>
          <a:noFill/>
          <a:ln cap="flat" cmpd="sng" w="9525">
            <a:solidFill>
              <a:srgbClr val="D9D9D9"/>
            </a:solidFill>
            <a:prstDash val="solid"/>
            <a:round/>
            <a:headEnd len="med" w="med" type="none"/>
            <a:tailEnd len="med" w="med" type="triangle"/>
          </a:ln>
        </p:spPr>
      </p:cxnSp>
      <p:cxnSp>
        <p:nvCxnSpPr>
          <p:cNvPr id="1606" name="Google Shape;1606;p37"/>
          <p:cNvCxnSpPr/>
          <p:nvPr/>
        </p:nvCxnSpPr>
        <p:spPr>
          <a:xfrm flipH="1" rot="10800000">
            <a:off x="8096975" y="2143675"/>
            <a:ext cx="1047000" cy="191100"/>
          </a:xfrm>
          <a:prstGeom prst="straightConnector1">
            <a:avLst/>
          </a:prstGeom>
          <a:noFill/>
          <a:ln cap="flat" cmpd="sng" w="9525">
            <a:solidFill>
              <a:srgbClr val="D9D9D9"/>
            </a:solidFill>
            <a:prstDash val="solid"/>
            <a:round/>
            <a:headEnd len="med" w="med" type="none"/>
            <a:tailEnd len="med" w="med" type="triangle"/>
          </a:ln>
        </p:spPr>
      </p:cxnSp>
      <p:cxnSp>
        <p:nvCxnSpPr>
          <p:cNvPr id="1607" name="Google Shape;1607;p37"/>
          <p:cNvCxnSpPr/>
          <p:nvPr/>
        </p:nvCxnSpPr>
        <p:spPr>
          <a:xfrm flipH="1" rot="10800000">
            <a:off x="8096975" y="1324125"/>
            <a:ext cx="1047000" cy="1636500"/>
          </a:xfrm>
          <a:prstGeom prst="straightConnector1">
            <a:avLst/>
          </a:prstGeom>
          <a:noFill/>
          <a:ln cap="flat" cmpd="sng" w="9525">
            <a:solidFill>
              <a:srgbClr val="D9D9D9"/>
            </a:solidFill>
            <a:prstDash val="solid"/>
            <a:round/>
            <a:headEnd len="med" w="med" type="none"/>
            <a:tailEnd len="med" w="med" type="triangle"/>
          </a:ln>
        </p:spPr>
      </p:cxnSp>
      <p:cxnSp>
        <p:nvCxnSpPr>
          <p:cNvPr id="1608" name="Google Shape;1608;p37"/>
          <p:cNvCxnSpPr/>
          <p:nvPr/>
        </p:nvCxnSpPr>
        <p:spPr>
          <a:xfrm flipH="1" rot="10800000">
            <a:off x="8096975" y="2143725"/>
            <a:ext cx="1047000" cy="816900"/>
          </a:xfrm>
          <a:prstGeom prst="straightConnector1">
            <a:avLst/>
          </a:prstGeom>
          <a:noFill/>
          <a:ln cap="flat" cmpd="sng" w="9525">
            <a:solidFill>
              <a:srgbClr val="D9D9D9"/>
            </a:solidFill>
            <a:prstDash val="solid"/>
            <a:round/>
            <a:headEnd len="med" w="med" type="none"/>
            <a:tailEnd len="med" w="med" type="triangle"/>
          </a:ln>
        </p:spPr>
      </p:cxnSp>
      <p:sp>
        <p:nvSpPr>
          <p:cNvPr id="1609" name="Google Shape;1609;p37"/>
          <p:cNvSpPr/>
          <p:nvPr/>
        </p:nvSpPr>
        <p:spPr>
          <a:xfrm>
            <a:off x="8617125" y="457075"/>
            <a:ext cx="531300" cy="2680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7"/>
          <p:cNvSpPr txBox="1"/>
          <p:nvPr/>
        </p:nvSpPr>
        <p:spPr>
          <a:xfrm>
            <a:off x="5798975" y="3260150"/>
            <a:ext cx="8346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7"/>
          <p:cNvSpPr txBox="1"/>
          <p:nvPr/>
        </p:nvSpPr>
        <p:spPr>
          <a:xfrm>
            <a:off x="7411400" y="3260150"/>
            <a:ext cx="834600" cy="1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7"/>
          <p:cNvSpPr txBox="1"/>
          <p:nvPr/>
        </p:nvSpPr>
        <p:spPr>
          <a:xfrm>
            <a:off x="5530200" y="3267025"/>
            <a:ext cx="32580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descr="V_1^{^m}" id="1613" name="Google Shape;1613;p37"/>
          <p:cNvPicPr preferRelativeResize="0"/>
          <p:nvPr/>
        </p:nvPicPr>
        <p:blipFill>
          <a:blip r:embed="rId3">
            <a:alphaModFix/>
          </a:blip>
          <a:stretch>
            <a:fillRect/>
          </a:stretch>
        </p:blipFill>
        <p:spPr>
          <a:xfrm>
            <a:off x="8119800" y="181750"/>
            <a:ext cx="313879" cy="216950"/>
          </a:xfrm>
          <a:prstGeom prst="rect">
            <a:avLst/>
          </a:prstGeom>
          <a:noFill/>
          <a:ln>
            <a:noFill/>
          </a:ln>
        </p:spPr>
      </p:pic>
      <p:pic>
        <p:nvPicPr>
          <p:cNvPr id="1614" name="Google Shape;1614;p3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7687178" y="3545879"/>
            <a:ext cx="409800" cy="216946"/>
          </a:xfrm>
          <a:prstGeom prst="rect">
            <a:avLst/>
          </a:prstGeom>
          <a:noFill/>
          <a:ln>
            <a:noFill/>
          </a:ln>
        </p:spPr>
      </p:pic>
      <p:pic>
        <p:nvPicPr>
          <p:cNvPr id="1615" name="Google Shape;1615;p3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5889288" y="3523550"/>
            <a:ext cx="653981" cy="261600"/>
          </a:xfrm>
          <a:prstGeom prst="rect">
            <a:avLst/>
          </a:prstGeom>
          <a:noFill/>
          <a:ln>
            <a:noFill/>
          </a:ln>
        </p:spPr>
      </p:pic>
      <p:pic>
        <p:nvPicPr>
          <p:cNvPr id="1616" name="Google Shape;1616;p3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6425275" y="115450"/>
            <a:ext cx="433900" cy="216950"/>
          </a:xfrm>
          <a:prstGeom prst="rect">
            <a:avLst/>
          </a:prstGeom>
          <a:noFill/>
          <a:ln>
            <a:noFill/>
          </a:ln>
        </p:spPr>
      </p:pic>
      <p:sp>
        <p:nvSpPr>
          <p:cNvPr id="1617" name="Google Shape;1617;p37"/>
          <p:cNvSpPr/>
          <p:nvPr/>
        </p:nvSpPr>
        <p:spPr>
          <a:xfrm>
            <a:off x="4052350" y="457075"/>
            <a:ext cx="1329600" cy="2680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7"/>
          <p:cNvSpPr txBox="1"/>
          <p:nvPr>
            <p:ph idx="1" type="body"/>
          </p:nvPr>
        </p:nvSpPr>
        <p:spPr>
          <a:xfrm>
            <a:off x="177325" y="246150"/>
            <a:ext cx="4143600" cy="694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Se computan los deltas restantes de las capas precedentes propagando el error hacia atrás</a:t>
            </a:r>
            <a:endParaRPr/>
          </a:p>
          <a:p>
            <a:pPr indent="0" lvl="0" marL="0" rtl="0" algn="just">
              <a:spcBef>
                <a:spcPts val="1600"/>
              </a:spcBef>
              <a:spcAft>
                <a:spcPts val="0"/>
              </a:spcAft>
              <a:buNone/>
            </a:pPr>
            <a:r>
              <a:t/>
            </a:r>
            <a:endParaRPr/>
          </a:p>
          <a:p>
            <a:pPr indent="0" lvl="0" marL="0" rtl="0" algn="l">
              <a:spcBef>
                <a:spcPts val="1600"/>
              </a:spcBef>
              <a:spcAft>
                <a:spcPts val="1600"/>
              </a:spcAft>
              <a:buNone/>
            </a:pPr>
            <a:r>
              <a:t/>
            </a:r>
            <a:endParaRPr u="sng"/>
          </a:p>
        </p:txBody>
      </p:sp>
      <p:pic>
        <p:nvPicPr>
          <p:cNvPr descr="\delta_i^{^{m-1}}=\sigma'\left(h_i^{^{m-1}}\right)\sum_{_j}^{ }w_{ji}^{^m}\delta_j^{^m}" id="1619" name="Google Shape;1619;p37"/>
          <p:cNvPicPr preferRelativeResize="0"/>
          <p:nvPr/>
        </p:nvPicPr>
        <p:blipFill>
          <a:blip r:embed="rId7">
            <a:alphaModFix/>
          </a:blip>
          <a:stretch>
            <a:fillRect/>
          </a:stretch>
        </p:blipFill>
        <p:spPr>
          <a:xfrm>
            <a:off x="403625" y="1663325"/>
            <a:ext cx="3353719" cy="646500"/>
          </a:xfrm>
          <a:prstGeom prst="rect">
            <a:avLst/>
          </a:prstGeom>
          <a:noFill/>
          <a:ln>
            <a:noFill/>
          </a:ln>
        </p:spPr>
      </p:pic>
      <p:sp>
        <p:nvSpPr>
          <p:cNvPr id="1620" name="Google Shape;1620;p37"/>
          <p:cNvSpPr txBox="1"/>
          <p:nvPr>
            <p:ph idx="1" type="body"/>
          </p:nvPr>
        </p:nvSpPr>
        <p:spPr>
          <a:xfrm>
            <a:off x="237775" y="2539675"/>
            <a:ext cx="4143600" cy="694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Para m=M,M-1,....,2 hasta obtener un delta para cada neurona</a:t>
            </a:r>
            <a:endParaRPr/>
          </a:p>
          <a:p>
            <a:pPr indent="0" lvl="0" marL="0" rtl="0" algn="l">
              <a:spcBef>
                <a:spcPts val="1600"/>
              </a:spcBef>
              <a:spcAft>
                <a:spcPts val="1600"/>
              </a:spcAft>
              <a:buNone/>
            </a:pPr>
            <a:r>
              <a:t/>
            </a:r>
            <a:endParaRPr u="sng"/>
          </a:p>
        </p:txBody>
      </p:sp>
      <p:pic>
        <p:nvPicPr>
          <p:cNvPr id="1621" name="Google Shape;1621;p3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8">
            <a:alphaModFix/>
          </a:blip>
          <a:stretch>
            <a:fillRect/>
          </a:stretch>
        </p:blipFill>
        <p:spPr>
          <a:xfrm>
            <a:off x="5751975" y="1328650"/>
            <a:ext cx="531150" cy="309829"/>
          </a:xfrm>
          <a:prstGeom prst="rect">
            <a:avLst/>
          </a:prstGeom>
          <a:noFill/>
          <a:ln>
            <a:noFill/>
          </a:ln>
        </p:spPr>
      </p:pic>
      <p:pic>
        <p:nvPicPr>
          <p:cNvPr id="1622" name="Google Shape;1622;p3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9">
            <a:alphaModFix/>
          </a:blip>
          <a:stretch>
            <a:fillRect/>
          </a:stretch>
        </p:blipFill>
        <p:spPr>
          <a:xfrm>
            <a:off x="8058813" y="1921050"/>
            <a:ext cx="313875" cy="313875"/>
          </a:xfrm>
          <a:prstGeom prst="rect">
            <a:avLst/>
          </a:prstGeom>
          <a:noFill/>
          <a:ln>
            <a:noFill/>
          </a:ln>
        </p:spPr>
      </p:pic>
      <p:pic>
        <p:nvPicPr>
          <p:cNvPr id="1623" name="Google Shape;1623;p3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0">
            <a:alphaModFix/>
          </a:blip>
          <a:stretch>
            <a:fillRect/>
          </a:stretch>
        </p:blipFill>
        <p:spPr>
          <a:xfrm>
            <a:off x="7441675" y="82350"/>
            <a:ext cx="313875" cy="273188"/>
          </a:xfrm>
          <a:prstGeom prst="rect">
            <a:avLst/>
          </a:prstGeom>
          <a:noFill/>
          <a:ln>
            <a:noFill/>
          </a:ln>
        </p:spPr>
      </p:pic>
      <p:cxnSp>
        <p:nvCxnSpPr>
          <p:cNvPr id="1624" name="Google Shape;1624;p37"/>
          <p:cNvCxnSpPr/>
          <p:nvPr/>
        </p:nvCxnSpPr>
        <p:spPr>
          <a:xfrm flipH="1">
            <a:off x="6583575" y="554025"/>
            <a:ext cx="897900" cy="900000"/>
          </a:xfrm>
          <a:prstGeom prst="straightConnector1">
            <a:avLst/>
          </a:prstGeom>
          <a:noFill/>
          <a:ln cap="flat" cmpd="sng" w="9525">
            <a:solidFill>
              <a:srgbClr val="FF0000"/>
            </a:solidFill>
            <a:prstDash val="dash"/>
            <a:round/>
            <a:headEnd len="med" w="med" type="none"/>
            <a:tailEnd len="med" w="med" type="triangle"/>
          </a:ln>
        </p:spPr>
      </p:cxnSp>
      <p:cxnSp>
        <p:nvCxnSpPr>
          <p:cNvPr id="1625" name="Google Shape;1625;p37"/>
          <p:cNvCxnSpPr/>
          <p:nvPr/>
        </p:nvCxnSpPr>
        <p:spPr>
          <a:xfrm flipH="1">
            <a:off x="6653225" y="1042425"/>
            <a:ext cx="822000" cy="514200"/>
          </a:xfrm>
          <a:prstGeom prst="straightConnector1">
            <a:avLst/>
          </a:prstGeom>
          <a:noFill/>
          <a:ln cap="flat" cmpd="sng" w="9525">
            <a:solidFill>
              <a:srgbClr val="FF0000"/>
            </a:solidFill>
            <a:prstDash val="dash"/>
            <a:round/>
            <a:headEnd len="med" w="med" type="none"/>
            <a:tailEnd len="med" w="med" type="triangle"/>
          </a:ln>
        </p:spPr>
      </p:cxnSp>
      <p:cxnSp>
        <p:nvCxnSpPr>
          <p:cNvPr id="1626" name="Google Shape;1626;p37"/>
          <p:cNvCxnSpPr/>
          <p:nvPr/>
        </p:nvCxnSpPr>
        <p:spPr>
          <a:xfrm rot="10800000">
            <a:off x="6720975" y="1810500"/>
            <a:ext cx="913500" cy="441000"/>
          </a:xfrm>
          <a:prstGeom prst="straightConnector1">
            <a:avLst/>
          </a:prstGeom>
          <a:noFill/>
          <a:ln cap="flat" cmpd="sng" w="9525">
            <a:solidFill>
              <a:srgbClr val="FF0000"/>
            </a:solidFill>
            <a:prstDash val="dash"/>
            <a:round/>
            <a:headEnd len="med" w="med" type="none"/>
            <a:tailEnd len="med" w="med" type="triangle"/>
          </a:ln>
        </p:spPr>
      </p:cxnSp>
      <p:cxnSp>
        <p:nvCxnSpPr>
          <p:cNvPr id="1627" name="Google Shape;1627;p37"/>
          <p:cNvCxnSpPr/>
          <p:nvPr/>
        </p:nvCxnSpPr>
        <p:spPr>
          <a:xfrm flipH="1">
            <a:off x="6690825" y="1656025"/>
            <a:ext cx="835800" cy="5400"/>
          </a:xfrm>
          <a:prstGeom prst="straightConnector1">
            <a:avLst/>
          </a:prstGeom>
          <a:noFill/>
          <a:ln cap="flat" cmpd="sng" w="9525">
            <a:solidFill>
              <a:srgbClr val="FF0000"/>
            </a:solidFill>
            <a:prstDash val="dash"/>
            <a:round/>
            <a:headEnd len="med" w="med" type="none"/>
            <a:tailEnd len="med" w="med" type="triangle"/>
          </a:ln>
        </p:spPr>
      </p:cxnSp>
      <p:cxnSp>
        <p:nvCxnSpPr>
          <p:cNvPr id="1628" name="Google Shape;1628;p37"/>
          <p:cNvCxnSpPr/>
          <p:nvPr/>
        </p:nvCxnSpPr>
        <p:spPr>
          <a:xfrm rot="10800000">
            <a:off x="6720550" y="1953375"/>
            <a:ext cx="934500" cy="928500"/>
          </a:xfrm>
          <a:prstGeom prst="straightConnector1">
            <a:avLst/>
          </a:prstGeom>
          <a:noFill/>
          <a:ln cap="flat" cmpd="sng" w="9525">
            <a:solidFill>
              <a:srgbClr val="FF0000"/>
            </a:solidFill>
            <a:prstDash val="dash"/>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2" name="Shape 1632"/>
        <p:cNvGrpSpPr/>
        <p:nvPr/>
      </p:nvGrpSpPr>
      <p:grpSpPr>
        <a:xfrm>
          <a:off x="0" y="0"/>
          <a:ext cx="0" cy="0"/>
          <a:chOff x="0" y="0"/>
          <a:chExt cx="0" cy="0"/>
        </a:xfrm>
      </p:grpSpPr>
      <p:sp>
        <p:nvSpPr>
          <p:cNvPr id="1633" name="Google Shape;1633;p38"/>
          <p:cNvSpPr txBox="1"/>
          <p:nvPr>
            <p:ph idx="1" type="body"/>
          </p:nvPr>
        </p:nvSpPr>
        <p:spPr>
          <a:xfrm>
            <a:off x="269275" y="470300"/>
            <a:ext cx="5642400" cy="81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Finalmente se actualizan los pesos sinápticos usando</a:t>
            </a:r>
            <a:endParaRPr/>
          </a:p>
        </p:txBody>
      </p:sp>
      <p:pic>
        <p:nvPicPr>
          <p:cNvPr id="1634" name="Google Shape;1634;p3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455650" y="2754850"/>
            <a:ext cx="4349249" cy="562844"/>
          </a:xfrm>
          <a:prstGeom prst="rect">
            <a:avLst/>
          </a:prstGeom>
          <a:noFill/>
          <a:ln>
            <a:noFill/>
          </a:ln>
        </p:spPr>
      </p:pic>
      <p:sp>
        <p:nvSpPr>
          <p:cNvPr id="1635" name="Google Shape;1635;p38"/>
          <p:cNvSpPr txBox="1"/>
          <p:nvPr>
            <p:ph idx="1" type="body"/>
          </p:nvPr>
        </p:nvSpPr>
        <p:spPr>
          <a:xfrm>
            <a:off x="1387225" y="3847050"/>
            <a:ext cx="5991900" cy="81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Se repite el mismo procedimiento para todos los patrones </a:t>
            </a:r>
            <a:r>
              <a:rPr lang="en">
                <a:solidFill>
                  <a:srgbClr val="666666"/>
                </a:solidFill>
                <a:highlight>
                  <a:srgbClr val="FFFFFF"/>
                </a:highlight>
              </a:rPr>
              <a:t>μ = 1, 2 … p</a:t>
            </a:r>
            <a:endParaRPr/>
          </a:p>
        </p:txBody>
      </p:sp>
      <p:pic>
        <p:nvPicPr>
          <p:cNvPr id="1636" name="Google Shape;1636;p3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455649" y="1335775"/>
            <a:ext cx="2896450" cy="459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0" name="Shape 1640"/>
        <p:cNvGrpSpPr/>
        <p:nvPr/>
      </p:nvGrpSpPr>
      <p:grpSpPr>
        <a:xfrm>
          <a:off x="0" y="0"/>
          <a:ext cx="0" cy="0"/>
          <a:chOff x="0" y="0"/>
          <a:chExt cx="0" cy="0"/>
        </a:xfrm>
      </p:grpSpPr>
      <p:sp>
        <p:nvSpPr>
          <p:cNvPr id="1641" name="Google Shape;164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 XOR</a:t>
            </a:r>
            <a:endParaRPr/>
          </a:p>
        </p:txBody>
      </p:sp>
      <p:sp>
        <p:nvSpPr>
          <p:cNvPr id="1642" name="Google Shape;1642;p39"/>
          <p:cNvSpPr/>
          <p:nvPr/>
        </p:nvSpPr>
        <p:spPr>
          <a:xfrm>
            <a:off x="3496200" y="2364688"/>
            <a:ext cx="409800" cy="4098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643" name="Google Shape;1643;p39"/>
          <p:cNvSpPr/>
          <p:nvPr/>
        </p:nvSpPr>
        <p:spPr>
          <a:xfrm>
            <a:off x="379900" y="2988838"/>
            <a:ext cx="409800" cy="4098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9"/>
          <p:cNvSpPr/>
          <p:nvPr/>
        </p:nvSpPr>
        <p:spPr>
          <a:xfrm>
            <a:off x="379850" y="1740563"/>
            <a:ext cx="409800" cy="4098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9"/>
          <p:cNvSpPr/>
          <p:nvPr/>
        </p:nvSpPr>
        <p:spPr>
          <a:xfrm>
            <a:off x="2051600" y="2988788"/>
            <a:ext cx="409800" cy="4098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9"/>
          <p:cNvSpPr/>
          <p:nvPr/>
        </p:nvSpPr>
        <p:spPr>
          <a:xfrm>
            <a:off x="2051550" y="1740513"/>
            <a:ext cx="409800" cy="4098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47" name="Google Shape;1647;p39"/>
          <p:cNvCxnSpPr>
            <a:stCxn id="1644" idx="6"/>
            <a:endCxn id="1646" idx="2"/>
          </p:cNvCxnSpPr>
          <p:nvPr/>
        </p:nvCxnSpPr>
        <p:spPr>
          <a:xfrm>
            <a:off x="789650" y="1945463"/>
            <a:ext cx="1261800" cy="0"/>
          </a:xfrm>
          <a:prstGeom prst="straightConnector1">
            <a:avLst/>
          </a:prstGeom>
          <a:noFill/>
          <a:ln cap="flat" cmpd="sng" w="9525">
            <a:solidFill>
              <a:srgbClr val="000000"/>
            </a:solidFill>
            <a:prstDash val="solid"/>
            <a:round/>
            <a:headEnd len="med" w="med" type="none"/>
            <a:tailEnd len="med" w="med" type="triangle"/>
          </a:ln>
        </p:spPr>
      </p:cxnSp>
      <p:cxnSp>
        <p:nvCxnSpPr>
          <p:cNvPr id="1648" name="Google Shape;1648;p39"/>
          <p:cNvCxnSpPr>
            <a:stCxn id="1644" idx="6"/>
            <a:endCxn id="1645" idx="2"/>
          </p:cNvCxnSpPr>
          <p:nvPr/>
        </p:nvCxnSpPr>
        <p:spPr>
          <a:xfrm>
            <a:off x="789650" y="1945463"/>
            <a:ext cx="1262100" cy="1248300"/>
          </a:xfrm>
          <a:prstGeom prst="straightConnector1">
            <a:avLst/>
          </a:prstGeom>
          <a:noFill/>
          <a:ln cap="flat" cmpd="sng" w="9525">
            <a:solidFill>
              <a:srgbClr val="000000"/>
            </a:solidFill>
            <a:prstDash val="solid"/>
            <a:round/>
            <a:headEnd len="med" w="med" type="none"/>
            <a:tailEnd len="med" w="med" type="triangle"/>
          </a:ln>
        </p:spPr>
      </p:cxnSp>
      <p:cxnSp>
        <p:nvCxnSpPr>
          <p:cNvPr id="1649" name="Google Shape;1649;p39"/>
          <p:cNvCxnSpPr>
            <a:stCxn id="1643" idx="6"/>
            <a:endCxn id="1646" idx="2"/>
          </p:cNvCxnSpPr>
          <p:nvPr/>
        </p:nvCxnSpPr>
        <p:spPr>
          <a:xfrm flipH="1" rot="10800000">
            <a:off x="789700" y="1945438"/>
            <a:ext cx="1261800" cy="1248300"/>
          </a:xfrm>
          <a:prstGeom prst="straightConnector1">
            <a:avLst/>
          </a:prstGeom>
          <a:noFill/>
          <a:ln cap="flat" cmpd="sng" w="9525">
            <a:solidFill>
              <a:srgbClr val="000000"/>
            </a:solidFill>
            <a:prstDash val="solid"/>
            <a:round/>
            <a:headEnd len="med" w="med" type="none"/>
            <a:tailEnd len="med" w="med" type="triangle"/>
          </a:ln>
        </p:spPr>
      </p:cxnSp>
      <p:cxnSp>
        <p:nvCxnSpPr>
          <p:cNvPr id="1650" name="Google Shape;1650;p39"/>
          <p:cNvCxnSpPr>
            <a:stCxn id="1643" idx="6"/>
            <a:endCxn id="1645" idx="2"/>
          </p:cNvCxnSpPr>
          <p:nvPr/>
        </p:nvCxnSpPr>
        <p:spPr>
          <a:xfrm>
            <a:off x="789700" y="3193738"/>
            <a:ext cx="1261800" cy="0"/>
          </a:xfrm>
          <a:prstGeom prst="straightConnector1">
            <a:avLst/>
          </a:prstGeom>
          <a:noFill/>
          <a:ln cap="flat" cmpd="sng" w="9525">
            <a:solidFill>
              <a:srgbClr val="000000"/>
            </a:solidFill>
            <a:prstDash val="solid"/>
            <a:round/>
            <a:headEnd len="med" w="med" type="none"/>
            <a:tailEnd len="med" w="med" type="triangle"/>
          </a:ln>
        </p:spPr>
      </p:cxnSp>
      <p:cxnSp>
        <p:nvCxnSpPr>
          <p:cNvPr id="1651" name="Google Shape;1651;p39"/>
          <p:cNvCxnSpPr>
            <a:stCxn id="1646" idx="6"/>
            <a:endCxn id="1642" idx="2"/>
          </p:cNvCxnSpPr>
          <p:nvPr/>
        </p:nvCxnSpPr>
        <p:spPr>
          <a:xfrm>
            <a:off x="2461350" y="1945413"/>
            <a:ext cx="1035000" cy="624300"/>
          </a:xfrm>
          <a:prstGeom prst="straightConnector1">
            <a:avLst/>
          </a:prstGeom>
          <a:noFill/>
          <a:ln cap="flat" cmpd="sng" w="9525">
            <a:solidFill>
              <a:srgbClr val="000000"/>
            </a:solidFill>
            <a:prstDash val="solid"/>
            <a:round/>
            <a:headEnd len="med" w="med" type="none"/>
            <a:tailEnd len="med" w="med" type="triangle"/>
          </a:ln>
        </p:spPr>
      </p:cxnSp>
      <p:cxnSp>
        <p:nvCxnSpPr>
          <p:cNvPr id="1652" name="Google Shape;1652;p39"/>
          <p:cNvCxnSpPr>
            <a:stCxn id="1645" idx="6"/>
            <a:endCxn id="1642" idx="2"/>
          </p:cNvCxnSpPr>
          <p:nvPr/>
        </p:nvCxnSpPr>
        <p:spPr>
          <a:xfrm flipH="1" rot="10800000">
            <a:off x="2461400" y="2569688"/>
            <a:ext cx="1034700" cy="624000"/>
          </a:xfrm>
          <a:prstGeom prst="straightConnector1">
            <a:avLst/>
          </a:prstGeom>
          <a:noFill/>
          <a:ln cap="flat" cmpd="sng" w="9525">
            <a:solidFill>
              <a:srgbClr val="000000"/>
            </a:solidFill>
            <a:prstDash val="solid"/>
            <a:round/>
            <a:headEnd len="med" w="med" type="none"/>
            <a:tailEnd len="med" w="med" type="triangle"/>
          </a:ln>
        </p:spPr>
      </p:cxnSp>
      <p:pic>
        <p:nvPicPr>
          <p:cNvPr id="1653" name="Google Shape;1653;p3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3829750" y="2105875"/>
            <a:ext cx="361200" cy="303408"/>
          </a:xfrm>
          <a:prstGeom prst="rect">
            <a:avLst/>
          </a:prstGeom>
          <a:noFill/>
          <a:ln>
            <a:noFill/>
          </a:ln>
        </p:spPr>
      </p:pic>
      <p:pic>
        <p:nvPicPr>
          <p:cNvPr id="1654" name="Google Shape;1654;p3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385200" y="1358525"/>
            <a:ext cx="361200" cy="382045"/>
          </a:xfrm>
          <a:prstGeom prst="rect">
            <a:avLst/>
          </a:prstGeom>
          <a:noFill/>
          <a:ln>
            <a:noFill/>
          </a:ln>
        </p:spPr>
      </p:pic>
      <p:pic>
        <p:nvPicPr>
          <p:cNvPr id="1655" name="Google Shape;1655;p3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381975" y="2614475"/>
            <a:ext cx="361200" cy="382039"/>
          </a:xfrm>
          <a:prstGeom prst="rect">
            <a:avLst/>
          </a:prstGeom>
          <a:noFill/>
          <a:ln>
            <a:noFill/>
          </a:ln>
        </p:spPr>
      </p:pic>
      <p:pic>
        <p:nvPicPr>
          <p:cNvPr id="1656" name="Google Shape;1656;p3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722325" y="1358525"/>
            <a:ext cx="290690" cy="382050"/>
          </a:xfrm>
          <a:prstGeom prst="rect">
            <a:avLst/>
          </a:prstGeom>
          <a:noFill/>
          <a:ln>
            <a:noFill/>
          </a:ln>
        </p:spPr>
      </p:pic>
      <p:pic>
        <p:nvPicPr>
          <p:cNvPr id="1657" name="Google Shape;1657;p3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653750" y="2619775"/>
            <a:ext cx="290700" cy="371450"/>
          </a:xfrm>
          <a:prstGeom prst="rect">
            <a:avLst/>
          </a:prstGeom>
          <a:noFill/>
          <a:ln>
            <a:noFill/>
          </a:ln>
        </p:spPr>
      </p:pic>
      <p:sp>
        <p:nvSpPr>
          <p:cNvPr id="1658" name="Google Shape;1658;p39"/>
          <p:cNvSpPr txBox="1"/>
          <p:nvPr>
            <p:ph idx="1" type="body"/>
          </p:nvPr>
        </p:nvSpPr>
        <p:spPr>
          <a:xfrm>
            <a:off x="4043888" y="1358525"/>
            <a:ext cx="2336700" cy="62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Patrones de entrada</a:t>
            </a:r>
            <a:endParaRPr/>
          </a:p>
        </p:txBody>
      </p:sp>
      <p:pic>
        <p:nvPicPr>
          <p:cNvPr id="1659" name="Google Shape;1659;p3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8">
            <a:alphaModFix/>
          </a:blip>
          <a:stretch>
            <a:fillRect/>
          </a:stretch>
        </p:blipFill>
        <p:spPr>
          <a:xfrm>
            <a:off x="4727425" y="2114400"/>
            <a:ext cx="969625" cy="1853900"/>
          </a:xfrm>
          <a:prstGeom prst="rect">
            <a:avLst/>
          </a:prstGeom>
          <a:noFill/>
          <a:ln>
            <a:noFill/>
          </a:ln>
        </p:spPr>
      </p:pic>
      <p:pic>
        <p:nvPicPr>
          <p:cNvPr id="1660" name="Google Shape;1660;p3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9">
            <a:alphaModFix/>
          </a:blip>
          <a:stretch>
            <a:fillRect/>
          </a:stretch>
        </p:blipFill>
        <p:spPr>
          <a:xfrm>
            <a:off x="7380725" y="2114400"/>
            <a:ext cx="478550" cy="1938533"/>
          </a:xfrm>
          <a:prstGeom prst="rect">
            <a:avLst/>
          </a:prstGeom>
          <a:noFill/>
          <a:ln>
            <a:noFill/>
          </a:ln>
        </p:spPr>
      </p:pic>
      <p:sp>
        <p:nvSpPr>
          <p:cNvPr id="1661" name="Google Shape;1661;p39"/>
          <p:cNvSpPr txBox="1"/>
          <p:nvPr>
            <p:ph idx="1" type="body"/>
          </p:nvPr>
        </p:nvSpPr>
        <p:spPr>
          <a:xfrm>
            <a:off x="6451638" y="1358525"/>
            <a:ext cx="2336700" cy="624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Salida deseada</a:t>
            </a:r>
            <a:endParaRPr/>
          </a:p>
        </p:txBody>
      </p:sp>
      <p:cxnSp>
        <p:nvCxnSpPr>
          <p:cNvPr id="1662" name="Google Shape;1662;p39"/>
          <p:cNvCxnSpPr/>
          <p:nvPr/>
        </p:nvCxnSpPr>
        <p:spPr>
          <a:xfrm>
            <a:off x="5907988" y="2988788"/>
            <a:ext cx="12618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6" name="Shape 1666"/>
        <p:cNvGrpSpPr/>
        <p:nvPr/>
      </p:nvGrpSpPr>
      <p:grpSpPr>
        <a:xfrm>
          <a:off x="0" y="0"/>
          <a:ext cx="0" cy="0"/>
          <a:chOff x="0" y="0"/>
          <a:chExt cx="0" cy="0"/>
        </a:xfrm>
      </p:grpSpPr>
      <p:sp>
        <p:nvSpPr>
          <p:cNvPr id="1667" name="Google Shape;1667;p40"/>
          <p:cNvSpPr txBox="1"/>
          <p:nvPr>
            <p:ph idx="1" type="body"/>
          </p:nvPr>
        </p:nvSpPr>
        <p:spPr>
          <a:xfrm>
            <a:off x="128425" y="185025"/>
            <a:ext cx="4873200" cy="72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1- </a:t>
            </a:r>
            <a:r>
              <a:rPr lang="en" sz="1600"/>
              <a:t>Se inicializan los pesos sinápticos de la red con valores aleatorios</a:t>
            </a:r>
            <a:r>
              <a:rPr lang="en" sz="1600"/>
              <a:t> </a:t>
            </a:r>
            <a:r>
              <a:rPr lang="en" sz="1600"/>
              <a:t>pequeños.</a:t>
            </a:r>
            <a:endParaRPr sz="1600"/>
          </a:p>
        </p:txBody>
      </p:sp>
      <p:sp>
        <p:nvSpPr>
          <p:cNvPr id="1668" name="Google Shape;1668;p40"/>
          <p:cNvSpPr/>
          <p:nvPr/>
        </p:nvSpPr>
        <p:spPr>
          <a:xfrm>
            <a:off x="8536677" y="1216001"/>
            <a:ext cx="342600" cy="3360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669" name="Google Shape;1669;p40"/>
          <p:cNvSpPr/>
          <p:nvPr/>
        </p:nvSpPr>
        <p:spPr>
          <a:xfrm>
            <a:off x="5485292" y="1727930"/>
            <a:ext cx="342600" cy="3360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0"/>
          <p:cNvSpPr/>
          <p:nvPr/>
        </p:nvSpPr>
        <p:spPr>
          <a:xfrm>
            <a:off x="5485250" y="704091"/>
            <a:ext cx="342600" cy="3360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0"/>
          <p:cNvSpPr/>
          <p:nvPr/>
        </p:nvSpPr>
        <p:spPr>
          <a:xfrm>
            <a:off x="7137774" y="1727889"/>
            <a:ext cx="342600" cy="336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0"/>
          <p:cNvSpPr/>
          <p:nvPr/>
        </p:nvSpPr>
        <p:spPr>
          <a:xfrm>
            <a:off x="7137732" y="704050"/>
            <a:ext cx="342600" cy="336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3" name="Google Shape;1673;p40"/>
          <p:cNvCxnSpPr>
            <a:stCxn id="1670" idx="6"/>
            <a:endCxn id="1672" idx="2"/>
          </p:cNvCxnSpPr>
          <p:nvPr/>
        </p:nvCxnSpPr>
        <p:spPr>
          <a:xfrm>
            <a:off x="5827850" y="872091"/>
            <a:ext cx="1309800" cy="0"/>
          </a:xfrm>
          <a:prstGeom prst="straightConnector1">
            <a:avLst/>
          </a:prstGeom>
          <a:noFill/>
          <a:ln cap="flat" cmpd="sng" w="9525">
            <a:solidFill>
              <a:srgbClr val="000000"/>
            </a:solidFill>
            <a:prstDash val="solid"/>
            <a:round/>
            <a:headEnd len="med" w="med" type="none"/>
            <a:tailEnd len="med" w="med" type="triangle"/>
          </a:ln>
        </p:spPr>
      </p:cxnSp>
      <p:cxnSp>
        <p:nvCxnSpPr>
          <p:cNvPr id="1674" name="Google Shape;1674;p40"/>
          <p:cNvCxnSpPr>
            <a:stCxn id="1670" idx="6"/>
            <a:endCxn id="1671" idx="2"/>
          </p:cNvCxnSpPr>
          <p:nvPr/>
        </p:nvCxnSpPr>
        <p:spPr>
          <a:xfrm>
            <a:off x="5827850" y="872091"/>
            <a:ext cx="1309800" cy="1023900"/>
          </a:xfrm>
          <a:prstGeom prst="straightConnector1">
            <a:avLst/>
          </a:prstGeom>
          <a:noFill/>
          <a:ln cap="flat" cmpd="sng" w="9525">
            <a:solidFill>
              <a:srgbClr val="000000"/>
            </a:solidFill>
            <a:prstDash val="solid"/>
            <a:round/>
            <a:headEnd len="med" w="med" type="none"/>
            <a:tailEnd len="med" w="med" type="triangle"/>
          </a:ln>
        </p:spPr>
      </p:cxnSp>
      <p:cxnSp>
        <p:nvCxnSpPr>
          <p:cNvPr id="1675" name="Google Shape;1675;p40"/>
          <p:cNvCxnSpPr>
            <a:stCxn id="1669" idx="6"/>
            <a:endCxn id="1672" idx="2"/>
          </p:cNvCxnSpPr>
          <p:nvPr/>
        </p:nvCxnSpPr>
        <p:spPr>
          <a:xfrm flipH="1" rot="10800000">
            <a:off x="5827892" y="872030"/>
            <a:ext cx="1309800" cy="1023900"/>
          </a:xfrm>
          <a:prstGeom prst="straightConnector1">
            <a:avLst/>
          </a:prstGeom>
          <a:noFill/>
          <a:ln cap="flat" cmpd="sng" w="9525">
            <a:solidFill>
              <a:srgbClr val="000000"/>
            </a:solidFill>
            <a:prstDash val="solid"/>
            <a:round/>
            <a:headEnd len="med" w="med" type="none"/>
            <a:tailEnd len="med" w="med" type="triangle"/>
          </a:ln>
        </p:spPr>
      </p:cxnSp>
      <p:cxnSp>
        <p:nvCxnSpPr>
          <p:cNvPr id="1676" name="Google Shape;1676;p40"/>
          <p:cNvCxnSpPr>
            <a:stCxn id="1669" idx="6"/>
            <a:endCxn id="1671" idx="2"/>
          </p:cNvCxnSpPr>
          <p:nvPr/>
        </p:nvCxnSpPr>
        <p:spPr>
          <a:xfrm>
            <a:off x="5827892" y="1895930"/>
            <a:ext cx="1309800" cy="0"/>
          </a:xfrm>
          <a:prstGeom prst="straightConnector1">
            <a:avLst/>
          </a:prstGeom>
          <a:noFill/>
          <a:ln cap="flat" cmpd="sng" w="9525">
            <a:solidFill>
              <a:srgbClr val="000000"/>
            </a:solidFill>
            <a:prstDash val="solid"/>
            <a:round/>
            <a:headEnd len="med" w="med" type="none"/>
            <a:tailEnd len="med" w="med" type="triangle"/>
          </a:ln>
        </p:spPr>
      </p:cxnSp>
      <p:cxnSp>
        <p:nvCxnSpPr>
          <p:cNvPr id="1677" name="Google Shape;1677;p40"/>
          <p:cNvCxnSpPr>
            <a:stCxn id="1672" idx="6"/>
            <a:endCxn id="1668" idx="2"/>
          </p:cNvCxnSpPr>
          <p:nvPr/>
        </p:nvCxnSpPr>
        <p:spPr>
          <a:xfrm>
            <a:off x="7480332" y="872050"/>
            <a:ext cx="1056300" cy="512100"/>
          </a:xfrm>
          <a:prstGeom prst="straightConnector1">
            <a:avLst/>
          </a:prstGeom>
          <a:noFill/>
          <a:ln cap="flat" cmpd="sng" w="9525">
            <a:solidFill>
              <a:srgbClr val="000000"/>
            </a:solidFill>
            <a:prstDash val="solid"/>
            <a:round/>
            <a:headEnd len="med" w="med" type="none"/>
            <a:tailEnd len="med" w="med" type="triangle"/>
          </a:ln>
        </p:spPr>
      </p:cxnSp>
      <p:cxnSp>
        <p:nvCxnSpPr>
          <p:cNvPr id="1678" name="Google Shape;1678;p40"/>
          <p:cNvCxnSpPr>
            <a:stCxn id="1671" idx="6"/>
            <a:endCxn id="1668" idx="2"/>
          </p:cNvCxnSpPr>
          <p:nvPr/>
        </p:nvCxnSpPr>
        <p:spPr>
          <a:xfrm flipH="1" rot="10800000">
            <a:off x="7480374" y="1384089"/>
            <a:ext cx="1056300" cy="511800"/>
          </a:xfrm>
          <a:prstGeom prst="straightConnector1">
            <a:avLst/>
          </a:prstGeom>
          <a:noFill/>
          <a:ln cap="flat" cmpd="sng" w="9525">
            <a:solidFill>
              <a:srgbClr val="000000"/>
            </a:solidFill>
            <a:prstDash val="solid"/>
            <a:round/>
            <a:headEnd len="med" w="med" type="none"/>
            <a:tailEnd len="med" w="med" type="triangle"/>
          </a:ln>
        </p:spPr>
      </p:cxnSp>
      <p:pic>
        <p:nvPicPr>
          <p:cNvPr id="1679" name="Google Shape;1679;p4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8751838" y="1003722"/>
            <a:ext cx="301987" cy="248856"/>
          </a:xfrm>
          <a:prstGeom prst="rect">
            <a:avLst/>
          </a:prstGeom>
          <a:noFill/>
          <a:ln>
            <a:noFill/>
          </a:ln>
        </p:spPr>
      </p:pic>
      <p:pic>
        <p:nvPicPr>
          <p:cNvPr id="1680" name="Google Shape;1680;p4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7421116" y="437003"/>
            <a:ext cx="301987" cy="313355"/>
          </a:xfrm>
          <a:prstGeom prst="rect">
            <a:avLst/>
          </a:prstGeom>
          <a:noFill/>
          <a:ln>
            <a:noFill/>
          </a:ln>
        </p:spPr>
      </p:pic>
      <p:pic>
        <p:nvPicPr>
          <p:cNvPr id="1681" name="Google Shape;1681;p4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7413989" y="1420877"/>
            <a:ext cx="301987" cy="313349"/>
          </a:xfrm>
          <a:prstGeom prst="rect">
            <a:avLst/>
          </a:prstGeom>
          <a:noFill/>
          <a:ln>
            <a:noFill/>
          </a:ln>
        </p:spPr>
      </p:pic>
      <p:pic>
        <p:nvPicPr>
          <p:cNvPr id="1682" name="Google Shape;1682;p4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5771581" y="390743"/>
            <a:ext cx="243036" cy="313358"/>
          </a:xfrm>
          <a:prstGeom prst="rect">
            <a:avLst/>
          </a:prstGeom>
          <a:noFill/>
          <a:ln>
            <a:noFill/>
          </a:ln>
        </p:spPr>
      </p:pic>
      <p:pic>
        <p:nvPicPr>
          <p:cNvPr id="1683" name="Google Shape;1683;p4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5714248" y="1425224"/>
            <a:ext cx="243044" cy="304664"/>
          </a:xfrm>
          <a:prstGeom prst="rect">
            <a:avLst/>
          </a:prstGeom>
          <a:noFill/>
          <a:ln>
            <a:noFill/>
          </a:ln>
        </p:spPr>
      </p:pic>
      <p:pic>
        <p:nvPicPr>
          <p:cNvPr id="1684" name="Google Shape;1684;p4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8">
            <a:alphaModFix/>
          </a:blip>
          <a:stretch>
            <a:fillRect/>
          </a:stretch>
        </p:blipFill>
        <p:spPr>
          <a:xfrm rot="-2339248">
            <a:off x="5953877" y="1402186"/>
            <a:ext cx="340002" cy="196958"/>
          </a:xfrm>
          <a:prstGeom prst="rect">
            <a:avLst/>
          </a:prstGeom>
          <a:noFill/>
          <a:ln>
            <a:noFill/>
          </a:ln>
        </p:spPr>
      </p:pic>
      <p:pic>
        <p:nvPicPr>
          <p:cNvPr id="1685" name="Google Shape;1685;p4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9">
            <a:alphaModFix/>
          </a:blip>
          <a:stretch>
            <a:fillRect/>
          </a:stretch>
        </p:blipFill>
        <p:spPr>
          <a:xfrm>
            <a:off x="6311480" y="614248"/>
            <a:ext cx="342619" cy="195418"/>
          </a:xfrm>
          <a:prstGeom prst="rect">
            <a:avLst/>
          </a:prstGeom>
          <a:noFill/>
          <a:ln>
            <a:noFill/>
          </a:ln>
        </p:spPr>
      </p:pic>
      <p:pic>
        <p:nvPicPr>
          <p:cNvPr id="1686" name="Google Shape;1686;p4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0">
            <a:alphaModFix/>
          </a:blip>
          <a:stretch>
            <a:fillRect/>
          </a:stretch>
        </p:blipFill>
        <p:spPr>
          <a:xfrm rot="2358820">
            <a:off x="6133858" y="996759"/>
            <a:ext cx="339965" cy="196979"/>
          </a:xfrm>
          <a:prstGeom prst="rect">
            <a:avLst/>
          </a:prstGeom>
          <a:noFill/>
          <a:ln>
            <a:noFill/>
          </a:ln>
        </p:spPr>
      </p:pic>
      <p:pic>
        <p:nvPicPr>
          <p:cNvPr id="1687" name="Google Shape;1687;p4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1">
            <a:alphaModFix/>
          </a:blip>
          <a:stretch>
            <a:fillRect/>
          </a:stretch>
        </p:blipFill>
        <p:spPr>
          <a:xfrm>
            <a:off x="6311533" y="1662170"/>
            <a:ext cx="342619" cy="195418"/>
          </a:xfrm>
          <a:prstGeom prst="rect">
            <a:avLst/>
          </a:prstGeom>
          <a:noFill/>
          <a:ln>
            <a:noFill/>
          </a:ln>
        </p:spPr>
      </p:pic>
      <p:pic>
        <p:nvPicPr>
          <p:cNvPr id="1688" name="Google Shape;1688;p4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2">
            <a:alphaModFix/>
          </a:blip>
          <a:stretch>
            <a:fillRect/>
          </a:stretch>
        </p:blipFill>
        <p:spPr>
          <a:xfrm rot="1196097">
            <a:off x="7861710" y="879103"/>
            <a:ext cx="348413" cy="197341"/>
          </a:xfrm>
          <a:prstGeom prst="rect">
            <a:avLst/>
          </a:prstGeom>
          <a:noFill/>
          <a:ln>
            <a:noFill/>
          </a:ln>
        </p:spPr>
      </p:pic>
      <p:pic>
        <p:nvPicPr>
          <p:cNvPr id="1689" name="Google Shape;1689;p4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3">
            <a:alphaModFix/>
          </a:blip>
          <a:stretch>
            <a:fillRect/>
          </a:stretch>
        </p:blipFill>
        <p:spPr>
          <a:xfrm rot="-1770630">
            <a:off x="7806136" y="1403603"/>
            <a:ext cx="341008" cy="194112"/>
          </a:xfrm>
          <a:prstGeom prst="rect">
            <a:avLst/>
          </a:prstGeom>
          <a:noFill/>
          <a:ln>
            <a:noFill/>
          </a:ln>
        </p:spPr>
      </p:pic>
      <p:sp>
        <p:nvSpPr>
          <p:cNvPr id="1690" name="Google Shape;1690;p40"/>
          <p:cNvSpPr/>
          <p:nvPr/>
        </p:nvSpPr>
        <p:spPr>
          <a:xfrm>
            <a:off x="6544345" y="147225"/>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91" name="Google Shape;1691;p40"/>
          <p:cNvCxnSpPr>
            <a:stCxn id="1690" idx="5"/>
            <a:endCxn id="1672" idx="1"/>
          </p:cNvCxnSpPr>
          <p:nvPr/>
        </p:nvCxnSpPr>
        <p:spPr>
          <a:xfrm>
            <a:off x="6836773" y="434019"/>
            <a:ext cx="351000" cy="319200"/>
          </a:xfrm>
          <a:prstGeom prst="straightConnector1">
            <a:avLst/>
          </a:prstGeom>
          <a:noFill/>
          <a:ln cap="flat" cmpd="sng" w="9525">
            <a:solidFill>
              <a:schemeClr val="dk2"/>
            </a:solidFill>
            <a:prstDash val="solid"/>
            <a:round/>
            <a:headEnd len="med" w="med" type="none"/>
            <a:tailEnd len="med" w="med" type="triangle"/>
          </a:ln>
        </p:spPr>
      </p:cxnSp>
      <p:sp>
        <p:nvSpPr>
          <p:cNvPr id="1692" name="Google Shape;1692;p40"/>
          <p:cNvSpPr/>
          <p:nvPr/>
        </p:nvSpPr>
        <p:spPr>
          <a:xfrm>
            <a:off x="6544345" y="2334706"/>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93" name="Google Shape;1693;p40"/>
          <p:cNvCxnSpPr>
            <a:stCxn id="1692" idx="7"/>
            <a:endCxn id="1671" idx="3"/>
          </p:cNvCxnSpPr>
          <p:nvPr/>
        </p:nvCxnSpPr>
        <p:spPr>
          <a:xfrm flipH="1" rot="10800000">
            <a:off x="6836773" y="2014612"/>
            <a:ext cx="351300" cy="369300"/>
          </a:xfrm>
          <a:prstGeom prst="straightConnector1">
            <a:avLst/>
          </a:prstGeom>
          <a:noFill/>
          <a:ln cap="flat" cmpd="sng" w="9525">
            <a:solidFill>
              <a:schemeClr val="dk2"/>
            </a:solidFill>
            <a:prstDash val="solid"/>
            <a:round/>
            <a:headEnd len="med" w="med" type="none"/>
            <a:tailEnd len="med" w="med" type="triangle"/>
          </a:ln>
        </p:spPr>
      </p:cxnSp>
      <p:pic>
        <p:nvPicPr>
          <p:cNvPr id="1694" name="Google Shape;1694;p4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4">
            <a:alphaModFix/>
          </a:blip>
          <a:stretch>
            <a:fillRect/>
          </a:stretch>
        </p:blipFill>
        <p:spPr>
          <a:xfrm rot="2440611">
            <a:off x="6893399" y="376291"/>
            <a:ext cx="393877" cy="228422"/>
          </a:xfrm>
          <a:prstGeom prst="rect">
            <a:avLst/>
          </a:prstGeom>
          <a:noFill/>
          <a:ln>
            <a:noFill/>
          </a:ln>
        </p:spPr>
      </p:pic>
      <p:pic>
        <p:nvPicPr>
          <p:cNvPr id="1695" name="Google Shape;1695;p4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5">
            <a:alphaModFix/>
          </a:blip>
          <a:stretch>
            <a:fillRect/>
          </a:stretch>
        </p:blipFill>
        <p:spPr>
          <a:xfrm rot="-3078902">
            <a:off x="6671210" y="2003626"/>
            <a:ext cx="389183" cy="227293"/>
          </a:xfrm>
          <a:prstGeom prst="rect">
            <a:avLst/>
          </a:prstGeom>
          <a:noFill/>
          <a:ln>
            <a:noFill/>
          </a:ln>
        </p:spPr>
      </p:pic>
      <p:sp>
        <p:nvSpPr>
          <p:cNvPr id="1696" name="Google Shape;1696;p40"/>
          <p:cNvSpPr/>
          <p:nvPr/>
        </p:nvSpPr>
        <p:spPr>
          <a:xfrm>
            <a:off x="7956271" y="470282"/>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7" name="Google Shape;1697;p4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6">
            <a:alphaModFix/>
          </a:blip>
          <a:stretch>
            <a:fillRect/>
          </a:stretch>
        </p:blipFill>
        <p:spPr>
          <a:xfrm rot="3229274">
            <a:off x="8305948" y="770073"/>
            <a:ext cx="352957" cy="204096"/>
          </a:xfrm>
          <a:prstGeom prst="rect">
            <a:avLst/>
          </a:prstGeom>
          <a:noFill/>
          <a:ln>
            <a:noFill/>
          </a:ln>
        </p:spPr>
      </p:pic>
      <p:cxnSp>
        <p:nvCxnSpPr>
          <p:cNvPr id="1698" name="Google Shape;1698;p40"/>
          <p:cNvCxnSpPr>
            <a:stCxn id="1696" idx="5"/>
            <a:endCxn id="1668" idx="1"/>
          </p:cNvCxnSpPr>
          <p:nvPr/>
        </p:nvCxnSpPr>
        <p:spPr>
          <a:xfrm>
            <a:off x="8248698" y="757076"/>
            <a:ext cx="338100" cy="508200"/>
          </a:xfrm>
          <a:prstGeom prst="straightConnector1">
            <a:avLst/>
          </a:prstGeom>
          <a:noFill/>
          <a:ln cap="flat" cmpd="sng" w="9525">
            <a:solidFill>
              <a:schemeClr val="dk2"/>
            </a:solidFill>
            <a:prstDash val="solid"/>
            <a:round/>
            <a:headEnd len="med" w="med" type="none"/>
            <a:tailEnd len="med" w="med" type="triangle"/>
          </a:ln>
        </p:spPr>
      </p:cxnSp>
      <p:pic>
        <p:nvPicPr>
          <p:cNvPr id="1699" name="Google Shape;1699;p4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6666557" y="230168"/>
            <a:ext cx="102617" cy="195413"/>
          </a:xfrm>
          <a:prstGeom prst="rect">
            <a:avLst/>
          </a:prstGeom>
          <a:noFill/>
          <a:ln>
            <a:noFill/>
          </a:ln>
        </p:spPr>
      </p:pic>
      <p:pic>
        <p:nvPicPr>
          <p:cNvPr id="1700" name="Google Shape;1700;p4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6666557" y="2405059"/>
            <a:ext cx="102617" cy="195413"/>
          </a:xfrm>
          <a:prstGeom prst="rect">
            <a:avLst/>
          </a:prstGeom>
          <a:noFill/>
          <a:ln>
            <a:noFill/>
          </a:ln>
        </p:spPr>
      </p:pic>
      <p:pic>
        <p:nvPicPr>
          <p:cNvPr id="1701" name="Google Shape;1701;p4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8076277" y="540041"/>
            <a:ext cx="102617" cy="195413"/>
          </a:xfrm>
          <a:prstGeom prst="rect">
            <a:avLst/>
          </a:prstGeom>
          <a:noFill/>
          <a:ln>
            <a:noFill/>
          </a:ln>
        </p:spPr>
      </p:pic>
      <p:pic>
        <p:nvPicPr>
          <p:cNvPr id="1702" name="Google Shape;1702;p4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8">
            <a:alphaModFix/>
          </a:blip>
          <a:stretch>
            <a:fillRect/>
          </a:stretch>
        </p:blipFill>
        <p:spPr>
          <a:xfrm>
            <a:off x="3213075" y="875425"/>
            <a:ext cx="1091486" cy="724800"/>
          </a:xfrm>
          <a:prstGeom prst="rect">
            <a:avLst/>
          </a:prstGeom>
          <a:noFill/>
          <a:ln>
            <a:noFill/>
          </a:ln>
        </p:spPr>
      </p:pic>
      <p:pic>
        <p:nvPicPr>
          <p:cNvPr id="1703" name="Google Shape;1703;p4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9">
            <a:alphaModFix/>
          </a:blip>
          <a:stretch>
            <a:fillRect/>
          </a:stretch>
        </p:blipFill>
        <p:spPr>
          <a:xfrm>
            <a:off x="429523" y="912550"/>
            <a:ext cx="1056300" cy="701472"/>
          </a:xfrm>
          <a:prstGeom prst="rect">
            <a:avLst/>
          </a:prstGeom>
          <a:noFill/>
          <a:ln>
            <a:noFill/>
          </a:ln>
        </p:spPr>
      </p:pic>
      <p:pic>
        <p:nvPicPr>
          <p:cNvPr id="1704" name="Google Shape;1704;p4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0">
            <a:alphaModFix/>
          </a:blip>
          <a:stretch>
            <a:fillRect/>
          </a:stretch>
        </p:blipFill>
        <p:spPr>
          <a:xfrm>
            <a:off x="1872450" y="909825"/>
            <a:ext cx="925189" cy="724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8" name="Shape 1708"/>
        <p:cNvGrpSpPr/>
        <p:nvPr/>
      </p:nvGrpSpPr>
      <p:grpSpPr>
        <a:xfrm>
          <a:off x="0" y="0"/>
          <a:ext cx="0" cy="0"/>
          <a:chOff x="0" y="0"/>
          <a:chExt cx="0" cy="0"/>
        </a:xfrm>
      </p:grpSpPr>
      <p:sp>
        <p:nvSpPr>
          <p:cNvPr id="1709" name="Google Shape;1709;p41"/>
          <p:cNvSpPr txBox="1"/>
          <p:nvPr>
            <p:ph idx="1" type="body"/>
          </p:nvPr>
        </p:nvSpPr>
        <p:spPr>
          <a:xfrm>
            <a:off x="128425" y="185025"/>
            <a:ext cx="4873200" cy="72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1- Se inicializan los pesos sinápticos de la red con valores aleatorios pequeños.</a:t>
            </a:r>
            <a:endParaRPr sz="1600"/>
          </a:p>
        </p:txBody>
      </p:sp>
      <p:sp>
        <p:nvSpPr>
          <p:cNvPr id="1710" name="Google Shape;1710;p41"/>
          <p:cNvSpPr/>
          <p:nvPr/>
        </p:nvSpPr>
        <p:spPr>
          <a:xfrm>
            <a:off x="8536677" y="1216001"/>
            <a:ext cx="342600" cy="3360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711" name="Google Shape;1711;p41"/>
          <p:cNvSpPr/>
          <p:nvPr/>
        </p:nvSpPr>
        <p:spPr>
          <a:xfrm>
            <a:off x="5485292" y="1727930"/>
            <a:ext cx="342600" cy="3360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1"/>
          <p:cNvSpPr/>
          <p:nvPr/>
        </p:nvSpPr>
        <p:spPr>
          <a:xfrm>
            <a:off x="5485250" y="704091"/>
            <a:ext cx="342600" cy="3360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1"/>
          <p:cNvSpPr/>
          <p:nvPr/>
        </p:nvSpPr>
        <p:spPr>
          <a:xfrm>
            <a:off x="7137774" y="1727889"/>
            <a:ext cx="342600" cy="336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1"/>
          <p:cNvSpPr/>
          <p:nvPr/>
        </p:nvSpPr>
        <p:spPr>
          <a:xfrm>
            <a:off x="7137732" y="704050"/>
            <a:ext cx="342600" cy="336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5" name="Google Shape;1715;p41"/>
          <p:cNvCxnSpPr>
            <a:stCxn id="1712" idx="6"/>
            <a:endCxn id="1714" idx="2"/>
          </p:cNvCxnSpPr>
          <p:nvPr/>
        </p:nvCxnSpPr>
        <p:spPr>
          <a:xfrm>
            <a:off x="5827850" y="872091"/>
            <a:ext cx="1309800" cy="0"/>
          </a:xfrm>
          <a:prstGeom prst="straightConnector1">
            <a:avLst/>
          </a:prstGeom>
          <a:noFill/>
          <a:ln cap="flat" cmpd="sng" w="9525">
            <a:solidFill>
              <a:srgbClr val="CCCCCC"/>
            </a:solidFill>
            <a:prstDash val="solid"/>
            <a:round/>
            <a:headEnd len="med" w="med" type="none"/>
            <a:tailEnd len="med" w="med" type="triangle"/>
          </a:ln>
        </p:spPr>
      </p:cxnSp>
      <p:cxnSp>
        <p:nvCxnSpPr>
          <p:cNvPr id="1716" name="Google Shape;1716;p41"/>
          <p:cNvCxnSpPr>
            <a:stCxn id="1712" idx="6"/>
            <a:endCxn id="1713" idx="2"/>
          </p:cNvCxnSpPr>
          <p:nvPr/>
        </p:nvCxnSpPr>
        <p:spPr>
          <a:xfrm>
            <a:off x="5827850" y="872091"/>
            <a:ext cx="1309800" cy="1023900"/>
          </a:xfrm>
          <a:prstGeom prst="straightConnector1">
            <a:avLst/>
          </a:prstGeom>
          <a:noFill/>
          <a:ln cap="flat" cmpd="sng" w="9525">
            <a:solidFill>
              <a:srgbClr val="CCCCCC"/>
            </a:solidFill>
            <a:prstDash val="solid"/>
            <a:round/>
            <a:headEnd len="med" w="med" type="none"/>
            <a:tailEnd len="med" w="med" type="triangle"/>
          </a:ln>
        </p:spPr>
      </p:cxnSp>
      <p:cxnSp>
        <p:nvCxnSpPr>
          <p:cNvPr id="1717" name="Google Shape;1717;p41"/>
          <p:cNvCxnSpPr>
            <a:stCxn id="1711" idx="6"/>
            <a:endCxn id="1714" idx="2"/>
          </p:cNvCxnSpPr>
          <p:nvPr/>
        </p:nvCxnSpPr>
        <p:spPr>
          <a:xfrm flipH="1" rot="10800000">
            <a:off x="5827892" y="872030"/>
            <a:ext cx="1309800" cy="1023900"/>
          </a:xfrm>
          <a:prstGeom prst="straightConnector1">
            <a:avLst/>
          </a:prstGeom>
          <a:noFill/>
          <a:ln cap="flat" cmpd="sng" w="9525">
            <a:solidFill>
              <a:srgbClr val="CCCCCC"/>
            </a:solidFill>
            <a:prstDash val="solid"/>
            <a:round/>
            <a:headEnd len="med" w="med" type="none"/>
            <a:tailEnd len="med" w="med" type="triangle"/>
          </a:ln>
        </p:spPr>
      </p:cxnSp>
      <p:cxnSp>
        <p:nvCxnSpPr>
          <p:cNvPr id="1718" name="Google Shape;1718;p41"/>
          <p:cNvCxnSpPr>
            <a:stCxn id="1711" idx="6"/>
            <a:endCxn id="1713" idx="2"/>
          </p:cNvCxnSpPr>
          <p:nvPr/>
        </p:nvCxnSpPr>
        <p:spPr>
          <a:xfrm>
            <a:off x="5827892" y="1895930"/>
            <a:ext cx="1309800" cy="0"/>
          </a:xfrm>
          <a:prstGeom prst="straightConnector1">
            <a:avLst/>
          </a:prstGeom>
          <a:noFill/>
          <a:ln cap="flat" cmpd="sng" w="9525">
            <a:solidFill>
              <a:srgbClr val="CCCCCC"/>
            </a:solidFill>
            <a:prstDash val="solid"/>
            <a:round/>
            <a:headEnd len="med" w="med" type="none"/>
            <a:tailEnd len="med" w="med" type="triangle"/>
          </a:ln>
        </p:spPr>
      </p:cxnSp>
      <p:cxnSp>
        <p:nvCxnSpPr>
          <p:cNvPr id="1719" name="Google Shape;1719;p41"/>
          <p:cNvCxnSpPr>
            <a:stCxn id="1714" idx="6"/>
            <a:endCxn id="1710" idx="2"/>
          </p:cNvCxnSpPr>
          <p:nvPr/>
        </p:nvCxnSpPr>
        <p:spPr>
          <a:xfrm>
            <a:off x="7480332" y="872050"/>
            <a:ext cx="1056300" cy="512100"/>
          </a:xfrm>
          <a:prstGeom prst="straightConnector1">
            <a:avLst/>
          </a:prstGeom>
          <a:noFill/>
          <a:ln cap="flat" cmpd="sng" w="9525">
            <a:solidFill>
              <a:srgbClr val="CCCCCC"/>
            </a:solidFill>
            <a:prstDash val="solid"/>
            <a:round/>
            <a:headEnd len="med" w="med" type="none"/>
            <a:tailEnd len="med" w="med" type="triangle"/>
          </a:ln>
        </p:spPr>
      </p:cxnSp>
      <p:cxnSp>
        <p:nvCxnSpPr>
          <p:cNvPr id="1720" name="Google Shape;1720;p41"/>
          <p:cNvCxnSpPr>
            <a:stCxn id="1713" idx="6"/>
            <a:endCxn id="1710" idx="2"/>
          </p:cNvCxnSpPr>
          <p:nvPr/>
        </p:nvCxnSpPr>
        <p:spPr>
          <a:xfrm flipH="1" rot="10800000">
            <a:off x="7480374" y="1384089"/>
            <a:ext cx="1056300" cy="511800"/>
          </a:xfrm>
          <a:prstGeom prst="straightConnector1">
            <a:avLst/>
          </a:prstGeom>
          <a:noFill/>
          <a:ln cap="flat" cmpd="sng" w="9525">
            <a:solidFill>
              <a:srgbClr val="B7B7B7"/>
            </a:solidFill>
            <a:prstDash val="solid"/>
            <a:round/>
            <a:headEnd len="med" w="med" type="none"/>
            <a:tailEnd len="med" w="med" type="triangle"/>
          </a:ln>
        </p:spPr>
      </p:cxnSp>
      <p:pic>
        <p:nvPicPr>
          <p:cNvPr id="1721" name="Google Shape;1721;p4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8751838" y="1003722"/>
            <a:ext cx="301987" cy="248856"/>
          </a:xfrm>
          <a:prstGeom prst="rect">
            <a:avLst/>
          </a:prstGeom>
          <a:noFill/>
          <a:ln>
            <a:noFill/>
          </a:ln>
        </p:spPr>
      </p:pic>
      <p:pic>
        <p:nvPicPr>
          <p:cNvPr id="1722" name="Google Shape;1722;p4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7421116" y="437003"/>
            <a:ext cx="301987" cy="313355"/>
          </a:xfrm>
          <a:prstGeom prst="rect">
            <a:avLst/>
          </a:prstGeom>
          <a:noFill/>
          <a:ln>
            <a:noFill/>
          </a:ln>
        </p:spPr>
      </p:pic>
      <p:pic>
        <p:nvPicPr>
          <p:cNvPr id="1723" name="Google Shape;1723;p4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7413989" y="1420877"/>
            <a:ext cx="301987" cy="313349"/>
          </a:xfrm>
          <a:prstGeom prst="rect">
            <a:avLst/>
          </a:prstGeom>
          <a:noFill/>
          <a:ln>
            <a:noFill/>
          </a:ln>
        </p:spPr>
      </p:pic>
      <p:pic>
        <p:nvPicPr>
          <p:cNvPr id="1724" name="Google Shape;1724;p4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5771581" y="390743"/>
            <a:ext cx="243036" cy="313358"/>
          </a:xfrm>
          <a:prstGeom prst="rect">
            <a:avLst/>
          </a:prstGeom>
          <a:noFill/>
          <a:ln>
            <a:noFill/>
          </a:ln>
        </p:spPr>
      </p:pic>
      <p:pic>
        <p:nvPicPr>
          <p:cNvPr id="1725" name="Google Shape;1725;p4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5714248" y="1425224"/>
            <a:ext cx="243044" cy="304664"/>
          </a:xfrm>
          <a:prstGeom prst="rect">
            <a:avLst/>
          </a:prstGeom>
          <a:noFill/>
          <a:ln>
            <a:noFill/>
          </a:ln>
        </p:spPr>
      </p:pic>
      <p:pic>
        <p:nvPicPr>
          <p:cNvPr id="1726" name="Google Shape;1726;p4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8">
            <a:alphaModFix/>
          </a:blip>
          <a:stretch>
            <a:fillRect/>
          </a:stretch>
        </p:blipFill>
        <p:spPr>
          <a:xfrm rot="-2339248">
            <a:off x="5953877" y="1402186"/>
            <a:ext cx="340002" cy="196958"/>
          </a:xfrm>
          <a:prstGeom prst="rect">
            <a:avLst/>
          </a:prstGeom>
          <a:noFill/>
          <a:ln>
            <a:noFill/>
          </a:ln>
        </p:spPr>
      </p:pic>
      <p:pic>
        <p:nvPicPr>
          <p:cNvPr id="1727" name="Google Shape;1727;p4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9">
            <a:alphaModFix/>
          </a:blip>
          <a:stretch>
            <a:fillRect/>
          </a:stretch>
        </p:blipFill>
        <p:spPr>
          <a:xfrm>
            <a:off x="6311480" y="614248"/>
            <a:ext cx="342619" cy="195418"/>
          </a:xfrm>
          <a:prstGeom prst="rect">
            <a:avLst/>
          </a:prstGeom>
          <a:noFill/>
          <a:ln>
            <a:noFill/>
          </a:ln>
        </p:spPr>
      </p:pic>
      <p:pic>
        <p:nvPicPr>
          <p:cNvPr id="1728" name="Google Shape;1728;p4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0">
            <a:alphaModFix/>
          </a:blip>
          <a:stretch>
            <a:fillRect/>
          </a:stretch>
        </p:blipFill>
        <p:spPr>
          <a:xfrm rot="2358820">
            <a:off x="6133858" y="996759"/>
            <a:ext cx="339965" cy="196979"/>
          </a:xfrm>
          <a:prstGeom prst="rect">
            <a:avLst/>
          </a:prstGeom>
          <a:noFill/>
          <a:ln>
            <a:noFill/>
          </a:ln>
        </p:spPr>
      </p:pic>
      <p:pic>
        <p:nvPicPr>
          <p:cNvPr id="1729" name="Google Shape;1729;p4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1">
            <a:alphaModFix/>
          </a:blip>
          <a:stretch>
            <a:fillRect/>
          </a:stretch>
        </p:blipFill>
        <p:spPr>
          <a:xfrm>
            <a:off x="6311533" y="1662170"/>
            <a:ext cx="342619" cy="195418"/>
          </a:xfrm>
          <a:prstGeom prst="rect">
            <a:avLst/>
          </a:prstGeom>
          <a:noFill/>
          <a:ln>
            <a:noFill/>
          </a:ln>
        </p:spPr>
      </p:pic>
      <p:pic>
        <p:nvPicPr>
          <p:cNvPr id="1730" name="Google Shape;1730;p4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2">
            <a:alphaModFix/>
          </a:blip>
          <a:stretch>
            <a:fillRect/>
          </a:stretch>
        </p:blipFill>
        <p:spPr>
          <a:xfrm rot="1196097">
            <a:off x="7861710" y="879103"/>
            <a:ext cx="348413" cy="197341"/>
          </a:xfrm>
          <a:prstGeom prst="rect">
            <a:avLst/>
          </a:prstGeom>
          <a:noFill/>
          <a:ln>
            <a:noFill/>
          </a:ln>
        </p:spPr>
      </p:pic>
      <p:pic>
        <p:nvPicPr>
          <p:cNvPr id="1731" name="Google Shape;1731;p4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3">
            <a:alphaModFix/>
          </a:blip>
          <a:stretch>
            <a:fillRect/>
          </a:stretch>
        </p:blipFill>
        <p:spPr>
          <a:xfrm rot="-1770630">
            <a:off x="7806136" y="1403603"/>
            <a:ext cx="341008" cy="194112"/>
          </a:xfrm>
          <a:prstGeom prst="rect">
            <a:avLst/>
          </a:prstGeom>
          <a:noFill/>
          <a:ln>
            <a:noFill/>
          </a:ln>
        </p:spPr>
      </p:pic>
      <p:sp>
        <p:nvSpPr>
          <p:cNvPr id="1732" name="Google Shape;1732;p41"/>
          <p:cNvSpPr/>
          <p:nvPr/>
        </p:nvSpPr>
        <p:spPr>
          <a:xfrm>
            <a:off x="6544345" y="147225"/>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3" name="Google Shape;1733;p41"/>
          <p:cNvCxnSpPr>
            <a:stCxn id="1732" idx="5"/>
            <a:endCxn id="1714" idx="1"/>
          </p:cNvCxnSpPr>
          <p:nvPr/>
        </p:nvCxnSpPr>
        <p:spPr>
          <a:xfrm>
            <a:off x="6836773" y="434019"/>
            <a:ext cx="351000" cy="319200"/>
          </a:xfrm>
          <a:prstGeom prst="straightConnector1">
            <a:avLst/>
          </a:prstGeom>
          <a:noFill/>
          <a:ln cap="flat" cmpd="sng" w="9525">
            <a:solidFill>
              <a:srgbClr val="CCCCCC"/>
            </a:solidFill>
            <a:prstDash val="solid"/>
            <a:round/>
            <a:headEnd len="med" w="med" type="none"/>
            <a:tailEnd len="med" w="med" type="triangle"/>
          </a:ln>
        </p:spPr>
      </p:cxnSp>
      <p:sp>
        <p:nvSpPr>
          <p:cNvPr id="1734" name="Google Shape;1734;p41"/>
          <p:cNvSpPr/>
          <p:nvPr/>
        </p:nvSpPr>
        <p:spPr>
          <a:xfrm>
            <a:off x="6544345" y="2334706"/>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5" name="Google Shape;1735;p41"/>
          <p:cNvCxnSpPr>
            <a:stCxn id="1734" idx="7"/>
            <a:endCxn id="1713" idx="3"/>
          </p:cNvCxnSpPr>
          <p:nvPr/>
        </p:nvCxnSpPr>
        <p:spPr>
          <a:xfrm flipH="1" rot="10800000">
            <a:off x="6836773" y="2014612"/>
            <a:ext cx="351300" cy="369300"/>
          </a:xfrm>
          <a:prstGeom prst="straightConnector1">
            <a:avLst/>
          </a:prstGeom>
          <a:noFill/>
          <a:ln cap="flat" cmpd="sng" w="9525">
            <a:solidFill>
              <a:srgbClr val="CCCCCC"/>
            </a:solidFill>
            <a:prstDash val="solid"/>
            <a:round/>
            <a:headEnd len="med" w="med" type="none"/>
            <a:tailEnd len="med" w="med" type="triangle"/>
          </a:ln>
        </p:spPr>
      </p:cxnSp>
      <p:pic>
        <p:nvPicPr>
          <p:cNvPr id="1736" name="Google Shape;1736;p4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4">
            <a:alphaModFix/>
          </a:blip>
          <a:stretch>
            <a:fillRect/>
          </a:stretch>
        </p:blipFill>
        <p:spPr>
          <a:xfrm rot="2440611">
            <a:off x="6893399" y="376291"/>
            <a:ext cx="393877" cy="228422"/>
          </a:xfrm>
          <a:prstGeom prst="rect">
            <a:avLst/>
          </a:prstGeom>
          <a:noFill/>
          <a:ln>
            <a:noFill/>
          </a:ln>
        </p:spPr>
      </p:pic>
      <p:pic>
        <p:nvPicPr>
          <p:cNvPr id="1737" name="Google Shape;1737;p4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5">
            <a:alphaModFix/>
          </a:blip>
          <a:stretch>
            <a:fillRect/>
          </a:stretch>
        </p:blipFill>
        <p:spPr>
          <a:xfrm rot="-3078902">
            <a:off x="6671210" y="2003626"/>
            <a:ext cx="389183" cy="227293"/>
          </a:xfrm>
          <a:prstGeom prst="rect">
            <a:avLst/>
          </a:prstGeom>
          <a:noFill/>
          <a:ln>
            <a:noFill/>
          </a:ln>
        </p:spPr>
      </p:pic>
      <p:sp>
        <p:nvSpPr>
          <p:cNvPr id="1738" name="Google Shape;1738;p41"/>
          <p:cNvSpPr/>
          <p:nvPr/>
        </p:nvSpPr>
        <p:spPr>
          <a:xfrm>
            <a:off x="7956271" y="470282"/>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9" name="Google Shape;1739;p4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6">
            <a:alphaModFix/>
          </a:blip>
          <a:stretch>
            <a:fillRect/>
          </a:stretch>
        </p:blipFill>
        <p:spPr>
          <a:xfrm rot="3229274">
            <a:off x="8305948" y="770073"/>
            <a:ext cx="352957" cy="204096"/>
          </a:xfrm>
          <a:prstGeom prst="rect">
            <a:avLst/>
          </a:prstGeom>
          <a:noFill/>
          <a:ln>
            <a:noFill/>
          </a:ln>
        </p:spPr>
      </p:pic>
      <p:cxnSp>
        <p:nvCxnSpPr>
          <p:cNvPr id="1740" name="Google Shape;1740;p41"/>
          <p:cNvCxnSpPr>
            <a:stCxn id="1738" idx="5"/>
            <a:endCxn id="1710" idx="1"/>
          </p:cNvCxnSpPr>
          <p:nvPr/>
        </p:nvCxnSpPr>
        <p:spPr>
          <a:xfrm>
            <a:off x="8248698" y="757076"/>
            <a:ext cx="338100" cy="508200"/>
          </a:xfrm>
          <a:prstGeom prst="straightConnector1">
            <a:avLst/>
          </a:prstGeom>
          <a:noFill/>
          <a:ln cap="flat" cmpd="sng" w="9525">
            <a:solidFill>
              <a:srgbClr val="CCCCCC"/>
            </a:solidFill>
            <a:prstDash val="solid"/>
            <a:round/>
            <a:headEnd len="med" w="med" type="none"/>
            <a:tailEnd len="med" w="med" type="triangle"/>
          </a:ln>
        </p:spPr>
      </p:cxnSp>
      <p:pic>
        <p:nvPicPr>
          <p:cNvPr id="1741" name="Google Shape;1741;p4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6666557" y="230168"/>
            <a:ext cx="102617" cy="195413"/>
          </a:xfrm>
          <a:prstGeom prst="rect">
            <a:avLst/>
          </a:prstGeom>
          <a:noFill/>
          <a:ln>
            <a:noFill/>
          </a:ln>
        </p:spPr>
      </p:pic>
      <p:pic>
        <p:nvPicPr>
          <p:cNvPr id="1742" name="Google Shape;1742;p4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6666557" y="2405059"/>
            <a:ext cx="102617" cy="195413"/>
          </a:xfrm>
          <a:prstGeom prst="rect">
            <a:avLst/>
          </a:prstGeom>
          <a:noFill/>
          <a:ln>
            <a:noFill/>
          </a:ln>
        </p:spPr>
      </p:pic>
      <p:pic>
        <p:nvPicPr>
          <p:cNvPr id="1743" name="Google Shape;1743;p4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8076277" y="540041"/>
            <a:ext cx="102617" cy="195413"/>
          </a:xfrm>
          <a:prstGeom prst="rect">
            <a:avLst/>
          </a:prstGeom>
          <a:noFill/>
          <a:ln>
            <a:noFill/>
          </a:ln>
        </p:spPr>
      </p:pic>
      <p:pic>
        <p:nvPicPr>
          <p:cNvPr id="1744" name="Google Shape;1744;p4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8">
            <a:alphaModFix/>
          </a:blip>
          <a:stretch>
            <a:fillRect/>
          </a:stretch>
        </p:blipFill>
        <p:spPr>
          <a:xfrm>
            <a:off x="3213075" y="875425"/>
            <a:ext cx="1091486" cy="724800"/>
          </a:xfrm>
          <a:prstGeom prst="rect">
            <a:avLst/>
          </a:prstGeom>
          <a:noFill/>
          <a:ln>
            <a:noFill/>
          </a:ln>
        </p:spPr>
      </p:pic>
      <p:pic>
        <p:nvPicPr>
          <p:cNvPr id="1745" name="Google Shape;1745;p4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9">
            <a:alphaModFix/>
          </a:blip>
          <a:stretch>
            <a:fillRect/>
          </a:stretch>
        </p:blipFill>
        <p:spPr>
          <a:xfrm>
            <a:off x="429523" y="912550"/>
            <a:ext cx="1056300" cy="701472"/>
          </a:xfrm>
          <a:prstGeom prst="rect">
            <a:avLst/>
          </a:prstGeom>
          <a:noFill/>
          <a:ln>
            <a:noFill/>
          </a:ln>
        </p:spPr>
      </p:pic>
      <p:pic>
        <p:nvPicPr>
          <p:cNvPr id="1746" name="Google Shape;1746;p4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0">
            <a:alphaModFix/>
          </a:blip>
          <a:stretch>
            <a:fillRect/>
          </a:stretch>
        </p:blipFill>
        <p:spPr>
          <a:xfrm>
            <a:off x="1872450" y="909825"/>
            <a:ext cx="925189" cy="724800"/>
          </a:xfrm>
          <a:prstGeom prst="rect">
            <a:avLst/>
          </a:prstGeom>
          <a:noFill/>
          <a:ln>
            <a:noFill/>
          </a:ln>
        </p:spPr>
      </p:pic>
      <p:sp>
        <p:nvSpPr>
          <p:cNvPr id="1747" name="Google Shape;1747;p41"/>
          <p:cNvSpPr txBox="1"/>
          <p:nvPr>
            <p:ph idx="1" type="body"/>
          </p:nvPr>
        </p:nvSpPr>
        <p:spPr>
          <a:xfrm>
            <a:off x="128475" y="1754875"/>
            <a:ext cx="4873200" cy="72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2- Se elige un patrón y se inicializa la capa inicial </a:t>
            </a:r>
            <a:endParaRPr sz="1600"/>
          </a:p>
        </p:txBody>
      </p:sp>
      <p:pic>
        <p:nvPicPr>
          <p:cNvPr id="1748" name="Google Shape;1748;p4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1">
            <a:alphaModFix/>
          </a:blip>
          <a:stretch>
            <a:fillRect/>
          </a:stretch>
        </p:blipFill>
        <p:spPr>
          <a:xfrm>
            <a:off x="1448525" y="2209975"/>
            <a:ext cx="3532429" cy="319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15"/>
          <p:cNvSpPr/>
          <p:nvPr/>
        </p:nvSpPr>
        <p:spPr>
          <a:xfrm>
            <a:off x="1158350" y="2182950"/>
            <a:ext cx="409800" cy="4098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207" name="Google Shape;207;p15"/>
          <p:cNvSpPr/>
          <p:nvPr/>
        </p:nvSpPr>
        <p:spPr>
          <a:xfrm>
            <a:off x="2896700" y="2183000"/>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208" name="Google Shape;208;p15"/>
          <p:cNvSpPr/>
          <p:nvPr/>
        </p:nvSpPr>
        <p:spPr>
          <a:xfrm>
            <a:off x="1158350" y="2879475"/>
            <a:ext cx="409800" cy="4098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209" name="Google Shape;209;p15"/>
          <p:cNvSpPr/>
          <p:nvPr/>
        </p:nvSpPr>
        <p:spPr>
          <a:xfrm>
            <a:off x="1158350" y="1486425"/>
            <a:ext cx="409800" cy="409800"/>
          </a:xfrm>
          <a:prstGeom prst="ellipse">
            <a:avLst/>
          </a:prstGeom>
          <a:solidFill>
            <a:srgbClr val="45818E"/>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900">
              <a:latin typeface="Courier New"/>
              <a:ea typeface="Courier New"/>
              <a:cs typeface="Courier New"/>
              <a:sym typeface="Courier New"/>
            </a:endParaRPr>
          </a:p>
        </p:txBody>
      </p:sp>
      <p:sp>
        <p:nvSpPr>
          <p:cNvPr id="210" name="Google Shape;210;p15"/>
          <p:cNvSpPr/>
          <p:nvPr/>
        </p:nvSpPr>
        <p:spPr>
          <a:xfrm>
            <a:off x="2896700" y="2808850"/>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211" name="Google Shape;211;p15"/>
          <p:cNvSpPr/>
          <p:nvPr/>
        </p:nvSpPr>
        <p:spPr>
          <a:xfrm>
            <a:off x="2896700" y="1536525"/>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212" name="Google Shape;212;p15"/>
          <p:cNvSpPr/>
          <p:nvPr/>
        </p:nvSpPr>
        <p:spPr>
          <a:xfrm>
            <a:off x="2896700" y="3434700"/>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213" name="Google Shape;213;p15"/>
          <p:cNvSpPr/>
          <p:nvPr/>
        </p:nvSpPr>
        <p:spPr>
          <a:xfrm>
            <a:off x="2896700" y="945016"/>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cxnSp>
        <p:nvCxnSpPr>
          <p:cNvPr id="214" name="Google Shape;214;p15"/>
          <p:cNvCxnSpPr>
            <a:stCxn id="209" idx="6"/>
            <a:endCxn id="213" idx="2"/>
          </p:cNvCxnSpPr>
          <p:nvPr/>
        </p:nvCxnSpPr>
        <p:spPr>
          <a:xfrm flipH="1" rot="10800000">
            <a:off x="1568150" y="1149825"/>
            <a:ext cx="1328700" cy="541500"/>
          </a:xfrm>
          <a:prstGeom prst="straightConnector1">
            <a:avLst/>
          </a:prstGeom>
          <a:noFill/>
          <a:ln cap="flat" cmpd="sng" w="9525">
            <a:solidFill>
              <a:srgbClr val="666666"/>
            </a:solidFill>
            <a:prstDash val="solid"/>
            <a:round/>
            <a:headEnd len="med" w="med" type="none"/>
            <a:tailEnd len="med" w="med" type="triangle"/>
          </a:ln>
        </p:spPr>
      </p:cxnSp>
      <p:cxnSp>
        <p:nvCxnSpPr>
          <p:cNvPr id="215" name="Google Shape;215;p15"/>
          <p:cNvCxnSpPr>
            <a:stCxn id="209" idx="6"/>
            <a:endCxn id="211" idx="2"/>
          </p:cNvCxnSpPr>
          <p:nvPr/>
        </p:nvCxnSpPr>
        <p:spPr>
          <a:xfrm>
            <a:off x="1568150" y="1691325"/>
            <a:ext cx="1328700" cy="50100"/>
          </a:xfrm>
          <a:prstGeom prst="straightConnector1">
            <a:avLst/>
          </a:prstGeom>
          <a:noFill/>
          <a:ln cap="flat" cmpd="sng" w="9525">
            <a:solidFill>
              <a:srgbClr val="666666"/>
            </a:solidFill>
            <a:prstDash val="solid"/>
            <a:round/>
            <a:headEnd len="med" w="med" type="none"/>
            <a:tailEnd len="med" w="med" type="triangle"/>
          </a:ln>
        </p:spPr>
      </p:cxnSp>
      <p:cxnSp>
        <p:nvCxnSpPr>
          <p:cNvPr id="216" name="Google Shape;216;p15"/>
          <p:cNvCxnSpPr>
            <a:stCxn id="209" idx="6"/>
            <a:endCxn id="207" idx="2"/>
          </p:cNvCxnSpPr>
          <p:nvPr/>
        </p:nvCxnSpPr>
        <p:spPr>
          <a:xfrm>
            <a:off x="1568150" y="1691325"/>
            <a:ext cx="1328700" cy="696600"/>
          </a:xfrm>
          <a:prstGeom prst="straightConnector1">
            <a:avLst/>
          </a:prstGeom>
          <a:noFill/>
          <a:ln cap="flat" cmpd="sng" w="9525">
            <a:solidFill>
              <a:srgbClr val="666666"/>
            </a:solidFill>
            <a:prstDash val="solid"/>
            <a:round/>
            <a:headEnd len="med" w="med" type="none"/>
            <a:tailEnd len="med" w="med" type="triangle"/>
          </a:ln>
        </p:spPr>
      </p:cxnSp>
      <p:cxnSp>
        <p:nvCxnSpPr>
          <p:cNvPr id="217" name="Google Shape;217;p15"/>
          <p:cNvCxnSpPr>
            <a:stCxn id="209" idx="6"/>
            <a:endCxn id="210" idx="2"/>
          </p:cNvCxnSpPr>
          <p:nvPr/>
        </p:nvCxnSpPr>
        <p:spPr>
          <a:xfrm>
            <a:off x="1568150" y="1691325"/>
            <a:ext cx="1328700" cy="1322400"/>
          </a:xfrm>
          <a:prstGeom prst="straightConnector1">
            <a:avLst/>
          </a:prstGeom>
          <a:noFill/>
          <a:ln cap="flat" cmpd="sng" w="9525">
            <a:solidFill>
              <a:srgbClr val="666666"/>
            </a:solidFill>
            <a:prstDash val="solid"/>
            <a:round/>
            <a:headEnd len="med" w="med" type="none"/>
            <a:tailEnd len="med" w="med" type="triangle"/>
          </a:ln>
        </p:spPr>
      </p:cxnSp>
      <p:cxnSp>
        <p:nvCxnSpPr>
          <p:cNvPr id="218" name="Google Shape;218;p15"/>
          <p:cNvCxnSpPr>
            <a:stCxn id="209" idx="6"/>
            <a:endCxn id="212" idx="2"/>
          </p:cNvCxnSpPr>
          <p:nvPr/>
        </p:nvCxnSpPr>
        <p:spPr>
          <a:xfrm>
            <a:off x="1568150" y="1691325"/>
            <a:ext cx="1328700" cy="1948200"/>
          </a:xfrm>
          <a:prstGeom prst="straightConnector1">
            <a:avLst/>
          </a:prstGeom>
          <a:noFill/>
          <a:ln cap="flat" cmpd="sng" w="9525">
            <a:solidFill>
              <a:srgbClr val="666666"/>
            </a:solidFill>
            <a:prstDash val="solid"/>
            <a:round/>
            <a:headEnd len="med" w="med" type="none"/>
            <a:tailEnd len="med" w="med" type="triangle"/>
          </a:ln>
        </p:spPr>
      </p:cxnSp>
      <p:cxnSp>
        <p:nvCxnSpPr>
          <p:cNvPr id="219" name="Google Shape;219;p15"/>
          <p:cNvCxnSpPr>
            <a:stCxn id="206" idx="6"/>
            <a:endCxn id="213" idx="2"/>
          </p:cNvCxnSpPr>
          <p:nvPr/>
        </p:nvCxnSpPr>
        <p:spPr>
          <a:xfrm flipH="1" rot="10800000">
            <a:off x="1568150" y="1150050"/>
            <a:ext cx="1328700" cy="1237800"/>
          </a:xfrm>
          <a:prstGeom prst="straightConnector1">
            <a:avLst/>
          </a:prstGeom>
          <a:noFill/>
          <a:ln cap="flat" cmpd="sng" w="9525">
            <a:solidFill>
              <a:srgbClr val="666666"/>
            </a:solidFill>
            <a:prstDash val="solid"/>
            <a:round/>
            <a:headEnd len="med" w="med" type="none"/>
            <a:tailEnd len="med" w="med" type="triangle"/>
          </a:ln>
        </p:spPr>
      </p:cxnSp>
      <p:cxnSp>
        <p:nvCxnSpPr>
          <p:cNvPr id="220" name="Google Shape;220;p15"/>
          <p:cNvCxnSpPr>
            <a:stCxn id="206" idx="6"/>
            <a:endCxn id="211" idx="2"/>
          </p:cNvCxnSpPr>
          <p:nvPr/>
        </p:nvCxnSpPr>
        <p:spPr>
          <a:xfrm flipH="1" rot="10800000">
            <a:off x="1568150" y="1741350"/>
            <a:ext cx="1328700" cy="646500"/>
          </a:xfrm>
          <a:prstGeom prst="straightConnector1">
            <a:avLst/>
          </a:prstGeom>
          <a:noFill/>
          <a:ln cap="flat" cmpd="sng" w="9525">
            <a:solidFill>
              <a:srgbClr val="666666"/>
            </a:solidFill>
            <a:prstDash val="solid"/>
            <a:round/>
            <a:headEnd len="med" w="med" type="none"/>
            <a:tailEnd len="med" w="med" type="triangle"/>
          </a:ln>
        </p:spPr>
      </p:cxnSp>
      <p:cxnSp>
        <p:nvCxnSpPr>
          <p:cNvPr id="221" name="Google Shape;221;p15"/>
          <p:cNvCxnSpPr>
            <a:stCxn id="206" idx="6"/>
            <a:endCxn id="207" idx="2"/>
          </p:cNvCxnSpPr>
          <p:nvPr/>
        </p:nvCxnSpPr>
        <p:spPr>
          <a:xfrm>
            <a:off x="1568150" y="2387850"/>
            <a:ext cx="1328700" cy="0"/>
          </a:xfrm>
          <a:prstGeom prst="straightConnector1">
            <a:avLst/>
          </a:prstGeom>
          <a:noFill/>
          <a:ln cap="flat" cmpd="sng" w="9525">
            <a:solidFill>
              <a:srgbClr val="666666"/>
            </a:solidFill>
            <a:prstDash val="solid"/>
            <a:round/>
            <a:headEnd len="med" w="med" type="none"/>
            <a:tailEnd len="med" w="med" type="triangle"/>
          </a:ln>
        </p:spPr>
      </p:cxnSp>
      <p:cxnSp>
        <p:nvCxnSpPr>
          <p:cNvPr id="222" name="Google Shape;222;p15"/>
          <p:cNvCxnSpPr>
            <a:stCxn id="206" idx="6"/>
            <a:endCxn id="210" idx="2"/>
          </p:cNvCxnSpPr>
          <p:nvPr/>
        </p:nvCxnSpPr>
        <p:spPr>
          <a:xfrm>
            <a:off x="1568150" y="2387850"/>
            <a:ext cx="1328700" cy="625800"/>
          </a:xfrm>
          <a:prstGeom prst="straightConnector1">
            <a:avLst/>
          </a:prstGeom>
          <a:noFill/>
          <a:ln cap="flat" cmpd="sng" w="9525">
            <a:solidFill>
              <a:srgbClr val="666666"/>
            </a:solidFill>
            <a:prstDash val="solid"/>
            <a:round/>
            <a:headEnd len="med" w="med" type="none"/>
            <a:tailEnd len="med" w="med" type="triangle"/>
          </a:ln>
        </p:spPr>
      </p:cxnSp>
      <p:cxnSp>
        <p:nvCxnSpPr>
          <p:cNvPr id="223" name="Google Shape;223;p15"/>
          <p:cNvCxnSpPr>
            <a:stCxn id="206" idx="6"/>
            <a:endCxn id="212" idx="2"/>
          </p:cNvCxnSpPr>
          <p:nvPr/>
        </p:nvCxnSpPr>
        <p:spPr>
          <a:xfrm>
            <a:off x="1568150" y="2387850"/>
            <a:ext cx="1328700" cy="1251900"/>
          </a:xfrm>
          <a:prstGeom prst="straightConnector1">
            <a:avLst/>
          </a:prstGeom>
          <a:noFill/>
          <a:ln cap="flat" cmpd="sng" w="9525">
            <a:solidFill>
              <a:srgbClr val="666666"/>
            </a:solidFill>
            <a:prstDash val="solid"/>
            <a:round/>
            <a:headEnd len="med" w="med" type="none"/>
            <a:tailEnd len="med" w="med" type="triangle"/>
          </a:ln>
        </p:spPr>
      </p:cxnSp>
      <p:cxnSp>
        <p:nvCxnSpPr>
          <p:cNvPr id="224" name="Google Shape;224;p15"/>
          <p:cNvCxnSpPr>
            <a:stCxn id="208" idx="6"/>
            <a:endCxn id="213" idx="2"/>
          </p:cNvCxnSpPr>
          <p:nvPr/>
        </p:nvCxnSpPr>
        <p:spPr>
          <a:xfrm flipH="1" rot="10800000">
            <a:off x="1568150" y="1149975"/>
            <a:ext cx="1328700" cy="1934400"/>
          </a:xfrm>
          <a:prstGeom prst="straightConnector1">
            <a:avLst/>
          </a:prstGeom>
          <a:noFill/>
          <a:ln cap="flat" cmpd="sng" w="9525">
            <a:solidFill>
              <a:srgbClr val="666666"/>
            </a:solidFill>
            <a:prstDash val="solid"/>
            <a:round/>
            <a:headEnd len="med" w="med" type="none"/>
            <a:tailEnd len="med" w="med" type="triangle"/>
          </a:ln>
        </p:spPr>
      </p:cxnSp>
      <p:cxnSp>
        <p:nvCxnSpPr>
          <p:cNvPr id="225" name="Google Shape;225;p15"/>
          <p:cNvCxnSpPr>
            <a:stCxn id="208" idx="6"/>
            <a:endCxn id="211" idx="2"/>
          </p:cNvCxnSpPr>
          <p:nvPr/>
        </p:nvCxnSpPr>
        <p:spPr>
          <a:xfrm flipH="1" rot="10800000">
            <a:off x="1568150" y="1741275"/>
            <a:ext cx="1328700" cy="1343100"/>
          </a:xfrm>
          <a:prstGeom prst="straightConnector1">
            <a:avLst/>
          </a:prstGeom>
          <a:noFill/>
          <a:ln cap="flat" cmpd="sng" w="9525">
            <a:solidFill>
              <a:srgbClr val="666666"/>
            </a:solidFill>
            <a:prstDash val="solid"/>
            <a:round/>
            <a:headEnd len="med" w="med" type="none"/>
            <a:tailEnd len="med" w="med" type="triangle"/>
          </a:ln>
        </p:spPr>
      </p:cxnSp>
      <p:cxnSp>
        <p:nvCxnSpPr>
          <p:cNvPr id="226" name="Google Shape;226;p15"/>
          <p:cNvCxnSpPr>
            <a:stCxn id="208" idx="6"/>
            <a:endCxn id="207" idx="2"/>
          </p:cNvCxnSpPr>
          <p:nvPr/>
        </p:nvCxnSpPr>
        <p:spPr>
          <a:xfrm flipH="1" rot="10800000">
            <a:off x="1568150" y="2387775"/>
            <a:ext cx="1328700" cy="696600"/>
          </a:xfrm>
          <a:prstGeom prst="straightConnector1">
            <a:avLst/>
          </a:prstGeom>
          <a:noFill/>
          <a:ln cap="flat" cmpd="sng" w="9525">
            <a:solidFill>
              <a:srgbClr val="666666"/>
            </a:solidFill>
            <a:prstDash val="solid"/>
            <a:round/>
            <a:headEnd len="med" w="med" type="none"/>
            <a:tailEnd len="med" w="med" type="triangle"/>
          </a:ln>
        </p:spPr>
      </p:cxnSp>
      <p:cxnSp>
        <p:nvCxnSpPr>
          <p:cNvPr id="227" name="Google Shape;227;p15"/>
          <p:cNvCxnSpPr>
            <a:stCxn id="208" idx="6"/>
            <a:endCxn id="210" idx="2"/>
          </p:cNvCxnSpPr>
          <p:nvPr/>
        </p:nvCxnSpPr>
        <p:spPr>
          <a:xfrm flipH="1" rot="10800000">
            <a:off x="1568150" y="3013875"/>
            <a:ext cx="1328700" cy="70500"/>
          </a:xfrm>
          <a:prstGeom prst="straightConnector1">
            <a:avLst/>
          </a:prstGeom>
          <a:noFill/>
          <a:ln cap="flat" cmpd="sng" w="9525">
            <a:solidFill>
              <a:srgbClr val="666666"/>
            </a:solidFill>
            <a:prstDash val="solid"/>
            <a:round/>
            <a:headEnd len="med" w="med" type="none"/>
            <a:tailEnd len="med" w="med" type="triangle"/>
          </a:ln>
        </p:spPr>
      </p:cxnSp>
      <p:cxnSp>
        <p:nvCxnSpPr>
          <p:cNvPr id="228" name="Google Shape;228;p15"/>
          <p:cNvCxnSpPr>
            <a:stCxn id="208" idx="6"/>
            <a:endCxn id="212" idx="2"/>
          </p:cNvCxnSpPr>
          <p:nvPr/>
        </p:nvCxnSpPr>
        <p:spPr>
          <a:xfrm>
            <a:off x="1568150" y="3084375"/>
            <a:ext cx="1328700" cy="555300"/>
          </a:xfrm>
          <a:prstGeom prst="straightConnector1">
            <a:avLst/>
          </a:prstGeom>
          <a:noFill/>
          <a:ln cap="flat" cmpd="sng" w="9525">
            <a:solidFill>
              <a:srgbClr val="666666"/>
            </a:solidFill>
            <a:prstDash val="solid"/>
            <a:round/>
            <a:headEnd len="med" w="med" type="none"/>
            <a:tailEnd len="med" w="med" type="triangle"/>
          </a:ln>
        </p:spPr>
      </p:cxnSp>
      <p:cxnSp>
        <p:nvCxnSpPr>
          <p:cNvPr id="229" name="Google Shape;229;p15"/>
          <p:cNvCxnSpPr>
            <a:stCxn id="213" idx="6"/>
            <a:endCxn id="230" idx="2"/>
          </p:cNvCxnSpPr>
          <p:nvPr/>
        </p:nvCxnSpPr>
        <p:spPr>
          <a:xfrm>
            <a:off x="3306500" y="1149916"/>
            <a:ext cx="1261800" cy="0"/>
          </a:xfrm>
          <a:prstGeom prst="straightConnector1">
            <a:avLst/>
          </a:prstGeom>
          <a:noFill/>
          <a:ln cap="flat" cmpd="sng" w="9525">
            <a:solidFill>
              <a:srgbClr val="666666"/>
            </a:solidFill>
            <a:prstDash val="solid"/>
            <a:round/>
            <a:headEnd len="med" w="med" type="none"/>
            <a:tailEnd len="med" w="med" type="triangle"/>
          </a:ln>
        </p:spPr>
      </p:cxnSp>
      <p:cxnSp>
        <p:nvCxnSpPr>
          <p:cNvPr id="231" name="Google Shape;231;p15"/>
          <p:cNvCxnSpPr>
            <a:stCxn id="213" idx="6"/>
            <a:endCxn id="232" idx="2"/>
          </p:cNvCxnSpPr>
          <p:nvPr/>
        </p:nvCxnSpPr>
        <p:spPr>
          <a:xfrm>
            <a:off x="3306500" y="1149916"/>
            <a:ext cx="1261800" cy="591600"/>
          </a:xfrm>
          <a:prstGeom prst="straightConnector1">
            <a:avLst/>
          </a:prstGeom>
          <a:noFill/>
          <a:ln cap="flat" cmpd="sng" w="9525">
            <a:solidFill>
              <a:srgbClr val="666666"/>
            </a:solidFill>
            <a:prstDash val="solid"/>
            <a:round/>
            <a:headEnd len="med" w="med" type="none"/>
            <a:tailEnd len="med" w="med" type="triangle"/>
          </a:ln>
        </p:spPr>
      </p:cxnSp>
      <p:cxnSp>
        <p:nvCxnSpPr>
          <p:cNvPr id="233" name="Google Shape;233;p15"/>
          <p:cNvCxnSpPr>
            <a:stCxn id="213" idx="6"/>
            <a:endCxn id="234" idx="2"/>
          </p:cNvCxnSpPr>
          <p:nvPr/>
        </p:nvCxnSpPr>
        <p:spPr>
          <a:xfrm>
            <a:off x="3306500" y="1149916"/>
            <a:ext cx="1261800" cy="1237800"/>
          </a:xfrm>
          <a:prstGeom prst="straightConnector1">
            <a:avLst/>
          </a:prstGeom>
          <a:noFill/>
          <a:ln cap="flat" cmpd="sng" w="9525">
            <a:solidFill>
              <a:srgbClr val="666666"/>
            </a:solidFill>
            <a:prstDash val="solid"/>
            <a:round/>
            <a:headEnd len="med" w="med" type="none"/>
            <a:tailEnd len="med" w="med" type="triangle"/>
          </a:ln>
        </p:spPr>
      </p:cxnSp>
      <p:cxnSp>
        <p:nvCxnSpPr>
          <p:cNvPr id="235" name="Google Shape;235;p15"/>
          <p:cNvCxnSpPr>
            <a:stCxn id="213" idx="6"/>
            <a:endCxn id="236" idx="2"/>
          </p:cNvCxnSpPr>
          <p:nvPr/>
        </p:nvCxnSpPr>
        <p:spPr>
          <a:xfrm>
            <a:off x="3306500" y="1149916"/>
            <a:ext cx="1261800" cy="1863900"/>
          </a:xfrm>
          <a:prstGeom prst="straightConnector1">
            <a:avLst/>
          </a:prstGeom>
          <a:noFill/>
          <a:ln cap="flat" cmpd="sng" w="9525">
            <a:solidFill>
              <a:srgbClr val="666666"/>
            </a:solidFill>
            <a:prstDash val="solid"/>
            <a:round/>
            <a:headEnd len="med" w="med" type="none"/>
            <a:tailEnd len="med" w="med" type="triangle"/>
          </a:ln>
        </p:spPr>
      </p:cxnSp>
      <p:cxnSp>
        <p:nvCxnSpPr>
          <p:cNvPr id="237" name="Google Shape;237;p15"/>
          <p:cNvCxnSpPr>
            <a:stCxn id="213" idx="6"/>
            <a:endCxn id="238" idx="2"/>
          </p:cNvCxnSpPr>
          <p:nvPr/>
        </p:nvCxnSpPr>
        <p:spPr>
          <a:xfrm>
            <a:off x="3306500" y="1149916"/>
            <a:ext cx="1261800" cy="2489700"/>
          </a:xfrm>
          <a:prstGeom prst="straightConnector1">
            <a:avLst/>
          </a:prstGeom>
          <a:noFill/>
          <a:ln cap="flat" cmpd="sng" w="9525">
            <a:solidFill>
              <a:srgbClr val="666666"/>
            </a:solidFill>
            <a:prstDash val="solid"/>
            <a:round/>
            <a:headEnd len="med" w="med" type="none"/>
            <a:tailEnd len="med" w="med" type="triangle"/>
          </a:ln>
        </p:spPr>
      </p:cxnSp>
      <p:cxnSp>
        <p:nvCxnSpPr>
          <p:cNvPr id="239" name="Google Shape;239;p15"/>
          <p:cNvCxnSpPr>
            <a:stCxn id="212" idx="6"/>
            <a:endCxn id="230" idx="2"/>
          </p:cNvCxnSpPr>
          <p:nvPr/>
        </p:nvCxnSpPr>
        <p:spPr>
          <a:xfrm flipH="1" rot="10800000">
            <a:off x="3306500" y="1149900"/>
            <a:ext cx="1261800" cy="2489700"/>
          </a:xfrm>
          <a:prstGeom prst="straightConnector1">
            <a:avLst/>
          </a:prstGeom>
          <a:noFill/>
          <a:ln cap="flat" cmpd="sng" w="9525">
            <a:solidFill>
              <a:srgbClr val="666666"/>
            </a:solidFill>
            <a:prstDash val="solid"/>
            <a:round/>
            <a:headEnd len="med" w="med" type="none"/>
            <a:tailEnd len="med" w="med" type="triangle"/>
          </a:ln>
        </p:spPr>
      </p:cxnSp>
      <p:cxnSp>
        <p:nvCxnSpPr>
          <p:cNvPr id="240" name="Google Shape;240;p15"/>
          <p:cNvCxnSpPr>
            <a:stCxn id="212" idx="6"/>
            <a:endCxn id="232" idx="2"/>
          </p:cNvCxnSpPr>
          <p:nvPr/>
        </p:nvCxnSpPr>
        <p:spPr>
          <a:xfrm flipH="1" rot="10800000">
            <a:off x="3306500" y="1741500"/>
            <a:ext cx="1261800" cy="1898100"/>
          </a:xfrm>
          <a:prstGeom prst="straightConnector1">
            <a:avLst/>
          </a:prstGeom>
          <a:noFill/>
          <a:ln cap="flat" cmpd="sng" w="9525">
            <a:solidFill>
              <a:srgbClr val="666666"/>
            </a:solidFill>
            <a:prstDash val="solid"/>
            <a:round/>
            <a:headEnd len="med" w="med" type="none"/>
            <a:tailEnd len="med" w="med" type="triangle"/>
          </a:ln>
        </p:spPr>
      </p:cxnSp>
      <p:cxnSp>
        <p:nvCxnSpPr>
          <p:cNvPr id="241" name="Google Shape;241;p15"/>
          <p:cNvCxnSpPr>
            <a:stCxn id="212" idx="6"/>
            <a:endCxn id="234" idx="2"/>
          </p:cNvCxnSpPr>
          <p:nvPr/>
        </p:nvCxnSpPr>
        <p:spPr>
          <a:xfrm flipH="1" rot="10800000">
            <a:off x="3306500" y="2387700"/>
            <a:ext cx="1261800" cy="1251900"/>
          </a:xfrm>
          <a:prstGeom prst="straightConnector1">
            <a:avLst/>
          </a:prstGeom>
          <a:noFill/>
          <a:ln cap="flat" cmpd="sng" w="9525">
            <a:solidFill>
              <a:srgbClr val="666666"/>
            </a:solidFill>
            <a:prstDash val="solid"/>
            <a:round/>
            <a:headEnd len="med" w="med" type="none"/>
            <a:tailEnd len="med" w="med" type="triangle"/>
          </a:ln>
        </p:spPr>
      </p:cxnSp>
      <p:cxnSp>
        <p:nvCxnSpPr>
          <p:cNvPr id="242" name="Google Shape;242;p15"/>
          <p:cNvCxnSpPr>
            <a:stCxn id="212" idx="6"/>
            <a:endCxn id="236" idx="2"/>
          </p:cNvCxnSpPr>
          <p:nvPr/>
        </p:nvCxnSpPr>
        <p:spPr>
          <a:xfrm flipH="1" rot="10800000">
            <a:off x="3306500" y="3013800"/>
            <a:ext cx="1261800" cy="625800"/>
          </a:xfrm>
          <a:prstGeom prst="straightConnector1">
            <a:avLst/>
          </a:prstGeom>
          <a:noFill/>
          <a:ln cap="flat" cmpd="sng" w="9525">
            <a:solidFill>
              <a:srgbClr val="666666"/>
            </a:solidFill>
            <a:prstDash val="solid"/>
            <a:round/>
            <a:headEnd len="med" w="med" type="none"/>
            <a:tailEnd len="med" w="med" type="triangle"/>
          </a:ln>
        </p:spPr>
      </p:cxnSp>
      <p:cxnSp>
        <p:nvCxnSpPr>
          <p:cNvPr id="243" name="Google Shape;243;p15"/>
          <p:cNvCxnSpPr>
            <a:stCxn id="212" idx="6"/>
            <a:endCxn id="238" idx="2"/>
          </p:cNvCxnSpPr>
          <p:nvPr/>
        </p:nvCxnSpPr>
        <p:spPr>
          <a:xfrm>
            <a:off x="3306500" y="3639600"/>
            <a:ext cx="1261800" cy="0"/>
          </a:xfrm>
          <a:prstGeom prst="straightConnector1">
            <a:avLst/>
          </a:prstGeom>
          <a:noFill/>
          <a:ln cap="flat" cmpd="sng" w="9525">
            <a:solidFill>
              <a:srgbClr val="666666"/>
            </a:solidFill>
            <a:prstDash val="solid"/>
            <a:round/>
            <a:headEnd len="med" w="med" type="none"/>
            <a:tailEnd len="med" w="med" type="triangle"/>
          </a:ln>
        </p:spPr>
      </p:cxnSp>
      <p:cxnSp>
        <p:nvCxnSpPr>
          <p:cNvPr id="244" name="Google Shape;244;p15"/>
          <p:cNvCxnSpPr>
            <a:stCxn id="211" idx="6"/>
            <a:endCxn id="230" idx="2"/>
          </p:cNvCxnSpPr>
          <p:nvPr/>
        </p:nvCxnSpPr>
        <p:spPr>
          <a:xfrm flipH="1" rot="10800000">
            <a:off x="3306500" y="1149825"/>
            <a:ext cx="1261800" cy="591600"/>
          </a:xfrm>
          <a:prstGeom prst="straightConnector1">
            <a:avLst/>
          </a:prstGeom>
          <a:noFill/>
          <a:ln cap="flat" cmpd="sng" w="9525">
            <a:solidFill>
              <a:srgbClr val="666666"/>
            </a:solidFill>
            <a:prstDash val="solid"/>
            <a:round/>
            <a:headEnd len="med" w="med" type="none"/>
            <a:tailEnd len="med" w="med" type="triangle"/>
          </a:ln>
        </p:spPr>
      </p:cxnSp>
      <p:cxnSp>
        <p:nvCxnSpPr>
          <p:cNvPr id="245" name="Google Shape;245;p15"/>
          <p:cNvCxnSpPr>
            <a:stCxn id="211" idx="6"/>
            <a:endCxn id="232" idx="2"/>
          </p:cNvCxnSpPr>
          <p:nvPr/>
        </p:nvCxnSpPr>
        <p:spPr>
          <a:xfrm>
            <a:off x="3306500" y="1741425"/>
            <a:ext cx="1261800" cy="0"/>
          </a:xfrm>
          <a:prstGeom prst="straightConnector1">
            <a:avLst/>
          </a:prstGeom>
          <a:noFill/>
          <a:ln cap="flat" cmpd="sng" w="9525">
            <a:solidFill>
              <a:srgbClr val="666666"/>
            </a:solidFill>
            <a:prstDash val="solid"/>
            <a:round/>
            <a:headEnd len="med" w="med" type="none"/>
            <a:tailEnd len="med" w="med" type="triangle"/>
          </a:ln>
        </p:spPr>
      </p:cxnSp>
      <p:cxnSp>
        <p:nvCxnSpPr>
          <p:cNvPr id="246" name="Google Shape;246;p15"/>
          <p:cNvCxnSpPr>
            <a:stCxn id="211" idx="6"/>
            <a:endCxn id="234" idx="2"/>
          </p:cNvCxnSpPr>
          <p:nvPr/>
        </p:nvCxnSpPr>
        <p:spPr>
          <a:xfrm>
            <a:off x="3306500" y="1741425"/>
            <a:ext cx="1261800" cy="646500"/>
          </a:xfrm>
          <a:prstGeom prst="straightConnector1">
            <a:avLst/>
          </a:prstGeom>
          <a:noFill/>
          <a:ln cap="flat" cmpd="sng" w="9525">
            <a:solidFill>
              <a:srgbClr val="666666"/>
            </a:solidFill>
            <a:prstDash val="solid"/>
            <a:round/>
            <a:headEnd len="med" w="med" type="none"/>
            <a:tailEnd len="med" w="med" type="triangle"/>
          </a:ln>
        </p:spPr>
      </p:cxnSp>
      <p:cxnSp>
        <p:nvCxnSpPr>
          <p:cNvPr id="247" name="Google Shape;247;p15"/>
          <p:cNvCxnSpPr>
            <a:stCxn id="211" idx="6"/>
            <a:endCxn id="236" idx="2"/>
          </p:cNvCxnSpPr>
          <p:nvPr/>
        </p:nvCxnSpPr>
        <p:spPr>
          <a:xfrm>
            <a:off x="3306500" y="1741425"/>
            <a:ext cx="1261800" cy="1272300"/>
          </a:xfrm>
          <a:prstGeom prst="straightConnector1">
            <a:avLst/>
          </a:prstGeom>
          <a:noFill/>
          <a:ln cap="flat" cmpd="sng" w="9525">
            <a:solidFill>
              <a:srgbClr val="666666"/>
            </a:solidFill>
            <a:prstDash val="solid"/>
            <a:round/>
            <a:headEnd len="med" w="med" type="none"/>
            <a:tailEnd len="med" w="med" type="triangle"/>
          </a:ln>
        </p:spPr>
      </p:cxnSp>
      <p:cxnSp>
        <p:nvCxnSpPr>
          <p:cNvPr id="248" name="Google Shape;248;p15"/>
          <p:cNvCxnSpPr>
            <a:stCxn id="211" idx="6"/>
            <a:endCxn id="238" idx="2"/>
          </p:cNvCxnSpPr>
          <p:nvPr/>
        </p:nvCxnSpPr>
        <p:spPr>
          <a:xfrm>
            <a:off x="3306500" y="1741425"/>
            <a:ext cx="1261800" cy="1898100"/>
          </a:xfrm>
          <a:prstGeom prst="straightConnector1">
            <a:avLst/>
          </a:prstGeom>
          <a:noFill/>
          <a:ln cap="flat" cmpd="sng" w="9525">
            <a:solidFill>
              <a:srgbClr val="666666"/>
            </a:solidFill>
            <a:prstDash val="solid"/>
            <a:round/>
            <a:headEnd len="med" w="med" type="none"/>
            <a:tailEnd len="med" w="med" type="triangle"/>
          </a:ln>
        </p:spPr>
      </p:cxnSp>
      <p:cxnSp>
        <p:nvCxnSpPr>
          <p:cNvPr id="249" name="Google Shape;249;p15"/>
          <p:cNvCxnSpPr>
            <a:stCxn id="207" idx="6"/>
            <a:endCxn id="230" idx="2"/>
          </p:cNvCxnSpPr>
          <p:nvPr/>
        </p:nvCxnSpPr>
        <p:spPr>
          <a:xfrm flipH="1" rot="10800000">
            <a:off x="3306500" y="1149800"/>
            <a:ext cx="1261800" cy="1238100"/>
          </a:xfrm>
          <a:prstGeom prst="straightConnector1">
            <a:avLst/>
          </a:prstGeom>
          <a:noFill/>
          <a:ln cap="flat" cmpd="sng" w="9525">
            <a:solidFill>
              <a:srgbClr val="666666"/>
            </a:solidFill>
            <a:prstDash val="solid"/>
            <a:round/>
            <a:headEnd len="med" w="med" type="none"/>
            <a:tailEnd len="med" w="med" type="triangle"/>
          </a:ln>
        </p:spPr>
      </p:cxnSp>
      <p:cxnSp>
        <p:nvCxnSpPr>
          <p:cNvPr id="250" name="Google Shape;250;p15"/>
          <p:cNvCxnSpPr>
            <a:stCxn id="207" idx="6"/>
            <a:endCxn id="232" idx="2"/>
          </p:cNvCxnSpPr>
          <p:nvPr/>
        </p:nvCxnSpPr>
        <p:spPr>
          <a:xfrm flipH="1" rot="10800000">
            <a:off x="3306500" y="1741400"/>
            <a:ext cx="1261800" cy="646500"/>
          </a:xfrm>
          <a:prstGeom prst="straightConnector1">
            <a:avLst/>
          </a:prstGeom>
          <a:noFill/>
          <a:ln cap="flat" cmpd="sng" w="9525">
            <a:solidFill>
              <a:srgbClr val="666666"/>
            </a:solidFill>
            <a:prstDash val="solid"/>
            <a:round/>
            <a:headEnd len="med" w="med" type="none"/>
            <a:tailEnd len="med" w="med" type="triangle"/>
          </a:ln>
        </p:spPr>
      </p:cxnSp>
      <p:cxnSp>
        <p:nvCxnSpPr>
          <p:cNvPr id="251" name="Google Shape;251;p15"/>
          <p:cNvCxnSpPr>
            <a:stCxn id="207" idx="6"/>
            <a:endCxn id="234" idx="2"/>
          </p:cNvCxnSpPr>
          <p:nvPr/>
        </p:nvCxnSpPr>
        <p:spPr>
          <a:xfrm>
            <a:off x="3306500" y="2387900"/>
            <a:ext cx="1261800" cy="0"/>
          </a:xfrm>
          <a:prstGeom prst="straightConnector1">
            <a:avLst/>
          </a:prstGeom>
          <a:noFill/>
          <a:ln cap="flat" cmpd="sng" w="9525">
            <a:solidFill>
              <a:srgbClr val="666666"/>
            </a:solidFill>
            <a:prstDash val="solid"/>
            <a:round/>
            <a:headEnd len="med" w="med" type="none"/>
            <a:tailEnd len="med" w="med" type="triangle"/>
          </a:ln>
        </p:spPr>
      </p:cxnSp>
      <p:cxnSp>
        <p:nvCxnSpPr>
          <p:cNvPr id="252" name="Google Shape;252;p15"/>
          <p:cNvCxnSpPr>
            <a:stCxn id="207" idx="6"/>
            <a:endCxn id="236" idx="2"/>
          </p:cNvCxnSpPr>
          <p:nvPr/>
        </p:nvCxnSpPr>
        <p:spPr>
          <a:xfrm>
            <a:off x="3306500" y="2387900"/>
            <a:ext cx="1261800" cy="625800"/>
          </a:xfrm>
          <a:prstGeom prst="straightConnector1">
            <a:avLst/>
          </a:prstGeom>
          <a:noFill/>
          <a:ln cap="flat" cmpd="sng" w="9525">
            <a:solidFill>
              <a:srgbClr val="666666"/>
            </a:solidFill>
            <a:prstDash val="solid"/>
            <a:round/>
            <a:headEnd len="med" w="med" type="none"/>
            <a:tailEnd len="med" w="med" type="triangle"/>
          </a:ln>
        </p:spPr>
      </p:cxnSp>
      <p:cxnSp>
        <p:nvCxnSpPr>
          <p:cNvPr id="253" name="Google Shape;253;p15"/>
          <p:cNvCxnSpPr>
            <a:stCxn id="207" idx="6"/>
            <a:endCxn id="238" idx="2"/>
          </p:cNvCxnSpPr>
          <p:nvPr/>
        </p:nvCxnSpPr>
        <p:spPr>
          <a:xfrm>
            <a:off x="3306500" y="2387900"/>
            <a:ext cx="1261800" cy="1251600"/>
          </a:xfrm>
          <a:prstGeom prst="straightConnector1">
            <a:avLst/>
          </a:prstGeom>
          <a:noFill/>
          <a:ln cap="flat" cmpd="sng" w="9525">
            <a:solidFill>
              <a:srgbClr val="666666"/>
            </a:solidFill>
            <a:prstDash val="solid"/>
            <a:round/>
            <a:headEnd len="med" w="med" type="none"/>
            <a:tailEnd len="med" w="med" type="triangle"/>
          </a:ln>
        </p:spPr>
      </p:cxnSp>
      <p:cxnSp>
        <p:nvCxnSpPr>
          <p:cNvPr id="254" name="Google Shape;254;p15"/>
          <p:cNvCxnSpPr>
            <a:stCxn id="210" idx="6"/>
            <a:endCxn id="230" idx="2"/>
          </p:cNvCxnSpPr>
          <p:nvPr/>
        </p:nvCxnSpPr>
        <p:spPr>
          <a:xfrm flipH="1" rot="10800000">
            <a:off x="3306500" y="1149850"/>
            <a:ext cx="1261800" cy="1863900"/>
          </a:xfrm>
          <a:prstGeom prst="straightConnector1">
            <a:avLst/>
          </a:prstGeom>
          <a:noFill/>
          <a:ln cap="flat" cmpd="sng" w="9525">
            <a:solidFill>
              <a:srgbClr val="666666"/>
            </a:solidFill>
            <a:prstDash val="solid"/>
            <a:round/>
            <a:headEnd len="med" w="med" type="none"/>
            <a:tailEnd len="med" w="med" type="triangle"/>
          </a:ln>
        </p:spPr>
      </p:cxnSp>
      <p:cxnSp>
        <p:nvCxnSpPr>
          <p:cNvPr id="255" name="Google Shape;255;p15"/>
          <p:cNvCxnSpPr>
            <a:stCxn id="210" idx="6"/>
            <a:endCxn id="232" idx="2"/>
          </p:cNvCxnSpPr>
          <p:nvPr/>
        </p:nvCxnSpPr>
        <p:spPr>
          <a:xfrm flipH="1" rot="10800000">
            <a:off x="3306500" y="1741450"/>
            <a:ext cx="1261800" cy="1272300"/>
          </a:xfrm>
          <a:prstGeom prst="straightConnector1">
            <a:avLst/>
          </a:prstGeom>
          <a:noFill/>
          <a:ln cap="flat" cmpd="sng" w="9525">
            <a:solidFill>
              <a:srgbClr val="666666"/>
            </a:solidFill>
            <a:prstDash val="solid"/>
            <a:round/>
            <a:headEnd len="med" w="med" type="none"/>
            <a:tailEnd len="med" w="med" type="triangle"/>
          </a:ln>
        </p:spPr>
      </p:cxnSp>
      <p:cxnSp>
        <p:nvCxnSpPr>
          <p:cNvPr id="256" name="Google Shape;256;p15"/>
          <p:cNvCxnSpPr>
            <a:stCxn id="210" idx="6"/>
            <a:endCxn id="234" idx="2"/>
          </p:cNvCxnSpPr>
          <p:nvPr/>
        </p:nvCxnSpPr>
        <p:spPr>
          <a:xfrm flipH="1" rot="10800000">
            <a:off x="3306500" y="2387950"/>
            <a:ext cx="1261800" cy="625800"/>
          </a:xfrm>
          <a:prstGeom prst="straightConnector1">
            <a:avLst/>
          </a:prstGeom>
          <a:noFill/>
          <a:ln cap="flat" cmpd="sng" w="9525">
            <a:solidFill>
              <a:srgbClr val="666666"/>
            </a:solidFill>
            <a:prstDash val="solid"/>
            <a:round/>
            <a:headEnd len="med" w="med" type="none"/>
            <a:tailEnd len="med" w="med" type="triangle"/>
          </a:ln>
        </p:spPr>
      </p:cxnSp>
      <p:cxnSp>
        <p:nvCxnSpPr>
          <p:cNvPr id="257" name="Google Shape;257;p15"/>
          <p:cNvCxnSpPr>
            <a:stCxn id="210" idx="6"/>
            <a:endCxn id="236" idx="2"/>
          </p:cNvCxnSpPr>
          <p:nvPr/>
        </p:nvCxnSpPr>
        <p:spPr>
          <a:xfrm>
            <a:off x="3306500" y="3013750"/>
            <a:ext cx="1261800" cy="0"/>
          </a:xfrm>
          <a:prstGeom prst="straightConnector1">
            <a:avLst/>
          </a:prstGeom>
          <a:noFill/>
          <a:ln cap="flat" cmpd="sng" w="9525">
            <a:solidFill>
              <a:srgbClr val="666666"/>
            </a:solidFill>
            <a:prstDash val="solid"/>
            <a:round/>
            <a:headEnd len="med" w="med" type="none"/>
            <a:tailEnd len="med" w="med" type="triangle"/>
          </a:ln>
        </p:spPr>
      </p:cxnSp>
      <p:cxnSp>
        <p:nvCxnSpPr>
          <p:cNvPr id="258" name="Google Shape;258;p15"/>
          <p:cNvCxnSpPr>
            <a:stCxn id="210" idx="6"/>
            <a:endCxn id="238" idx="2"/>
          </p:cNvCxnSpPr>
          <p:nvPr/>
        </p:nvCxnSpPr>
        <p:spPr>
          <a:xfrm>
            <a:off x="3306500" y="3013750"/>
            <a:ext cx="1261800" cy="625800"/>
          </a:xfrm>
          <a:prstGeom prst="straightConnector1">
            <a:avLst/>
          </a:prstGeom>
          <a:noFill/>
          <a:ln cap="flat" cmpd="sng" w="9525">
            <a:solidFill>
              <a:srgbClr val="666666"/>
            </a:solidFill>
            <a:prstDash val="solid"/>
            <a:round/>
            <a:headEnd len="med" w="med" type="none"/>
            <a:tailEnd len="med" w="med" type="triangle"/>
          </a:ln>
        </p:spPr>
      </p:cxnSp>
      <p:sp>
        <p:nvSpPr>
          <p:cNvPr id="259" name="Google Shape;259;p15"/>
          <p:cNvSpPr txBox="1"/>
          <p:nvPr/>
        </p:nvSpPr>
        <p:spPr>
          <a:xfrm>
            <a:off x="1033600" y="3660075"/>
            <a:ext cx="6012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Input layer</a:t>
            </a:r>
            <a:endParaRPr/>
          </a:p>
        </p:txBody>
      </p:sp>
      <p:sp>
        <p:nvSpPr>
          <p:cNvPr id="260" name="Google Shape;260;p15"/>
          <p:cNvSpPr txBox="1"/>
          <p:nvPr/>
        </p:nvSpPr>
        <p:spPr>
          <a:xfrm>
            <a:off x="4097950" y="4658775"/>
            <a:ext cx="18702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Hidden layers</a:t>
            </a:r>
            <a:endParaRPr/>
          </a:p>
        </p:txBody>
      </p:sp>
      <p:sp>
        <p:nvSpPr>
          <p:cNvPr id="261" name="Google Shape;261;p15"/>
          <p:cNvSpPr/>
          <p:nvPr/>
        </p:nvSpPr>
        <p:spPr>
          <a:xfrm rot="5400000">
            <a:off x="4645625" y="2630300"/>
            <a:ext cx="216600" cy="38553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xi_1" id="262" name="Google Shape;262;p15"/>
          <p:cNvPicPr preferRelativeResize="0"/>
          <p:nvPr/>
        </p:nvPicPr>
        <p:blipFill>
          <a:blip r:embed="rId3">
            <a:alphaModFix/>
          </a:blip>
          <a:stretch>
            <a:fillRect/>
          </a:stretch>
        </p:blipFill>
        <p:spPr>
          <a:xfrm>
            <a:off x="993694" y="1305525"/>
            <a:ext cx="164804" cy="216600"/>
          </a:xfrm>
          <a:prstGeom prst="rect">
            <a:avLst/>
          </a:prstGeom>
          <a:noFill/>
          <a:ln>
            <a:noFill/>
          </a:ln>
        </p:spPr>
      </p:pic>
      <p:pic>
        <p:nvPicPr>
          <p:cNvPr descr="\xi_k" id="263" name="Google Shape;263;p15"/>
          <p:cNvPicPr preferRelativeResize="0"/>
          <p:nvPr/>
        </p:nvPicPr>
        <p:blipFill>
          <a:blip r:embed="rId4">
            <a:alphaModFix/>
          </a:blip>
          <a:stretch>
            <a:fillRect/>
          </a:stretch>
        </p:blipFill>
        <p:spPr>
          <a:xfrm>
            <a:off x="942400" y="3173038"/>
            <a:ext cx="216109" cy="261600"/>
          </a:xfrm>
          <a:prstGeom prst="rect">
            <a:avLst/>
          </a:prstGeom>
          <a:noFill/>
          <a:ln>
            <a:noFill/>
          </a:ln>
        </p:spPr>
      </p:pic>
      <p:pic>
        <p:nvPicPr>
          <p:cNvPr descr="V_1^1" id="264" name="Google Shape;264;p15"/>
          <p:cNvPicPr preferRelativeResize="0"/>
          <p:nvPr/>
        </p:nvPicPr>
        <p:blipFill>
          <a:blip r:embed="rId5">
            <a:alphaModFix/>
          </a:blip>
          <a:stretch>
            <a:fillRect/>
          </a:stretch>
        </p:blipFill>
        <p:spPr>
          <a:xfrm>
            <a:off x="3006063" y="670775"/>
            <a:ext cx="216100" cy="228568"/>
          </a:xfrm>
          <a:prstGeom prst="rect">
            <a:avLst/>
          </a:prstGeom>
          <a:noFill/>
          <a:ln>
            <a:noFill/>
          </a:ln>
        </p:spPr>
      </p:pic>
      <p:pic>
        <p:nvPicPr>
          <p:cNvPr descr="V_j^1" id="265" name="Google Shape;265;p15"/>
          <p:cNvPicPr preferRelativeResize="0"/>
          <p:nvPr/>
        </p:nvPicPr>
        <p:blipFill>
          <a:blip r:embed="rId6">
            <a:alphaModFix/>
          </a:blip>
          <a:stretch>
            <a:fillRect/>
          </a:stretch>
        </p:blipFill>
        <p:spPr>
          <a:xfrm>
            <a:off x="3228775" y="2038200"/>
            <a:ext cx="216100" cy="257650"/>
          </a:xfrm>
          <a:prstGeom prst="rect">
            <a:avLst/>
          </a:prstGeom>
          <a:noFill/>
          <a:ln>
            <a:noFill/>
          </a:ln>
        </p:spPr>
      </p:pic>
      <p:pic>
        <p:nvPicPr>
          <p:cNvPr id="266" name="Google Shape;266;p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1957325" y="1008650"/>
            <a:ext cx="321075" cy="282546"/>
          </a:xfrm>
          <a:prstGeom prst="rect">
            <a:avLst/>
          </a:prstGeom>
          <a:noFill/>
          <a:ln>
            <a:noFill/>
          </a:ln>
        </p:spPr>
      </p:pic>
      <p:sp>
        <p:nvSpPr>
          <p:cNvPr id="267" name="Google Shape;267;p15"/>
          <p:cNvSpPr/>
          <p:nvPr/>
        </p:nvSpPr>
        <p:spPr>
          <a:xfrm>
            <a:off x="7843700" y="1791313"/>
            <a:ext cx="409800" cy="4098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268" name="Google Shape;268;p15"/>
          <p:cNvSpPr/>
          <p:nvPr/>
        </p:nvSpPr>
        <p:spPr>
          <a:xfrm>
            <a:off x="7843700" y="2610913"/>
            <a:ext cx="409800" cy="4098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269" name="Google Shape;269;p15"/>
          <p:cNvSpPr/>
          <p:nvPr/>
        </p:nvSpPr>
        <p:spPr>
          <a:xfrm>
            <a:off x="6201350" y="2176138"/>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270" name="Google Shape;270;p15"/>
          <p:cNvSpPr/>
          <p:nvPr/>
        </p:nvSpPr>
        <p:spPr>
          <a:xfrm>
            <a:off x="6201350" y="2801988"/>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271" name="Google Shape;271;p15"/>
          <p:cNvSpPr/>
          <p:nvPr/>
        </p:nvSpPr>
        <p:spPr>
          <a:xfrm>
            <a:off x="6201350" y="1529663"/>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272" name="Google Shape;272;p15"/>
          <p:cNvSpPr/>
          <p:nvPr/>
        </p:nvSpPr>
        <p:spPr>
          <a:xfrm>
            <a:off x="6201350" y="3427838"/>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273" name="Google Shape;273;p15"/>
          <p:cNvSpPr/>
          <p:nvPr/>
        </p:nvSpPr>
        <p:spPr>
          <a:xfrm>
            <a:off x="6201350" y="938154"/>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cxnSp>
        <p:nvCxnSpPr>
          <p:cNvPr id="274" name="Google Shape;274;p15"/>
          <p:cNvCxnSpPr>
            <a:stCxn id="273" idx="6"/>
            <a:endCxn id="267" idx="2"/>
          </p:cNvCxnSpPr>
          <p:nvPr/>
        </p:nvCxnSpPr>
        <p:spPr>
          <a:xfrm>
            <a:off x="6611150" y="1143054"/>
            <a:ext cx="1232700" cy="853200"/>
          </a:xfrm>
          <a:prstGeom prst="straightConnector1">
            <a:avLst/>
          </a:prstGeom>
          <a:noFill/>
          <a:ln cap="flat" cmpd="sng" w="9525">
            <a:solidFill>
              <a:srgbClr val="666666"/>
            </a:solidFill>
            <a:prstDash val="solid"/>
            <a:round/>
            <a:headEnd len="med" w="med" type="none"/>
            <a:tailEnd len="med" w="med" type="triangle"/>
          </a:ln>
        </p:spPr>
      </p:cxnSp>
      <p:cxnSp>
        <p:nvCxnSpPr>
          <p:cNvPr id="275" name="Google Shape;275;p15"/>
          <p:cNvCxnSpPr>
            <a:stCxn id="273" idx="6"/>
            <a:endCxn id="268" idx="2"/>
          </p:cNvCxnSpPr>
          <p:nvPr/>
        </p:nvCxnSpPr>
        <p:spPr>
          <a:xfrm>
            <a:off x="6611150" y="1143054"/>
            <a:ext cx="1232700" cy="1672800"/>
          </a:xfrm>
          <a:prstGeom prst="straightConnector1">
            <a:avLst/>
          </a:prstGeom>
          <a:noFill/>
          <a:ln cap="flat" cmpd="sng" w="9525">
            <a:solidFill>
              <a:srgbClr val="666666"/>
            </a:solidFill>
            <a:prstDash val="solid"/>
            <a:round/>
            <a:headEnd len="med" w="med" type="none"/>
            <a:tailEnd len="med" w="med" type="triangle"/>
          </a:ln>
        </p:spPr>
      </p:cxnSp>
      <p:cxnSp>
        <p:nvCxnSpPr>
          <p:cNvPr id="276" name="Google Shape;276;p15"/>
          <p:cNvCxnSpPr>
            <a:stCxn id="271" idx="6"/>
            <a:endCxn id="267" idx="2"/>
          </p:cNvCxnSpPr>
          <p:nvPr/>
        </p:nvCxnSpPr>
        <p:spPr>
          <a:xfrm>
            <a:off x="6611150" y="1734563"/>
            <a:ext cx="1232700" cy="261600"/>
          </a:xfrm>
          <a:prstGeom prst="straightConnector1">
            <a:avLst/>
          </a:prstGeom>
          <a:noFill/>
          <a:ln cap="flat" cmpd="sng" w="9525">
            <a:solidFill>
              <a:srgbClr val="666666"/>
            </a:solidFill>
            <a:prstDash val="solid"/>
            <a:round/>
            <a:headEnd len="med" w="med" type="none"/>
            <a:tailEnd len="med" w="med" type="triangle"/>
          </a:ln>
        </p:spPr>
      </p:cxnSp>
      <p:cxnSp>
        <p:nvCxnSpPr>
          <p:cNvPr id="277" name="Google Shape;277;p15"/>
          <p:cNvCxnSpPr>
            <a:stCxn id="271" idx="6"/>
            <a:endCxn id="268" idx="2"/>
          </p:cNvCxnSpPr>
          <p:nvPr/>
        </p:nvCxnSpPr>
        <p:spPr>
          <a:xfrm>
            <a:off x="6611150" y="1734563"/>
            <a:ext cx="1232700" cy="1081200"/>
          </a:xfrm>
          <a:prstGeom prst="straightConnector1">
            <a:avLst/>
          </a:prstGeom>
          <a:noFill/>
          <a:ln cap="flat" cmpd="sng" w="9525">
            <a:solidFill>
              <a:srgbClr val="666666"/>
            </a:solidFill>
            <a:prstDash val="solid"/>
            <a:round/>
            <a:headEnd len="med" w="med" type="none"/>
            <a:tailEnd len="med" w="med" type="triangle"/>
          </a:ln>
        </p:spPr>
      </p:cxnSp>
      <p:cxnSp>
        <p:nvCxnSpPr>
          <p:cNvPr id="278" name="Google Shape;278;p15"/>
          <p:cNvCxnSpPr>
            <a:stCxn id="269" idx="6"/>
            <a:endCxn id="267" idx="2"/>
          </p:cNvCxnSpPr>
          <p:nvPr/>
        </p:nvCxnSpPr>
        <p:spPr>
          <a:xfrm flipH="1" rot="10800000">
            <a:off x="6611150" y="1996138"/>
            <a:ext cx="1232700" cy="384900"/>
          </a:xfrm>
          <a:prstGeom prst="straightConnector1">
            <a:avLst/>
          </a:prstGeom>
          <a:noFill/>
          <a:ln cap="flat" cmpd="sng" w="9525">
            <a:solidFill>
              <a:srgbClr val="666666"/>
            </a:solidFill>
            <a:prstDash val="solid"/>
            <a:round/>
            <a:headEnd len="med" w="med" type="none"/>
            <a:tailEnd len="med" w="med" type="triangle"/>
          </a:ln>
        </p:spPr>
      </p:cxnSp>
      <p:cxnSp>
        <p:nvCxnSpPr>
          <p:cNvPr id="279" name="Google Shape;279;p15"/>
          <p:cNvCxnSpPr>
            <a:stCxn id="269" idx="6"/>
            <a:endCxn id="268" idx="2"/>
          </p:cNvCxnSpPr>
          <p:nvPr/>
        </p:nvCxnSpPr>
        <p:spPr>
          <a:xfrm>
            <a:off x="6611150" y="2381038"/>
            <a:ext cx="1232700" cy="434700"/>
          </a:xfrm>
          <a:prstGeom prst="straightConnector1">
            <a:avLst/>
          </a:prstGeom>
          <a:noFill/>
          <a:ln cap="flat" cmpd="sng" w="9525">
            <a:solidFill>
              <a:srgbClr val="666666"/>
            </a:solidFill>
            <a:prstDash val="solid"/>
            <a:round/>
            <a:headEnd len="med" w="med" type="none"/>
            <a:tailEnd len="med" w="med" type="triangle"/>
          </a:ln>
        </p:spPr>
      </p:cxnSp>
      <p:cxnSp>
        <p:nvCxnSpPr>
          <p:cNvPr id="280" name="Google Shape;280;p15"/>
          <p:cNvCxnSpPr>
            <a:stCxn id="270" idx="6"/>
            <a:endCxn id="267" idx="2"/>
          </p:cNvCxnSpPr>
          <p:nvPr/>
        </p:nvCxnSpPr>
        <p:spPr>
          <a:xfrm flipH="1" rot="10800000">
            <a:off x="6611150" y="1996188"/>
            <a:ext cx="1232700" cy="1010700"/>
          </a:xfrm>
          <a:prstGeom prst="straightConnector1">
            <a:avLst/>
          </a:prstGeom>
          <a:noFill/>
          <a:ln cap="flat" cmpd="sng" w="9525">
            <a:solidFill>
              <a:srgbClr val="666666"/>
            </a:solidFill>
            <a:prstDash val="solid"/>
            <a:round/>
            <a:headEnd len="med" w="med" type="none"/>
            <a:tailEnd len="med" w="med" type="triangle"/>
          </a:ln>
        </p:spPr>
      </p:cxnSp>
      <p:cxnSp>
        <p:nvCxnSpPr>
          <p:cNvPr id="281" name="Google Shape;281;p15"/>
          <p:cNvCxnSpPr>
            <a:stCxn id="270" idx="6"/>
            <a:endCxn id="268" idx="2"/>
          </p:cNvCxnSpPr>
          <p:nvPr/>
        </p:nvCxnSpPr>
        <p:spPr>
          <a:xfrm flipH="1" rot="10800000">
            <a:off x="6611150" y="2815788"/>
            <a:ext cx="1232700" cy="191100"/>
          </a:xfrm>
          <a:prstGeom prst="straightConnector1">
            <a:avLst/>
          </a:prstGeom>
          <a:noFill/>
          <a:ln cap="flat" cmpd="sng" w="9525">
            <a:solidFill>
              <a:srgbClr val="666666"/>
            </a:solidFill>
            <a:prstDash val="solid"/>
            <a:round/>
            <a:headEnd len="med" w="med" type="none"/>
            <a:tailEnd len="med" w="med" type="triangle"/>
          </a:ln>
        </p:spPr>
      </p:cxnSp>
      <p:cxnSp>
        <p:nvCxnSpPr>
          <p:cNvPr id="282" name="Google Shape;282;p15"/>
          <p:cNvCxnSpPr>
            <a:stCxn id="272" idx="6"/>
            <a:endCxn id="267" idx="2"/>
          </p:cNvCxnSpPr>
          <p:nvPr/>
        </p:nvCxnSpPr>
        <p:spPr>
          <a:xfrm flipH="1" rot="10800000">
            <a:off x="6611150" y="1996238"/>
            <a:ext cx="1232700" cy="1636500"/>
          </a:xfrm>
          <a:prstGeom prst="straightConnector1">
            <a:avLst/>
          </a:prstGeom>
          <a:noFill/>
          <a:ln cap="flat" cmpd="sng" w="9525">
            <a:solidFill>
              <a:srgbClr val="666666"/>
            </a:solidFill>
            <a:prstDash val="solid"/>
            <a:round/>
            <a:headEnd len="med" w="med" type="none"/>
            <a:tailEnd len="med" w="med" type="triangle"/>
          </a:ln>
        </p:spPr>
      </p:cxnSp>
      <p:cxnSp>
        <p:nvCxnSpPr>
          <p:cNvPr id="283" name="Google Shape;283;p15"/>
          <p:cNvCxnSpPr>
            <a:stCxn id="272" idx="6"/>
            <a:endCxn id="268" idx="2"/>
          </p:cNvCxnSpPr>
          <p:nvPr/>
        </p:nvCxnSpPr>
        <p:spPr>
          <a:xfrm flipH="1" rot="10800000">
            <a:off x="6611150" y="2815838"/>
            <a:ext cx="1232700" cy="816900"/>
          </a:xfrm>
          <a:prstGeom prst="straightConnector1">
            <a:avLst/>
          </a:prstGeom>
          <a:noFill/>
          <a:ln cap="flat" cmpd="sng" w="9525">
            <a:solidFill>
              <a:srgbClr val="666666"/>
            </a:solidFill>
            <a:prstDash val="solid"/>
            <a:round/>
            <a:headEnd len="med" w="med" type="none"/>
            <a:tailEnd len="med" w="med" type="triangle"/>
          </a:ln>
        </p:spPr>
      </p:cxnSp>
      <p:sp>
        <p:nvSpPr>
          <p:cNvPr id="284" name="Google Shape;284;p15"/>
          <p:cNvSpPr txBox="1"/>
          <p:nvPr/>
        </p:nvSpPr>
        <p:spPr>
          <a:xfrm>
            <a:off x="7720100" y="3611886"/>
            <a:ext cx="862800" cy="6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Output layer</a:t>
            </a:r>
            <a:endParaRPr/>
          </a:p>
        </p:txBody>
      </p:sp>
      <p:pic>
        <p:nvPicPr>
          <p:cNvPr descr="O_i" id="285" name="Google Shape;285;p15"/>
          <p:cNvPicPr preferRelativeResize="0"/>
          <p:nvPr/>
        </p:nvPicPr>
        <p:blipFill>
          <a:blip r:embed="rId8">
            <a:alphaModFix/>
          </a:blip>
          <a:stretch>
            <a:fillRect/>
          </a:stretch>
        </p:blipFill>
        <p:spPr>
          <a:xfrm>
            <a:off x="8182725" y="1537938"/>
            <a:ext cx="321075" cy="293155"/>
          </a:xfrm>
          <a:prstGeom prst="rect">
            <a:avLst/>
          </a:prstGeom>
          <a:noFill/>
          <a:ln>
            <a:noFill/>
          </a:ln>
        </p:spPr>
      </p:pic>
      <p:sp>
        <p:nvSpPr>
          <p:cNvPr id="286" name="Google Shape;286;p15"/>
          <p:cNvSpPr/>
          <p:nvPr/>
        </p:nvSpPr>
        <p:spPr>
          <a:xfrm>
            <a:off x="4549013" y="2155375"/>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287" name="Google Shape;287;p15"/>
          <p:cNvSpPr/>
          <p:nvPr/>
        </p:nvSpPr>
        <p:spPr>
          <a:xfrm>
            <a:off x="4549013" y="2781225"/>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288" name="Google Shape;288;p15"/>
          <p:cNvSpPr/>
          <p:nvPr/>
        </p:nvSpPr>
        <p:spPr>
          <a:xfrm>
            <a:off x="4549013" y="1508900"/>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289" name="Google Shape;289;p15"/>
          <p:cNvSpPr/>
          <p:nvPr/>
        </p:nvSpPr>
        <p:spPr>
          <a:xfrm>
            <a:off x="4549013" y="3407075"/>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290" name="Google Shape;290;p15"/>
          <p:cNvSpPr/>
          <p:nvPr/>
        </p:nvSpPr>
        <p:spPr>
          <a:xfrm>
            <a:off x="4549013" y="917391"/>
            <a:ext cx="409800" cy="4098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cxnSp>
        <p:nvCxnSpPr>
          <p:cNvPr id="291" name="Google Shape;291;p15"/>
          <p:cNvCxnSpPr>
            <a:stCxn id="290" idx="6"/>
          </p:cNvCxnSpPr>
          <p:nvPr/>
        </p:nvCxnSpPr>
        <p:spPr>
          <a:xfrm>
            <a:off x="4958813" y="1122291"/>
            <a:ext cx="1261800" cy="0"/>
          </a:xfrm>
          <a:prstGeom prst="straightConnector1">
            <a:avLst/>
          </a:prstGeom>
          <a:noFill/>
          <a:ln cap="flat" cmpd="sng" w="9525">
            <a:solidFill>
              <a:srgbClr val="666666"/>
            </a:solidFill>
            <a:prstDash val="solid"/>
            <a:round/>
            <a:headEnd len="med" w="med" type="none"/>
            <a:tailEnd len="med" w="med" type="triangle"/>
          </a:ln>
        </p:spPr>
      </p:cxnSp>
      <p:cxnSp>
        <p:nvCxnSpPr>
          <p:cNvPr id="292" name="Google Shape;292;p15"/>
          <p:cNvCxnSpPr>
            <a:stCxn id="290" idx="6"/>
          </p:cNvCxnSpPr>
          <p:nvPr/>
        </p:nvCxnSpPr>
        <p:spPr>
          <a:xfrm>
            <a:off x="4958813" y="1122291"/>
            <a:ext cx="1261800" cy="591600"/>
          </a:xfrm>
          <a:prstGeom prst="straightConnector1">
            <a:avLst/>
          </a:prstGeom>
          <a:noFill/>
          <a:ln cap="flat" cmpd="sng" w="9525">
            <a:solidFill>
              <a:srgbClr val="666666"/>
            </a:solidFill>
            <a:prstDash val="solid"/>
            <a:round/>
            <a:headEnd len="med" w="med" type="none"/>
            <a:tailEnd len="med" w="med" type="triangle"/>
          </a:ln>
        </p:spPr>
      </p:cxnSp>
      <p:cxnSp>
        <p:nvCxnSpPr>
          <p:cNvPr id="293" name="Google Shape;293;p15"/>
          <p:cNvCxnSpPr>
            <a:stCxn id="290" idx="6"/>
          </p:cNvCxnSpPr>
          <p:nvPr/>
        </p:nvCxnSpPr>
        <p:spPr>
          <a:xfrm>
            <a:off x="4958813" y="1122291"/>
            <a:ext cx="1261800" cy="1237800"/>
          </a:xfrm>
          <a:prstGeom prst="straightConnector1">
            <a:avLst/>
          </a:prstGeom>
          <a:noFill/>
          <a:ln cap="flat" cmpd="sng" w="9525">
            <a:solidFill>
              <a:srgbClr val="666666"/>
            </a:solidFill>
            <a:prstDash val="solid"/>
            <a:round/>
            <a:headEnd len="med" w="med" type="none"/>
            <a:tailEnd len="med" w="med" type="triangle"/>
          </a:ln>
        </p:spPr>
      </p:cxnSp>
      <p:cxnSp>
        <p:nvCxnSpPr>
          <p:cNvPr id="294" name="Google Shape;294;p15"/>
          <p:cNvCxnSpPr>
            <a:stCxn id="290" idx="6"/>
          </p:cNvCxnSpPr>
          <p:nvPr/>
        </p:nvCxnSpPr>
        <p:spPr>
          <a:xfrm>
            <a:off x="4958813" y="1122291"/>
            <a:ext cx="1261800" cy="1863900"/>
          </a:xfrm>
          <a:prstGeom prst="straightConnector1">
            <a:avLst/>
          </a:prstGeom>
          <a:noFill/>
          <a:ln cap="flat" cmpd="sng" w="9525">
            <a:solidFill>
              <a:srgbClr val="666666"/>
            </a:solidFill>
            <a:prstDash val="solid"/>
            <a:round/>
            <a:headEnd len="med" w="med" type="none"/>
            <a:tailEnd len="med" w="med" type="triangle"/>
          </a:ln>
        </p:spPr>
      </p:cxnSp>
      <p:cxnSp>
        <p:nvCxnSpPr>
          <p:cNvPr id="295" name="Google Shape;295;p15"/>
          <p:cNvCxnSpPr>
            <a:stCxn id="290" idx="6"/>
          </p:cNvCxnSpPr>
          <p:nvPr/>
        </p:nvCxnSpPr>
        <p:spPr>
          <a:xfrm>
            <a:off x="4958813" y="1122291"/>
            <a:ext cx="1261800" cy="2489700"/>
          </a:xfrm>
          <a:prstGeom prst="straightConnector1">
            <a:avLst/>
          </a:prstGeom>
          <a:noFill/>
          <a:ln cap="flat" cmpd="sng" w="9525">
            <a:solidFill>
              <a:srgbClr val="666666"/>
            </a:solidFill>
            <a:prstDash val="solid"/>
            <a:round/>
            <a:headEnd len="med" w="med" type="none"/>
            <a:tailEnd len="med" w="med" type="triangle"/>
          </a:ln>
        </p:spPr>
      </p:cxnSp>
      <p:cxnSp>
        <p:nvCxnSpPr>
          <p:cNvPr id="296" name="Google Shape;296;p15"/>
          <p:cNvCxnSpPr>
            <a:stCxn id="289" idx="6"/>
          </p:cNvCxnSpPr>
          <p:nvPr/>
        </p:nvCxnSpPr>
        <p:spPr>
          <a:xfrm flipH="1" rot="10800000">
            <a:off x="4958813" y="1122275"/>
            <a:ext cx="1261800" cy="2489700"/>
          </a:xfrm>
          <a:prstGeom prst="straightConnector1">
            <a:avLst/>
          </a:prstGeom>
          <a:noFill/>
          <a:ln cap="flat" cmpd="sng" w="9525">
            <a:solidFill>
              <a:srgbClr val="666666"/>
            </a:solidFill>
            <a:prstDash val="solid"/>
            <a:round/>
            <a:headEnd len="med" w="med" type="none"/>
            <a:tailEnd len="med" w="med" type="triangle"/>
          </a:ln>
        </p:spPr>
      </p:cxnSp>
      <p:cxnSp>
        <p:nvCxnSpPr>
          <p:cNvPr id="297" name="Google Shape;297;p15"/>
          <p:cNvCxnSpPr>
            <a:stCxn id="289" idx="6"/>
          </p:cNvCxnSpPr>
          <p:nvPr/>
        </p:nvCxnSpPr>
        <p:spPr>
          <a:xfrm flipH="1" rot="10800000">
            <a:off x="4958813" y="1713875"/>
            <a:ext cx="1261800" cy="1898100"/>
          </a:xfrm>
          <a:prstGeom prst="straightConnector1">
            <a:avLst/>
          </a:prstGeom>
          <a:noFill/>
          <a:ln cap="flat" cmpd="sng" w="9525">
            <a:solidFill>
              <a:srgbClr val="666666"/>
            </a:solidFill>
            <a:prstDash val="solid"/>
            <a:round/>
            <a:headEnd len="med" w="med" type="none"/>
            <a:tailEnd len="med" w="med" type="triangle"/>
          </a:ln>
        </p:spPr>
      </p:cxnSp>
      <p:cxnSp>
        <p:nvCxnSpPr>
          <p:cNvPr id="298" name="Google Shape;298;p15"/>
          <p:cNvCxnSpPr>
            <a:stCxn id="289" idx="6"/>
          </p:cNvCxnSpPr>
          <p:nvPr/>
        </p:nvCxnSpPr>
        <p:spPr>
          <a:xfrm flipH="1" rot="10800000">
            <a:off x="4958813" y="2360075"/>
            <a:ext cx="1261800" cy="1251900"/>
          </a:xfrm>
          <a:prstGeom prst="straightConnector1">
            <a:avLst/>
          </a:prstGeom>
          <a:noFill/>
          <a:ln cap="flat" cmpd="sng" w="9525">
            <a:solidFill>
              <a:srgbClr val="666666"/>
            </a:solidFill>
            <a:prstDash val="solid"/>
            <a:round/>
            <a:headEnd len="med" w="med" type="none"/>
            <a:tailEnd len="med" w="med" type="triangle"/>
          </a:ln>
        </p:spPr>
      </p:cxnSp>
      <p:cxnSp>
        <p:nvCxnSpPr>
          <p:cNvPr id="299" name="Google Shape;299;p15"/>
          <p:cNvCxnSpPr>
            <a:stCxn id="289" idx="6"/>
          </p:cNvCxnSpPr>
          <p:nvPr/>
        </p:nvCxnSpPr>
        <p:spPr>
          <a:xfrm flipH="1" rot="10800000">
            <a:off x="4958813" y="2986175"/>
            <a:ext cx="1261800" cy="625800"/>
          </a:xfrm>
          <a:prstGeom prst="straightConnector1">
            <a:avLst/>
          </a:prstGeom>
          <a:noFill/>
          <a:ln cap="flat" cmpd="sng" w="9525">
            <a:solidFill>
              <a:srgbClr val="666666"/>
            </a:solidFill>
            <a:prstDash val="solid"/>
            <a:round/>
            <a:headEnd len="med" w="med" type="none"/>
            <a:tailEnd len="med" w="med" type="triangle"/>
          </a:ln>
        </p:spPr>
      </p:cxnSp>
      <p:cxnSp>
        <p:nvCxnSpPr>
          <p:cNvPr id="300" name="Google Shape;300;p15"/>
          <p:cNvCxnSpPr>
            <a:stCxn id="289" idx="6"/>
          </p:cNvCxnSpPr>
          <p:nvPr/>
        </p:nvCxnSpPr>
        <p:spPr>
          <a:xfrm>
            <a:off x="4958813" y="3611975"/>
            <a:ext cx="1261800" cy="0"/>
          </a:xfrm>
          <a:prstGeom prst="straightConnector1">
            <a:avLst/>
          </a:prstGeom>
          <a:noFill/>
          <a:ln cap="flat" cmpd="sng" w="9525">
            <a:solidFill>
              <a:srgbClr val="666666"/>
            </a:solidFill>
            <a:prstDash val="solid"/>
            <a:round/>
            <a:headEnd len="med" w="med" type="none"/>
            <a:tailEnd len="med" w="med" type="triangle"/>
          </a:ln>
        </p:spPr>
      </p:cxnSp>
      <p:cxnSp>
        <p:nvCxnSpPr>
          <p:cNvPr id="301" name="Google Shape;301;p15"/>
          <p:cNvCxnSpPr>
            <a:stCxn id="288" idx="6"/>
          </p:cNvCxnSpPr>
          <p:nvPr/>
        </p:nvCxnSpPr>
        <p:spPr>
          <a:xfrm flipH="1" rot="10800000">
            <a:off x="4958813" y="1122200"/>
            <a:ext cx="1261800" cy="591600"/>
          </a:xfrm>
          <a:prstGeom prst="straightConnector1">
            <a:avLst/>
          </a:prstGeom>
          <a:noFill/>
          <a:ln cap="flat" cmpd="sng" w="9525">
            <a:solidFill>
              <a:srgbClr val="666666"/>
            </a:solidFill>
            <a:prstDash val="solid"/>
            <a:round/>
            <a:headEnd len="med" w="med" type="none"/>
            <a:tailEnd len="med" w="med" type="triangle"/>
          </a:ln>
        </p:spPr>
      </p:cxnSp>
      <p:cxnSp>
        <p:nvCxnSpPr>
          <p:cNvPr id="302" name="Google Shape;302;p15"/>
          <p:cNvCxnSpPr>
            <a:stCxn id="288" idx="6"/>
          </p:cNvCxnSpPr>
          <p:nvPr/>
        </p:nvCxnSpPr>
        <p:spPr>
          <a:xfrm>
            <a:off x="4958813" y="1713800"/>
            <a:ext cx="1261800" cy="0"/>
          </a:xfrm>
          <a:prstGeom prst="straightConnector1">
            <a:avLst/>
          </a:prstGeom>
          <a:noFill/>
          <a:ln cap="flat" cmpd="sng" w="9525">
            <a:solidFill>
              <a:srgbClr val="666666"/>
            </a:solidFill>
            <a:prstDash val="solid"/>
            <a:round/>
            <a:headEnd len="med" w="med" type="none"/>
            <a:tailEnd len="med" w="med" type="triangle"/>
          </a:ln>
        </p:spPr>
      </p:cxnSp>
      <p:cxnSp>
        <p:nvCxnSpPr>
          <p:cNvPr id="303" name="Google Shape;303;p15"/>
          <p:cNvCxnSpPr>
            <a:stCxn id="288" idx="6"/>
          </p:cNvCxnSpPr>
          <p:nvPr/>
        </p:nvCxnSpPr>
        <p:spPr>
          <a:xfrm>
            <a:off x="4958813" y="1713800"/>
            <a:ext cx="1261800" cy="646500"/>
          </a:xfrm>
          <a:prstGeom prst="straightConnector1">
            <a:avLst/>
          </a:prstGeom>
          <a:noFill/>
          <a:ln cap="flat" cmpd="sng" w="9525">
            <a:solidFill>
              <a:srgbClr val="666666"/>
            </a:solidFill>
            <a:prstDash val="solid"/>
            <a:round/>
            <a:headEnd len="med" w="med" type="none"/>
            <a:tailEnd len="med" w="med" type="triangle"/>
          </a:ln>
        </p:spPr>
      </p:cxnSp>
      <p:cxnSp>
        <p:nvCxnSpPr>
          <p:cNvPr id="304" name="Google Shape;304;p15"/>
          <p:cNvCxnSpPr>
            <a:stCxn id="288" idx="6"/>
          </p:cNvCxnSpPr>
          <p:nvPr/>
        </p:nvCxnSpPr>
        <p:spPr>
          <a:xfrm>
            <a:off x="4958813" y="1713800"/>
            <a:ext cx="1261800" cy="1272300"/>
          </a:xfrm>
          <a:prstGeom prst="straightConnector1">
            <a:avLst/>
          </a:prstGeom>
          <a:noFill/>
          <a:ln cap="flat" cmpd="sng" w="9525">
            <a:solidFill>
              <a:srgbClr val="666666"/>
            </a:solidFill>
            <a:prstDash val="solid"/>
            <a:round/>
            <a:headEnd len="med" w="med" type="none"/>
            <a:tailEnd len="med" w="med" type="triangle"/>
          </a:ln>
        </p:spPr>
      </p:cxnSp>
      <p:cxnSp>
        <p:nvCxnSpPr>
          <p:cNvPr id="305" name="Google Shape;305;p15"/>
          <p:cNvCxnSpPr>
            <a:stCxn id="288" idx="6"/>
          </p:cNvCxnSpPr>
          <p:nvPr/>
        </p:nvCxnSpPr>
        <p:spPr>
          <a:xfrm>
            <a:off x="4958813" y="1713800"/>
            <a:ext cx="1261800" cy="1898100"/>
          </a:xfrm>
          <a:prstGeom prst="straightConnector1">
            <a:avLst/>
          </a:prstGeom>
          <a:noFill/>
          <a:ln cap="flat" cmpd="sng" w="9525">
            <a:solidFill>
              <a:srgbClr val="666666"/>
            </a:solidFill>
            <a:prstDash val="solid"/>
            <a:round/>
            <a:headEnd len="med" w="med" type="none"/>
            <a:tailEnd len="med" w="med" type="triangle"/>
          </a:ln>
        </p:spPr>
      </p:cxnSp>
      <p:cxnSp>
        <p:nvCxnSpPr>
          <p:cNvPr id="306" name="Google Shape;306;p15"/>
          <p:cNvCxnSpPr>
            <a:stCxn id="286" idx="6"/>
          </p:cNvCxnSpPr>
          <p:nvPr/>
        </p:nvCxnSpPr>
        <p:spPr>
          <a:xfrm flipH="1" rot="10800000">
            <a:off x="4958813" y="1122175"/>
            <a:ext cx="1261800" cy="1238100"/>
          </a:xfrm>
          <a:prstGeom prst="straightConnector1">
            <a:avLst/>
          </a:prstGeom>
          <a:noFill/>
          <a:ln cap="flat" cmpd="sng" w="9525">
            <a:solidFill>
              <a:srgbClr val="666666"/>
            </a:solidFill>
            <a:prstDash val="solid"/>
            <a:round/>
            <a:headEnd len="med" w="med" type="none"/>
            <a:tailEnd len="med" w="med" type="triangle"/>
          </a:ln>
        </p:spPr>
      </p:cxnSp>
      <p:cxnSp>
        <p:nvCxnSpPr>
          <p:cNvPr id="307" name="Google Shape;307;p15"/>
          <p:cNvCxnSpPr>
            <a:stCxn id="286" idx="6"/>
          </p:cNvCxnSpPr>
          <p:nvPr/>
        </p:nvCxnSpPr>
        <p:spPr>
          <a:xfrm flipH="1" rot="10800000">
            <a:off x="4958813" y="1713775"/>
            <a:ext cx="1261800" cy="646500"/>
          </a:xfrm>
          <a:prstGeom prst="straightConnector1">
            <a:avLst/>
          </a:prstGeom>
          <a:noFill/>
          <a:ln cap="flat" cmpd="sng" w="9525">
            <a:solidFill>
              <a:srgbClr val="666666"/>
            </a:solidFill>
            <a:prstDash val="solid"/>
            <a:round/>
            <a:headEnd len="med" w="med" type="none"/>
            <a:tailEnd len="med" w="med" type="triangle"/>
          </a:ln>
        </p:spPr>
      </p:cxnSp>
      <p:cxnSp>
        <p:nvCxnSpPr>
          <p:cNvPr id="308" name="Google Shape;308;p15"/>
          <p:cNvCxnSpPr>
            <a:stCxn id="286" idx="6"/>
          </p:cNvCxnSpPr>
          <p:nvPr/>
        </p:nvCxnSpPr>
        <p:spPr>
          <a:xfrm>
            <a:off x="4958813" y="2360275"/>
            <a:ext cx="1261800" cy="0"/>
          </a:xfrm>
          <a:prstGeom prst="straightConnector1">
            <a:avLst/>
          </a:prstGeom>
          <a:noFill/>
          <a:ln cap="flat" cmpd="sng" w="9525">
            <a:solidFill>
              <a:srgbClr val="666666"/>
            </a:solidFill>
            <a:prstDash val="solid"/>
            <a:round/>
            <a:headEnd len="med" w="med" type="none"/>
            <a:tailEnd len="med" w="med" type="triangle"/>
          </a:ln>
        </p:spPr>
      </p:cxnSp>
      <p:cxnSp>
        <p:nvCxnSpPr>
          <p:cNvPr id="309" name="Google Shape;309;p15"/>
          <p:cNvCxnSpPr>
            <a:stCxn id="286" idx="6"/>
          </p:cNvCxnSpPr>
          <p:nvPr/>
        </p:nvCxnSpPr>
        <p:spPr>
          <a:xfrm>
            <a:off x="4958813" y="2360275"/>
            <a:ext cx="1261800" cy="625800"/>
          </a:xfrm>
          <a:prstGeom prst="straightConnector1">
            <a:avLst/>
          </a:prstGeom>
          <a:noFill/>
          <a:ln cap="flat" cmpd="sng" w="9525">
            <a:solidFill>
              <a:srgbClr val="666666"/>
            </a:solidFill>
            <a:prstDash val="solid"/>
            <a:round/>
            <a:headEnd len="med" w="med" type="none"/>
            <a:tailEnd len="med" w="med" type="triangle"/>
          </a:ln>
        </p:spPr>
      </p:cxnSp>
      <p:cxnSp>
        <p:nvCxnSpPr>
          <p:cNvPr id="310" name="Google Shape;310;p15"/>
          <p:cNvCxnSpPr>
            <a:stCxn id="286" idx="6"/>
          </p:cNvCxnSpPr>
          <p:nvPr/>
        </p:nvCxnSpPr>
        <p:spPr>
          <a:xfrm>
            <a:off x="4958813" y="2360275"/>
            <a:ext cx="1261800" cy="1251600"/>
          </a:xfrm>
          <a:prstGeom prst="straightConnector1">
            <a:avLst/>
          </a:prstGeom>
          <a:noFill/>
          <a:ln cap="flat" cmpd="sng" w="9525">
            <a:solidFill>
              <a:srgbClr val="666666"/>
            </a:solidFill>
            <a:prstDash val="solid"/>
            <a:round/>
            <a:headEnd len="med" w="med" type="none"/>
            <a:tailEnd len="med" w="med" type="triangle"/>
          </a:ln>
        </p:spPr>
      </p:cxnSp>
      <p:cxnSp>
        <p:nvCxnSpPr>
          <p:cNvPr id="311" name="Google Shape;311;p15"/>
          <p:cNvCxnSpPr>
            <a:stCxn id="287" idx="6"/>
          </p:cNvCxnSpPr>
          <p:nvPr/>
        </p:nvCxnSpPr>
        <p:spPr>
          <a:xfrm flipH="1" rot="10800000">
            <a:off x="4958813" y="1122225"/>
            <a:ext cx="1261800" cy="1863900"/>
          </a:xfrm>
          <a:prstGeom prst="straightConnector1">
            <a:avLst/>
          </a:prstGeom>
          <a:noFill/>
          <a:ln cap="flat" cmpd="sng" w="9525">
            <a:solidFill>
              <a:srgbClr val="666666"/>
            </a:solidFill>
            <a:prstDash val="solid"/>
            <a:round/>
            <a:headEnd len="med" w="med" type="none"/>
            <a:tailEnd len="med" w="med" type="triangle"/>
          </a:ln>
        </p:spPr>
      </p:cxnSp>
      <p:cxnSp>
        <p:nvCxnSpPr>
          <p:cNvPr id="312" name="Google Shape;312;p15"/>
          <p:cNvCxnSpPr>
            <a:stCxn id="287" idx="6"/>
          </p:cNvCxnSpPr>
          <p:nvPr/>
        </p:nvCxnSpPr>
        <p:spPr>
          <a:xfrm flipH="1" rot="10800000">
            <a:off x="4958813" y="1713825"/>
            <a:ext cx="1261800" cy="1272300"/>
          </a:xfrm>
          <a:prstGeom prst="straightConnector1">
            <a:avLst/>
          </a:prstGeom>
          <a:noFill/>
          <a:ln cap="flat" cmpd="sng" w="9525">
            <a:solidFill>
              <a:srgbClr val="666666"/>
            </a:solidFill>
            <a:prstDash val="solid"/>
            <a:round/>
            <a:headEnd len="med" w="med" type="none"/>
            <a:tailEnd len="med" w="med" type="triangle"/>
          </a:ln>
        </p:spPr>
      </p:cxnSp>
      <p:cxnSp>
        <p:nvCxnSpPr>
          <p:cNvPr id="313" name="Google Shape;313;p15"/>
          <p:cNvCxnSpPr>
            <a:stCxn id="287" idx="6"/>
          </p:cNvCxnSpPr>
          <p:nvPr/>
        </p:nvCxnSpPr>
        <p:spPr>
          <a:xfrm flipH="1" rot="10800000">
            <a:off x="4958813" y="2360325"/>
            <a:ext cx="1261800" cy="625800"/>
          </a:xfrm>
          <a:prstGeom prst="straightConnector1">
            <a:avLst/>
          </a:prstGeom>
          <a:noFill/>
          <a:ln cap="flat" cmpd="sng" w="9525">
            <a:solidFill>
              <a:srgbClr val="666666"/>
            </a:solidFill>
            <a:prstDash val="solid"/>
            <a:round/>
            <a:headEnd len="med" w="med" type="none"/>
            <a:tailEnd len="med" w="med" type="triangle"/>
          </a:ln>
        </p:spPr>
      </p:cxnSp>
      <p:cxnSp>
        <p:nvCxnSpPr>
          <p:cNvPr id="314" name="Google Shape;314;p15"/>
          <p:cNvCxnSpPr>
            <a:stCxn id="287" idx="6"/>
          </p:cNvCxnSpPr>
          <p:nvPr/>
        </p:nvCxnSpPr>
        <p:spPr>
          <a:xfrm>
            <a:off x="4958813" y="2986125"/>
            <a:ext cx="1261800" cy="0"/>
          </a:xfrm>
          <a:prstGeom prst="straightConnector1">
            <a:avLst/>
          </a:prstGeom>
          <a:noFill/>
          <a:ln cap="flat" cmpd="sng" w="9525">
            <a:solidFill>
              <a:srgbClr val="666666"/>
            </a:solidFill>
            <a:prstDash val="solid"/>
            <a:round/>
            <a:headEnd len="med" w="med" type="none"/>
            <a:tailEnd len="med" w="med" type="triangle"/>
          </a:ln>
        </p:spPr>
      </p:cxnSp>
      <p:cxnSp>
        <p:nvCxnSpPr>
          <p:cNvPr id="315" name="Google Shape;315;p15"/>
          <p:cNvCxnSpPr>
            <a:stCxn id="287" idx="6"/>
          </p:cNvCxnSpPr>
          <p:nvPr/>
        </p:nvCxnSpPr>
        <p:spPr>
          <a:xfrm>
            <a:off x="4958813" y="2986125"/>
            <a:ext cx="1261800" cy="625800"/>
          </a:xfrm>
          <a:prstGeom prst="straightConnector1">
            <a:avLst/>
          </a:prstGeom>
          <a:noFill/>
          <a:ln cap="flat" cmpd="sng" w="9525">
            <a:solidFill>
              <a:srgbClr val="666666"/>
            </a:solidFill>
            <a:prstDash val="solid"/>
            <a:round/>
            <a:headEnd len="med" w="med" type="none"/>
            <a:tailEnd len="med" w="med" type="triangle"/>
          </a:ln>
        </p:spPr>
      </p:cxnSp>
      <p:pic>
        <p:nvPicPr>
          <p:cNvPr id="316" name="Google Shape;316;p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9">
            <a:alphaModFix/>
          </a:blip>
          <a:stretch>
            <a:fillRect/>
          </a:stretch>
        </p:blipFill>
        <p:spPr>
          <a:xfrm>
            <a:off x="4593395" y="3999987"/>
            <a:ext cx="321075" cy="266552"/>
          </a:xfrm>
          <a:prstGeom prst="rect">
            <a:avLst/>
          </a:prstGeom>
          <a:noFill/>
          <a:ln>
            <a:noFill/>
          </a:ln>
        </p:spPr>
      </p:pic>
      <p:pic>
        <p:nvPicPr>
          <p:cNvPr id="317" name="Google Shape;317;p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0">
            <a:alphaModFix/>
          </a:blip>
          <a:stretch>
            <a:fillRect/>
          </a:stretch>
        </p:blipFill>
        <p:spPr>
          <a:xfrm>
            <a:off x="2953563" y="4011238"/>
            <a:ext cx="321075" cy="271679"/>
          </a:xfrm>
          <a:prstGeom prst="rect">
            <a:avLst/>
          </a:prstGeom>
          <a:noFill/>
          <a:ln>
            <a:noFill/>
          </a:ln>
        </p:spPr>
      </p:pic>
      <p:pic>
        <p:nvPicPr>
          <p:cNvPr id="318" name="Google Shape;318;p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1">
            <a:alphaModFix/>
          </a:blip>
          <a:stretch>
            <a:fillRect/>
          </a:stretch>
        </p:blipFill>
        <p:spPr>
          <a:xfrm>
            <a:off x="4808613" y="651938"/>
            <a:ext cx="216100" cy="224263"/>
          </a:xfrm>
          <a:prstGeom prst="rect">
            <a:avLst/>
          </a:prstGeom>
          <a:noFill/>
          <a:ln>
            <a:noFill/>
          </a:ln>
        </p:spPr>
      </p:pic>
      <p:pic>
        <p:nvPicPr>
          <p:cNvPr id="319" name="Google Shape;319;p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2">
            <a:alphaModFix/>
          </a:blip>
          <a:stretch>
            <a:fillRect/>
          </a:stretch>
        </p:blipFill>
        <p:spPr>
          <a:xfrm>
            <a:off x="6611150" y="705497"/>
            <a:ext cx="538312" cy="257653"/>
          </a:xfrm>
          <a:prstGeom prst="rect">
            <a:avLst/>
          </a:prstGeom>
          <a:noFill/>
          <a:ln>
            <a:noFill/>
          </a:ln>
        </p:spPr>
      </p:pic>
      <p:pic>
        <p:nvPicPr>
          <p:cNvPr id="320" name="Google Shape;320;p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3">
            <a:alphaModFix/>
          </a:blip>
          <a:stretch>
            <a:fillRect/>
          </a:stretch>
        </p:blipFill>
        <p:spPr>
          <a:xfrm>
            <a:off x="6139425" y="3999773"/>
            <a:ext cx="748198" cy="287750"/>
          </a:xfrm>
          <a:prstGeom prst="rect">
            <a:avLst/>
          </a:prstGeom>
          <a:noFill/>
          <a:ln>
            <a:noFill/>
          </a:ln>
        </p:spPr>
      </p:pic>
      <p:pic>
        <p:nvPicPr>
          <p:cNvPr id="321" name="Google Shape;321;p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4">
            <a:alphaModFix/>
          </a:blip>
          <a:stretch>
            <a:fillRect/>
          </a:stretch>
        </p:blipFill>
        <p:spPr>
          <a:xfrm>
            <a:off x="7229450" y="1150050"/>
            <a:ext cx="409800" cy="256134"/>
          </a:xfrm>
          <a:prstGeom prst="rect">
            <a:avLst/>
          </a:prstGeom>
          <a:noFill/>
          <a:ln>
            <a:noFill/>
          </a:ln>
        </p:spPr>
      </p:pic>
      <p:pic>
        <p:nvPicPr>
          <p:cNvPr id="322" name="Google Shape;322;p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5">
            <a:alphaModFix/>
          </a:blip>
          <a:stretch>
            <a:fillRect/>
          </a:stretch>
        </p:blipFill>
        <p:spPr>
          <a:xfrm>
            <a:off x="3767225" y="718600"/>
            <a:ext cx="321075" cy="277006"/>
          </a:xfrm>
          <a:prstGeom prst="rect">
            <a:avLst/>
          </a:prstGeom>
          <a:noFill/>
          <a:ln>
            <a:noFill/>
          </a:ln>
        </p:spPr>
      </p:pic>
      <p:pic>
        <p:nvPicPr>
          <p:cNvPr id="323" name="Google Shape;323;p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6">
            <a:alphaModFix/>
          </a:blip>
          <a:stretch>
            <a:fillRect/>
          </a:stretch>
        </p:blipFill>
        <p:spPr>
          <a:xfrm>
            <a:off x="4850775" y="2012988"/>
            <a:ext cx="216100" cy="252798"/>
          </a:xfrm>
          <a:prstGeom prst="rect">
            <a:avLst/>
          </a:prstGeom>
          <a:noFill/>
          <a:ln>
            <a:noFill/>
          </a:ln>
        </p:spPr>
      </p:pic>
      <p:pic>
        <p:nvPicPr>
          <p:cNvPr id="324" name="Google Shape;324;p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6508125" y="2027323"/>
            <a:ext cx="409800" cy="224141"/>
          </a:xfrm>
          <a:prstGeom prst="rect">
            <a:avLst/>
          </a:prstGeom>
          <a:noFill/>
          <a:ln>
            <a:noFill/>
          </a:ln>
        </p:spPr>
      </p:pic>
      <p:sp>
        <p:nvSpPr>
          <p:cNvPr id="325" name="Google Shape;325;p15"/>
          <p:cNvSpPr txBox="1"/>
          <p:nvPr/>
        </p:nvSpPr>
        <p:spPr>
          <a:xfrm>
            <a:off x="155575" y="183950"/>
            <a:ext cx="2160300" cy="7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Red multicapa y notaciones:</a:t>
            </a:r>
            <a:endParaRPr>
              <a:solidFill>
                <a:srgbClr val="666666"/>
              </a:solidFill>
            </a:endParaRPr>
          </a:p>
          <a:p>
            <a:pPr indent="0" lvl="0" marL="0" rtl="0" algn="l">
              <a:spcBef>
                <a:spcPts val="0"/>
              </a:spcBef>
              <a:spcAft>
                <a:spcPts val="0"/>
              </a:spcAft>
              <a:buNone/>
            </a:pPr>
            <a:r>
              <a:t/>
            </a:r>
            <a:endParaRPr>
              <a:solidFill>
                <a:srgbClr val="66666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2" name="Shape 1752"/>
        <p:cNvGrpSpPr/>
        <p:nvPr/>
      </p:nvGrpSpPr>
      <p:grpSpPr>
        <a:xfrm>
          <a:off x="0" y="0"/>
          <a:ext cx="0" cy="0"/>
          <a:chOff x="0" y="0"/>
          <a:chExt cx="0" cy="0"/>
        </a:xfrm>
      </p:grpSpPr>
      <p:sp>
        <p:nvSpPr>
          <p:cNvPr id="1753" name="Google Shape;1753;p42"/>
          <p:cNvSpPr txBox="1"/>
          <p:nvPr>
            <p:ph idx="1" type="body"/>
          </p:nvPr>
        </p:nvSpPr>
        <p:spPr>
          <a:xfrm>
            <a:off x="128425" y="185025"/>
            <a:ext cx="4873200" cy="72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1- Se inicializan los pesos sinápticos de la red con valores aleatorios pequeños.</a:t>
            </a:r>
            <a:endParaRPr sz="1600"/>
          </a:p>
        </p:txBody>
      </p:sp>
      <p:sp>
        <p:nvSpPr>
          <p:cNvPr id="1754" name="Google Shape;1754;p42"/>
          <p:cNvSpPr/>
          <p:nvPr/>
        </p:nvSpPr>
        <p:spPr>
          <a:xfrm>
            <a:off x="8536677" y="1216001"/>
            <a:ext cx="342600" cy="3360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755" name="Google Shape;1755;p42"/>
          <p:cNvSpPr/>
          <p:nvPr/>
        </p:nvSpPr>
        <p:spPr>
          <a:xfrm>
            <a:off x="5485292" y="1727930"/>
            <a:ext cx="342600" cy="3360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2"/>
          <p:cNvSpPr/>
          <p:nvPr/>
        </p:nvSpPr>
        <p:spPr>
          <a:xfrm>
            <a:off x="5485250" y="704091"/>
            <a:ext cx="342600" cy="3360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2"/>
          <p:cNvSpPr/>
          <p:nvPr/>
        </p:nvSpPr>
        <p:spPr>
          <a:xfrm>
            <a:off x="7137774" y="1727889"/>
            <a:ext cx="342600" cy="336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2"/>
          <p:cNvSpPr/>
          <p:nvPr/>
        </p:nvSpPr>
        <p:spPr>
          <a:xfrm>
            <a:off x="7137732" y="704050"/>
            <a:ext cx="342600" cy="336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9" name="Google Shape;1759;p42"/>
          <p:cNvCxnSpPr>
            <a:stCxn id="1756" idx="6"/>
            <a:endCxn id="1758" idx="2"/>
          </p:cNvCxnSpPr>
          <p:nvPr/>
        </p:nvCxnSpPr>
        <p:spPr>
          <a:xfrm>
            <a:off x="5827850" y="872091"/>
            <a:ext cx="1309800" cy="0"/>
          </a:xfrm>
          <a:prstGeom prst="straightConnector1">
            <a:avLst/>
          </a:prstGeom>
          <a:noFill/>
          <a:ln cap="flat" cmpd="sng" w="9525">
            <a:solidFill>
              <a:srgbClr val="000000"/>
            </a:solidFill>
            <a:prstDash val="solid"/>
            <a:round/>
            <a:headEnd len="med" w="med" type="none"/>
            <a:tailEnd len="med" w="med" type="triangle"/>
          </a:ln>
        </p:spPr>
      </p:cxnSp>
      <p:cxnSp>
        <p:nvCxnSpPr>
          <p:cNvPr id="1760" name="Google Shape;1760;p42"/>
          <p:cNvCxnSpPr>
            <a:stCxn id="1756" idx="6"/>
            <a:endCxn id="1757" idx="2"/>
          </p:cNvCxnSpPr>
          <p:nvPr/>
        </p:nvCxnSpPr>
        <p:spPr>
          <a:xfrm>
            <a:off x="5827850" y="872091"/>
            <a:ext cx="1309800" cy="1023900"/>
          </a:xfrm>
          <a:prstGeom prst="straightConnector1">
            <a:avLst/>
          </a:prstGeom>
          <a:noFill/>
          <a:ln cap="flat" cmpd="sng" w="9525">
            <a:solidFill>
              <a:srgbClr val="CCCCCC"/>
            </a:solidFill>
            <a:prstDash val="solid"/>
            <a:round/>
            <a:headEnd len="med" w="med" type="none"/>
            <a:tailEnd len="med" w="med" type="triangle"/>
          </a:ln>
        </p:spPr>
      </p:cxnSp>
      <p:cxnSp>
        <p:nvCxnSpPr>
          <p:cNvPr id="1761" name="Google Shape;1761;p42"/>
          <p:cNvCxnSpPr>
            <a:stCxn id="1755" idx="6"/>
            <a:endCxn id="1758" idx="2"/>
          </p:cNvCxnSpPr>
          <p:nvPr/>
        </p:nvCxnSpPr>
        <p:spPr>
          <a:xfrm flipH="1" rot="10800000">
            <a:off x="5827892" y="872030"/>
            <a:ext cx="1309800" cy="1023900"/>
          </a:xfrm>
          <a:prstGeom prst="straightConnector1">
            <a:avLst/>
          </a:prstGeom>
          <a:noFill/>
          <a:ln cap="flat" cmpd="sng" w="9525">
            <a:solidFill>
              <a:srgbClr val="000000"/>
            </a:solidFill>
            <a:prstDash val="solid"/>
            <a:round/>
            <a:headEnd len="med" w="med" type="none"/>
            <a:tailEnd len="med" w="med" type="triangle"/>
          </a:ln>
        </p:spPr>
      </p:cxnSp>
      <p:cxnSp>
        <p:nvCxnSpPr>
          <p:cNvPr id="1762" name="Google Shape;1762;p42"/>
          <p:cNvCxnSpPr>
            <a:stCxn id="1755" idx="6"/>
            <a:endCxn id="1757" idx="2"/>
          </p:cNvCxnSpPr>
          <p:nvPr/>
        </p:nvCxnSpPr>
        <p:spPr>
          <a:xfrm>
            <a:off x="5827892" y="1895930"/>
            <a:ext cx="1309800" cy="0"/>
          </a:xfrm>
          <a:prstGeom prst="straightConnector1">
            <a:avLst/>
          </a:prstGeom>
          <a:noFill/>
          <a:ln cap="flat" cmpd="sng" w="9525">
            <a:solidFill>
              <a:srgbClr val="CCCCCC"/>
            </a:solidFill>
            <a:prstDash val="solid"/>
            <a:round/>
            <a:headEnd len="med" w="med" type="none"/>
            <a:tailEnd len="med" w="med" type="triangle"/>
          </a:ln>
        </p:spPr>
      </p:cxnSp>
      <p:cxnSp>
        <p:nvCxnSpPr>
          <p:cNvPr id="1763" name="Google Shape;1763;p42"/>
          <p:cNvCxnSpPr>
            <a:stCxn id="1758" idx="6"/>
            <a:endCxn id="1754" idx="2"/>
          </p:cNvCxnSpPr>
          <p:nvPr/>
        </p:nvCxnSpPr>
        <p:spPr>
          <a:xfrm>
            <a:off x="7480332" y="872050"/>
            <a:ext cx="1056300" cy="512100"/>
          </a:xfrm>
          <a:prstGeom prst="straightConnector1">
            <a:avLst/>
          </a:prstGeom>
          <a:noFill/>
          <a:ln cap="flat" cmpd="sng" w="9525">
            <a:solidFill>
              <a:srgbClr val="CCCCCC"/>
            </a:solidFill>
            <a:prstDash val="solid"/>
            <a:round/>
            <a:headEnd len="med" w="med" type="none"/>
            <a:tailEnd len="med" w="med" type="triangle"/>
          </a:ln>
        </p:spPr>
      </p:cxnSp>
      <p:cxnSp>
        <p:nvCxnSpPr>
          <p:cNvPr id="1764" name="Google Shape;1764;p42"/>
          <p:cNvCxnSpPr>
            <a:stCxn id="1757" idx="6"/>
            <a:endCxn id="1754" idx="2"/>
          </p:cNvCxnSpPr>
          <p:nvPr/>
        </p:nvCxnSpPr>
        <p:spPr>
          <a:xfrm flipH="1" rot="10800000">
            <a:off x="7480374" y="1384089"/>
            <a:ext cx="1056300" cy="511800"/>
          </a:xfrm>
          <a:prstGeom prst="straightConnector1">
            <a:avLst/>
          </a:prstGeom>
          <a:noFill/>
          <a:ln cap="flat" cmpd="sng" w="9525">
            <a:solidFill>
              <a:srgbClr val="CCCCCC"/>
            </a:solidFill>
            <a:prstDash val="solid"/>
            <a:round/>
            <a:headEnd len="med" w="med" type="none"/>
            <a:tailEnd len="med" w="med" type="triangle"/>
          </a:ln>
        </p:spPr>
      </p:cxnSp>
      <p:pic>
        <p:nvPicPr>
          <p:cNvPr id="1765" name="Google Shape;1765;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8751838" y="1003722"/>
            <a:ext cx="301987" cy="248856"/>
          </a:xfrm>
          <a:prstGeom prst="rect">
            <a:avLst/>
          </a:prstGeom>
          <a:noFill/>
          <a:ln>
            <a:noFill/>
          </a:ln>
        </p:spPr>
      </p:pic>
      <p:pic>
        <p:nvPicPr>
          <p:cNvPr id="1766" name="Google Shape;1766;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7421116" y="437003"/>
            <a:ext cx="301987" cy="313355"/>
          </a:xfrm>
          <a:prstGeom prst="rect">
            <a:avLst/>
          </a:prstGeom>
          <a:noFill/>
          <a:ln>
            <a:noFill/>
          </a:ln>
        </p:spPr>
      </p:pic>
      <p:pic>
        <p:nvPicPr>
          <p:cNvPr id="1767" name="Google Shape;1767;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7413989" y="1420877"/>
            <a:ext cx="301987" cy="313349"/>
          </a:xfrm>
          <a:prstGeom prst="rect">
            <a:avLst/>
          </a:prstGeom>
          <a:noFill/>
          <a:ln>
            <a:noFill/>
          </a:ln>
        </p:spPr>
      </p:pic>
      <p:pic>
        <p:nvPicPr>
          <p:cNvPr id="1768" name="Google Shape;1768;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5771581" y="390743"/>
            <a:ext cx="243036" cy="313358"/>
          </a:xfrm>
          <a:prstGeom prst="rect">
            <a:avLst/>
          </a:prstGeom>
          <a:noFill/>
          <a:ln>
            <a:noFill/>
          </a:ln>
        </p:spPr>
      </p:pic>
      <p:pic>
        <p:nvPicPr>
          <p:cNvPr id="1769" name="Google Shape;1769;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5714248" y="1425224"/>
            <a:ext cx="243044" cy="304664"/>
          </a:xfrm>
          <a:prstGeom prst="rect">
            <a:avLst/>
          </a:prstGeom>
          <a:noFill/>
          <a:ln>
            <a:noFill/>
          </a:ln>
        </p:spPr>
      </p:pic>
      <p:pic>
        <p:nvPicPr>
          <p:cNvPr id="1770" name="Google Shape;1770;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8">
            <a:alphaModFix/>
          </a:blip>
          <a:stretch>
            <a:fillRect/>
          </a:stretch>
        </p:blipFill>
        <p:spPr>
          <a:xfrm rot="-2339248">
            <a:off x="5953877" y="1402186"/>
            <a:ext cx="340002" cy="196958"/>
          </a:xfrm>
          <a:prstGeom prst="rect">
            <a:avLst/>
          </a:prstGeom>
          <a:noFill/>
          <a:ln>
            <a:noFill/>
          </a:ln>
        </p:spPr>
      </p:pic>
      <p:pic>
        <p:nvPicPr>
          <p:cNvPr id="1771" name="Google Shape;1771;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9">
            <a:alphaModFix/>
          </a:blip>
          <a:stretch>
            <a:fillRect/>
          </a:stretch>
        </p:blipFill>
        <p:spPr>
          <a:xfrm>
            <a:off x="6311480" y="614248"/>
            <a:ext cx="342619" cy="195418"/>
          </a:xfrm>
          <a:prstGeom prst="rect">
            <a:avLst/>
          </a:prstGeom>
          <a:noFill/>
          <a:ln>
            <a:noFill/>
          </a:ln>
        </p:spPr>
      </p:pic>
      <p:pic>
        <p:nvPicPr>
          <p:cNvPr id="1772" name="Google Shape;1772;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0">
            <a:alphaModFix/>
          </a:blip>
          <a:stretch>
            <a:fillRect/>
          </a:stretch>
        </p:blipFill>
        <p:spPr>
          <a:xfrm rot="2358820">
            <a:off x="6133858" y="996759"/>
            <a:ext cx="339965" cy="196979"/>
          </a:xfrm>
          <a:prstGeom prst="rect">
            <a:avLst/>
          </a:prstGeom>
          <a:noFill/>
          <a:ln>
            <a:noFill/>
          </a:ln>
        </p:spPr>
      </p:pic>
      <p:pic>
        <p:nvPicPr>
          <p:cNvPr id="1773" name="Google Shape;1773;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1">
            <a:alphaModFix/>
          </a:blip>
          <a:stretch>
            <a:fillRect/>
          </a:stretch>
        </p:blipFill>
        <p:spPr>
          <a:xfrm>
            <a:off x="6311533" y="1662170"/>
            <a:ext cx="342619" cy="195418"/>
          </a:xfrm>
          <a:prstGeom prst="rect">
            <a:avLst/>
          </a:prstGeom>
          <a:noFill/>
          <a:ln>
            <a:noFill/>
          </a:ln>
        </p:spPr>
      </p:pic>
      <p:pic>
        <p:nvPicPr>
          <p:cNvPr id="1774" name="Google Shape;1774;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2">
            <a:alphaModFix/>
          </a:blip>
          <a:stretch>
            <a:fillRect/>
          </a:stretch>
        </p:blipFill>
        <p:spPr>
          <a:xfrm rot="1196097">
            <a:off x="7861710" y="879103"/>
            <a:ext cx="348413" cy="197341"/>
          </a:xfrm>
          <a:prstGeom prst="rect">
            <a:avLst/>
          </a:prstGeom>
          <a:noFill/>
          <a:ln>
            <a:noFill/>
          </a:ln>
        </p:spPr>
      </p:pic>
      <p:pic>
        <p:nvPicPr>
          <p:cNvPr id="1775" name="Google Shape;1775;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3">
            <a:alphaModFix/>
          </a:blip>
          <a:stretch>
            <a:fillRect/>
          </a:stretch>
        </p:blipFill>
        <p:spPr>
          <a:xfrm rot="-1770630">
            <a:off x="7806136" y="1403603"/>
            <a:ext cx="341008" cy="194112"/>
          </a:xfrm>
          <a:prstGeom prst="rect">
            <a:avLst/>
          </a:prstGeom>
          <a:noFill/>
          <a:ln>
            <a:noFill/>
          </a:ln>
        </p:spPr>
      </p:pic>
      <p:sp>
        <p:nvSpPr>
          <p:cNvPr id="1776" name="Google Shape;1776;p42"/>
          <p:cNvSpPr/>
          <p:nvPr/>
        </p:nvSpPr>
        <p:spPr>
          <a:xfrm>
            <a:off x="6544345" y="147225"/>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7" name="Google Shape;1777;p42"/>
          <p:cNvCxnSpPr>
            <a:stCxn id="1776" idx="5"/>
            <a:endCxn id="1758" idx="1"/>
          </p:cNvCxnSpPr>
          <p:nvPr/>
        </p:nvCxnSpPr>
        <p:spPr>
          <a:xfrm>
            <a:off x="6836773" y="434019"/>
            <a:ext cx="351000" cy="319200"/>
          </a:xfrm>
          <a:prstGeom prst="straightConnector1">
            <a:avLst/>
          </a:prstGeom>
          <a:noFill/>
          <a:ln cap="flat" cmpd="sng" w="9525">
            <a:solidFill>
              <a:schemeClr val="dk2"/>
            </a:solidFill>
            <a:prstDash val="solid"/>
            <a:round/>
            <a:headEnd len="med" w="med" type="none"/>
            <a:tailEnd len="med" w="med" type="triangle"/>
          </a:ln>
        </p:spPr>
      </p:cxnSp>
      <p:sp>
        <p:nvSpPr>
          <p:cNvPr id="1778" name="Google Shape;1778;p42"/>
          <p:cNvSpPr/>
          <p:nvPr/>
        </p:nvSpPr>
        <p:spPr>
          <a:xfrm>
            <a:off x="6544345" y="2334706"/>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9" name="Google Shape;1779;p42"/>
          <p:cNvCxnSpPr>
            <a:stCxn id="1778" idx="7"/>
            <a:endCxn id="1757" idx="3"/>
          </p:cNvCxnSpPr>
          <p:nvPr/>
        </p:nvCxnSpPr>
        <p:spPr>
          <a:xfrm flipH="1" rot="10800000">
            <a:off x="6836773" y="2014612"/>
            <a:ext cx="351300" cy="369300"/>
          </a:xfrm>
          <a:prstGeom prst="straightConnector1">
            <a:avLst/>
          </a:prstGeom>
          <a:noFill/>
          <a:ln cap="flat" cmpd="sng" w="9525">
            <a:solidFill>
              <a:srgbClr val="CCCCCC"/>
            </a:solidFill>
            <a:prstDash val="solid"/>
            <a:round/>
            <a:headEnd len="med" w="med" type="none"/>
            <a:tailEnd len="med" w="med" type="triangle"/>
          </a:ln>
        </p:spPr>
      </p:cxnSp>
      <p:pic>
        <p:nvPicPr>
          <p:cNvPr id="1780" name="Google Shape;1780;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4">
            <a:alphaModFix/>
          </a:blip>
          <a:stretch>
            <a:fillRect/>
          </a:stretch>
        </p:blipFill>
        <p:spPr>
          <a:xfrm rot="2440611">
            <a:off x="6893399" y="376291"/>
            <a:ext cx="393877" cy="228422"/>
          </a:xfrm>
          <a:prstGeom prst="rect">
            <a:avLst/>
          </a:prstGeom>
          <a:noFill/>
          <a:ln>
            <a:noFill/>
          </a:ln>
        </p:spPr>
      </p:pic>
      <p:pic>
        <p:nvPicPr>
          <p:cNvPr id="1781" name="Google Shape;1781;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5">
            <a:alphaModFix/>
          </a:blip>
          <a:stretch>
            <a:fillRect/>
          </a:stretch>
        </p:blipFill>
        <p:spPr>
          <a:xfrm rot="-3078902">
            <a:off x="6671210" y="2003626"/>
            <a:ext cx="389183" cy="227293"/>
          </a:xfrm>
          <a:prstGeom prst="rect">
            <a:avLst/>
          </a:prstGeom>
          <a:noFill/>
          <a:ln>
            <a:noFill/>
          </a:ln>
        </p:spPr>
      </p:pic>
      <p:sp>
        <p:nvSpPr>
          <p:cNvPr id="1782" name="Google Shape;1782;p42"/>
          <p:cNvSpPr/>
          <p:nvPr/>
        </p:nvSpPr>
        <p:spPr>
          <a:xfrm>
            <a:off x="7956271" y="470282"/>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3" name="Google Shape;1783;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6">
            <a:alphaModFix/>
          </a:blip>
          <a:stretch>
            <a:fillRect/>
          </a:stretch>
        </p:blipFill>
        <p:spPr>
          <a:xfrm rot="3229274">
            <a:off x="8305948" y="770073"/>
            <a:ext cx="352957" cy="204096"/>
          </a:xfrm>
          <a:prstGeom prst="rect">
            <a:avLst/>
          </a:prstGeom>
          <a:noFill/>
          <a:ln>
            <a:noFill/>
          </a:ln>
        </p:spPr>
      </p:pic>
      <p:cxnSp>
        <p:nvCxnSpPr>
          <p:cNvPr id="1784" name="Google Shape;1784;p42"/>
          <p:cNvCxnSpPr>
            <a:stCxn id="1782" idx="5"/>
            <a:endCxn id="1754" idx="1"/>
          </p:cNvCxnSpPr>
          <p:nvPr/>
        </p:nvCxnSpPr>
        <p:spPr>
          <a:xfrm>
            <a:off x="8248698" y="757076"/>
            <a:ext cx="338100" cy="508200"/>
          </a:xfrm>
          <a:prstGeom prst="straightConnector1">
            <a:avLst/>
          </a:prstGeom>
          <a:noFill/>
          <a:ln cap="flat" cmpd="sng" w="9525">
            <a:solidFill>
              <a:srgbClr val="CCCCCC"/>
            </a:solidFill>
            <a:prstDash val="solid"/>
            <a:round/>
            <a:headEnd len="med" w="med" type="none"/>
            <a:tailEnd len="med" w="med" type="triangle"/>
          </a:ln>
        </p:spPr>
      </p:cxnSp>
      <p:pic>
        <p:nvPicPr>
          <p:cNvPr id="1785" name="Google Shape;1785;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6666557" y="230168"/>
            <a:ext cx="102617" cy="195413"/>
          </a:xfrm>
          <a:prstGeom prst="rect">
            <a:avLst/>
          </a:prstGeom>
          <a:noFill/>
          <a:ln>
            <a:noFill/>
          </a:ln>
        </p:spPr>
      </p:pic>
      <p:pic>
        <p:nvPicPr>
          <p:cNvPr id="1786" name="Google Shape;1786;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6666557" y="2405059"/>
            <a:ext cx="102617" cy="195413"/>
          </a:xfrm>
          <a:prstGeom prst="rect">
            <a:avLst/>
          </a:prstGeom>
          <a:noFill/>
          <a:ln>
            <a:noFill/>
          </a:ln>
        </p:spPr>
      </p:pic>
      <p:pic>
        <p:nvPicPr>
          <p:cNvPr id="1787" name="Google Shape;1787;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8076277" y="540041"/>
            <a:ext cx="102617" cy="195413"/>
          </a:xfrm>
          <a:prstGeom prst="rect">
            <a:avLst/>
          </a:prstGeom>
          <a:noFill/>
          <a:ln>
            <a:noFill/>
          </a:ln>
        </p:spPr>
      </p:pic>
      <p:pic>
        <p:nvPicPr>
          <p:cNvPr id="1788" name="Google Shape;1788;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8">
            <a:alphaModFix/>
          </a:blip>
          <a:stretch>
            <a:fillRect/>
          </a:stretch>
        </p:blipFill>
        <p:spPr>
          <a:xfrm>
            <a:off x="3213075" y="875425"/>
            <a:ext cx="1091486" cy="724800"/>
          </a:xfrm>
          <a:prstGeom prst="rect">
            <a:avLst/>
          </a:prstGeom>
          <a:noFill/>
          <a:ln>
            <a:noFill/>
          </a:ln>
        </p:spPr>
      </p:pic>
      <p:pic>
        <p:nvPicPr>
          <p:cNvPr id="1789" name="Google Shape;1789;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9">
            <a:alphaModFix/>
          </a:blip>
          <a:stretch>
            <a:fillRect/>
          </a:stretch>
        </p:blipFill>
        <p:spPr>
          <a:xfrm>
            <a:off x="429523" y="912550"/>
            <a:ext cx="1056300" cy="701472"/>
          </a:xfrm>
          <a:prstGeom prst="rect">
            <a:avLst/>
          </a:prstGeom>
          <a:noFill/>
          <a:ln>
            <a:noFill/>
          </a:ln>
        </p:spPr>
      </p:pic>
      <p:pic>
        <p:nvPicPr>
          <p:cNvPr id="1790" name="Google Shape;1790;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0">
            <a:alphaModFix/>
          </a:blip>
          <a:stretch>
            <a:fillRect/>
          </a:stretch>
        </p:blipFill>
        <p:spPr>
          <a:xfrm>
            <a:off x="1872450" y="909825"/>
            <a:ext cx="925189" cy="724800"/>
          </a:xfrm>
          <a:prstGeom prst="rect">
            <a:avLst/>
          </a:prstGeom>
          <a:noFill/>
          <a:ln>
            <a:noFill/>
          </a:ln>
        </p:spPr>
      </p:pic>
      <p:sp>
        <p:nvSpPr>
          <p:cNvPr id="1791" name="Google Shape;1791;p42"/>
          <p:cNvSpPr/>
          <p:nvPr/>
        </p:nvSpPr>
        <p:spPr>
          <a:xfrm>
            <a:off x="6544345" y="2334706"/>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2"/>
          <p:cNvSpPr txBox="1"/>
          <p:nvPr/>
        </p:nvSpPr>
        <p:spPr>
          <a:xfrm>
            <a:off x="99000" y="2582275"/>
            <a:ext cx="5534400" cy="81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rPr>
              <a:t>3- Se calculan los valores de la capa oculta.</a:t>
            </a:r>
            <a:endParaRPr/>
          </a:p>
        </p:txBody>
      </p:sp>
      <p:pic>
        <p:nvPicPr>
          <p:cNvPr id="1793" name="Google Shape;1793;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28474" y="3061575"/>
            <a:ext cx="243050" cy="252205"/>
          </a:xfrm>
          <a:prstGeom prst="rect">
            <a:avLst/>
          </a:prstGeom>
          <a:noFill/>
          <a:ln>
            <a:noFill/>
          </a:ln>
        </p:spPr>
      </p:pic>
      <p:cxnSp>
        <p:nvCxnSpPr>
          <p:cNvPr id="1794" name="Google Shape;1794;p42"/>
          <p:cNvCxnSpPr/>
          <p:nvPr/>
        </p:nvCxnSpPr>
        <p:spPr>
          <a:xfrm>
            <a:off x="486450" y="3218241"/>
            <a:ext cx="316200" cy="3900"/>
          </a:xfrm>
          <a:prstGeom prst="straightConnector1">
            <a:avLst/>
          </a:prstGeom>
          <a:noFill/>
          <a:ln cap="flat" cmpd="sng" w="9525">
            <a:solidFill>
              <a:srgbClr val="000000"/>
            </a:solidFill>
            <a:prstDash val="solid"/>
            <a:round/>
            <a:headEnd len="med" w="med" type="none"/>
            <a:tailEnd len="med" w="med" type="triangle"/>
          </a:ln>
        </p:spPr>
      </p:cxnSp>
      <p:pic>
        <p:nvPicPr>
          <p:cNvPr id="1795" name="Google Shape;1795;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1">
            <a:alphaModFix/>
          </a:blip>
          <a:stretch>
            <a:fillRect/>
          </a:stretch>
        </p:blipFill>
        <p:spPr>
          <a:xfrm>
            <a:off x="993775" y="3071050"/>
            <a:ext cx="6400351" cy="286682"/>
          </a:xfrm>
          <a:prstGeom prst="rect">
            <a:avLst/>
          </a:prstGeom>
          <a:noFill/>
          <a:ln>
            <a:noFill/>
          </a:ln>
        </p:spPr>
      </p:pic>
      <p:pic>
        <p:nvPicPr>
          <p:cNvPr id="1796" name="Google Shape;1796;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2">
            <a:alphaModFix/>
          </a:blip>
          <a:stretch>
            <a:fillRect/>
          </a:stretch>
        </p:blipFill>
        <p:spPr>
          <a:xfrm>
            <a:off x="944650" y="3497874"/>
            <a:ext cx="4277200" cy="489731"/>
          </a:xfrm>
          <a:prstGeom prst="rect">
            <a:avLst/>
          </a:prstGeom>
          <a:noFill/>
          <a:ln>
            <a:noFill/>
          </a:ln>
        </p:spPr>
      </p:pic>
      <p:pic>
        <p:nvPicPr>
          <p:cNvPr id="1797" name="Google Shape;1797;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8">
            <a:alphaModFix/>
          </a:blip>
          <a:stretch>
            <a:fillRect/>
          </a:stretch>
        </p:blipFill>
        <p:spPr>
          <a:xfrm>
            <a:off x="3213075" y="875425"/>
            <a:ext cx="1091486" cy="724800"/>
          </a:xfrm>
          <a:prstGeom prst="rect">
            <a:avLst/>
          </a:prstGeom>
          <a:noFill/>
          <a:ln>
            <a:noFill/>
          </a:ln>
        </p:spPr>
      </p:pic>
      <p:pic>
        <p:nvPicPr>
          <p:cNvPr id="1798" name="Google Shape;1798;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9">
            <a:alphaModFix/>
          </a:blip>
          <a:stretch>
            <a:fillRect/>
          </a:stretch>
        </p:blipFill>
        <p:spPr>
          <a:xfrm>
            <a:off x="429523" y="912550"/>
            <a:ext cx="1056300" cy="701472"/>
          </a:xfrm>
          <a:prstGeom prst="rect">
            <a:avLst/>
          </a:prstGeom>
          <a:noFill/>
          <a:ln>
            <a:noFill/>
          </a:ln>
        </p:spPr>
      </p:pic>
      <p:pic>
        <p:nvPicPr>
          <p:cNvPr id="1799" name="Google Shape;1799;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0">
            <a:alphaModFix/>
          </a:blip>
          <a:stretch>
            <a:fillRect/>
          </a:stretch>
        </p:blipFill>
        <p:spPr>
          <a:xfrm>
            <a:off x="1872450" y="909825"/>
            <a:ext cx="925189" cy="724800"/>
          </a:xfrm>
          <a:prstGeom prst="rect">
            <a:avLst/>
          </a:prstGeom>
          <a:noFill/>
          <a:ln>
            <a:noFill/>
          </a:ln>
        </p:spPr>
      </p:pic>
      <p:sp>
        <p:nvSpPr>
          <p:cNvPr id="1800" name="Google Shape;1800;p42"/>
          <p:cNvSpPr txBox="1"/>
          <p:nvPr>
            <p:ph idx="1" type="body"/>
          </p:nvPr>
        </p:nvSpPr>
        <p:spPr>
          <a:xfrm>
            <a:off x="128475" y="1754875"/>
            <a:ext cx="4873200" cy="72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2- Se elige un patrón y se inicializa la capa inicial </a:t>
            </a:r>
            <a:endParaRPr sz="1600"/>
          </a:p>
        </p:txBody>
      </p:sp>
      <p:sp>
        <p:nvSpPr>
          <p:cNvPr id="1801" name="Google Shape;1801;p42"/>
          <p:cNvSpPr txBox="1"/>
          <p:nvPr/>
        </p:nvSpPr>
        <p:spPr>
          <a:xfrm>
            <a:off x="99000" y="2582275"/>
            <a:ext cx="5534400" cy="81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rPr>
              <a:t>3- Se calculan los valores de la capa oculta.</a:t>
            </a:r>
            <a:endParaRPr/>
          </a:p>
        </p:txBody>
      </p:sp>
      <p:pic>
        <p:nvPicPr>
          <p:cNvPr id="1802" name="Google Shape;1802;p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3">
            <a:alphaModFix/>
          </a:blip>
          <a:stretch>
            <a:fillRect/>
          </a:stretch>
        </p:blipFill>
        <p:spPr>
          <a:xfrm>
            <a:off x="1448525" y="2209975"/>
            <a:ext cx="3532429" cy="319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6" name="Shape 1806"/>
        <p:cNvGrpSpPr/>
        <p:nvPr/>
      </p:nvGrpSpPr>
      <p:grpSpPr>
        <a:xfrm>
          <a:off x="0" y="0"/>
          <a:ext cx="0" cy="0"/>
          <a:chOff x="0" y="0"/>
          <a:chExt cx="0" cy="0"/>
        </a:xfrm>
      </p:grpSpPr>
      <p:sp>
        <p:nvSpPr>
          <p:cNvPr id="1807" name="Google Shape;1807;p43"/>
          <p:cNvSpPr txBox="1"/>
          <p:nvPr>
            <p:ph idx="1" type="body"/>
          </p:nvPr>
        </p:nvSpPr>
        <p:spPr>
          <a:xfrm>
            <a:off x="128425" y="185025"/>
            <a:ext cx="4873200" cy="72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1- Se inicializan los pesos sinápticos de la red con valores aleatorios pequeños.</a:t>
            </a:r>
            <a:endParaRPr sz="1600"/>
          </a:p>
        </p:txBody>
      </p:sp>
      <p:sp>
        <p:nvSpPr>
          <p:cNvPr id="1808" name="Google Shape;1808;p43"/>
          <p:cNvSpPr/>
          <p:nvPr/>
        </p:nvSpPr>
        <p:spPr>
          <a:xfrm>
            <a:off x="8536677" y="1216001"/>
            <a:ext cx="342600" cy="3360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809" name="Google Shape;1809;p43"/>
          <p:cNvSpPr/>
          <p:nvPr/>
        </p:nvSpPr>
        <p:spPr>
          <a:xfrm>
            <a:off x="5485292" y="1727930"/>
            <a:ext cx="342600" cy="3360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3"/>
          <p:cNvSpPr/>
          <p:nvPr/>
        </p:nvSpPr>
        <p:spPr>
          <a:xfrm>
            <a:off x="5485250" y="704091"/>
            <a:ext cx="342600" cy="3360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3"/>
          <p:cNvSpPr/>
          <p:nvPr/>
        </p:nvSpPr>
        <p:spPr>
          <a:xfrm>
            <a:off x="7137774" y="1727889"/>
            <a:ext cx="342600" cy="336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3"/>
          <p:cNvSpPr/>
          <p:nvPr/>
        </p:nvSpPr>
        <p:spPr>
          <a:xfrm>
            <a:off x="7137732" y="704050"/>
            <a:ext cx="342600" cy="336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3" name="Google Shape;1813;p43"/>
          <p:cNvCxnSpPr>
            <a:stCxn id="1810" idx="6"/>
            <a:endCxn id="1812" idx="2"/>
          </p:cNvCxnSpPr>
          <p:nvPr/>
        </p:nvCxnSpPr>
        <p:spPr>
          <a:xfrm>
            <a:off x="5827850" y="872091"/>
            <a:ext cx="1309800" cy="0"/>
          </a:xfrm>
          <a:prstGeom prst="straightConnector1">
            <a:avLst/>
          </a:prstGeom>
          <a:noFill/>
          <a:ln cap="flat" cmpd="sng" w="9525">
            <a:solidFill>
              <a:srgbClr val="CCCCCC"/>
            </a:solidFill>
            <a:prstDash val="solid"/>
            <a:round/>
            <a:headEnd len="med" w="med" type="none"/>
            <a:tailEnd len="med" w="med" type="triangle"/>
          </a:ln>
        </p:spPr>
      </p:cxnSp>
      <p:cxnSp>
        <p:nvCxnSpPr>
          <p:cNvPr id="1814" name="Google Shape;1814;p43"/>
          <p:cNvCxnSpPr>
            <a:stCxn id="1810" idx="6"/>
            <a:endCxn id="1811" idx="2"/>
          </p:cNvCxnSpPr>
          <p:nvPr/>
        </p:nvCxnSpPr>
        <p:spPr>
          <a:xfrm>
            <a:off x="5827850" y="872091"/>
            <a:ext cx="1309800" cy="1023900"/>
          </a:xfrm>
          <a:prstGeom prst="straightConnector1">
            <a:avLst/>
          </a:prstGeom>
          <a:noFill/>
          <a:ln cap="flat" cmpd="sng" w="9525">
            <a:solidFill>
              <a:srgbClr val="000000"/>
            </a:solidFill>
            <a:prstDash val="solid"/>
            <a:round/>
            <a:headEnd len="med" w="med" type="none"/>
            <a:tailEnd len="med" w="med" type="triangle"/>
          </a:ln>
        </p:spPr>
      </p:cxnSp>
      <p:cxnSp>
        <p:nvCxnSpPr>
          <p:cNvPr id="1815" name="Google Shape;1815;p43"/>
          <p:cNvCxnSpPr>
            <a:stCxn id="1809" idx="6"/>
            <a:endCxn id="1812" idx="2"/>
          </p:cNvCxnSpPr>
          <p:nvPr/>
        </p:nvCxnSpPr>
        <p:spPr>
          <a:xfrm flipH="1" rot="10800000">
            <a:off x="5827892" y="872030"/>
            <a:ext cx="1309800" cy="1023900"/>
          </a:xfrm>
          <a:prstGeom prst="straightConnector1">
            <a:avLst/>
          </a:prstGeom>
          <a:noFill/>
          <a:ln cap="flat" cmpd="sng" w="9525">
            <a:solidFill>
              <a:srgbClr val="CCCCCC"/>
            </a:solidFill>
            <a:prstDash val="solid"/>
            <a:round/>
            <a:headEnd len="med" w="med" type="none"/>
            <a:tailEnd len="med" w="med" type="triangle"/>
          </a:ln>
        </p:spPr>
      </p:cxnSp>
      <p:cxnSp>
        <p:nvCxnSpPr>
          <p:cNvPr id="1816" name="Google Shape;1816;p43"/>
          <p:cNvCxnSpPr>
            <a:stCxn id="1809" idx="6"/>
            <a:endCxn id="1811" idx="2"/>
          </p:cNvCxnSpPr>
          <p:nvPr/>
        </p:nvCxnSpPr>
        <p:spPr>
          <a:xfrm>
            <a:off x="5827892" y="1895930"/>
            <a:ext cx="1309800" cy="0"/>
          </a:xfrm>
          <a:prstGeom prst="straightConnector1">
            <a:avLst/>
          </a:prstGeom>
          <a:noFill/>
          <a:ln cap="flat" cmpd="sng" w="9525">
            <a:solidFill>
              <a:srgbClr val="000000"/>
            </a:solidFill>
            <a:prstDash val="solid"/>
            <a:round/>
            <a:headEnd len="med" w="med" type="none"/>
            <a:tailEnd len="med" w="med" type="triangle"/>
          </a:ln>
        </p:spPr>
      </p:cxnSp>
      <p:cxnSp>
        <p:nvCxnSpPr>
          <p:cNvPr id="1817" name="Google Shape;1817;p43"/>
          <p:cNvCxnSpPr>
            <a:stCxn id="1812" idx="6"/>
            <a:endCxn id="1808" idx="2"/>
          </p:cNvCxnSpPr>
          <p:nvPr/>
        </p:nvCxnSpPr>
        <p:spPr>
          <a:xfrm>
            <a:off x="7480332" y="872050"/>
            <a:ext cx="1056300" cy="512100"/>
          </a:xfrm>
          <a:prstGeom prst="straightConnector1">
            <a:avLst/>
          </a:prstGeom>
          <a:noFill/>
          <a:ln cap="flat" cmpd="sng" w="9525">
            <a:solidFill>
              <a:srgbClr val="CCCCCC"/>
            </a:solidFill>
            <a:prstDash val="solid"/>
            <a:round/>
            <a:headEnd len="med" w="med" type="none"/>
            <a:tailEnd len="med" w="med" type="triangle"/>
          </a:ln>
        </p:spPr>
      </p:cxnSp>
      <p:cxnSp>
        <p:nvCxnSpPr>
          <p:cNvPr id="1818" name="Google Shape;1818;p43"/>
          <p:cNvCxnSpPr>
            <a:stCxn id="1811" idx="6"/>
            <a:endCxn id="1808" idx="2"/>
          </p:cNvCxnSpPr>
          <p:nvPr/>
        </p:nvCxnSpPr>
        <p:spPr>
          <a:xfrm flipH="1" rot="10800000">
            <a:off x="7480374" y="1384089"/>
            <a:ext cx="1056300" cy="511800"/>
          </a:xfrm>
          <a:prstGeom prst="straightConnector1">
            <a:avLst/>
          </a:prstGeom>
          <a:noFill/>
          <a:ln cap="flat" cmpd="sng" w="9525">
            <a:solidFill>
              <a:srgbClr val="CCCCCC"/>
            </a:solidFill>
            <a:prstDash val="solid"/>
            <a:round/>
            <a:headEnd len="med" w="med" type="none"/>
            <a:tailEnd len="med" w="med" type="triangle"/>
          </a:ln>
        </p:spPr>
      </p:cxnSp>
      <p:pic>
        <p:nvPicPr>
          <p:cNvPr id="1819" name="Google Shape;1819;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8751838" y="1003722"/>
            <a:ext cx="301987" cy="248856"/>
          </a:xfrm>
          <a:prstGeom prst="rect">
            <a:avLst/>
          </a:prstGeom>
          <a:noFill/>
          <a:ln>
            <a:noFill/>
          </a:ln>
        </p:spPr>
      </p:pic>
      <p:pic>
        <p:nvPicPr>
          <p:cNvPr id="1820" name="Google Shape;1820;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7421116" y="437003"/>
            <a:ext cx="301987" cy="313355"/>
          </a:xfrm>
          <a:prstGeom prst="rect">
            <a:avLst/>
          </a:prstGeom>
          <a:noFill/>
          <a:ln>
            <a:noFill/>
          </a:ln>
        </p:spPr>
      </p:pic>
      <p:pic>
        <p:nvPicPr>
          <p:cNvPr id="1821" name="Google Shape;1821;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7413989" y="1420877"/>
            <a:ext cx="301987" cy="313349"/>
          </a:xfrm>
          <a:prstGeom prst="rect">
            <a:avLst/>
          </a:prstGeom>
          <a:noFill/>
          <a:ln>
            <a:noFill/>
          </a:ln>
        </p:spPr>
      </p:pic>
      <p:pic>
        <p:nvPicPr>
          <p:cNvPr id="1822" name="Google Shape;1822;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5771581" y="390743"/>
            <a:ext cx="243036" cy="313358"/>
          </a:xfrm>
          <a:prstGeom prst="rect">
            <a:avLst/>
          </a:prstGeom>
          <a:noFill/>
          <a:ln>
            <a:noFill/>
          </a:ln>
        </p:spPr>
      </p:pic>
      <p:pic>
        <p:nvPicPr>
          <p:cNvPr id="1823" name="Google Shape;1823;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5714248" y="1425224"/>
            <a:ext cx="243044" cy="304664"/>
          </a:xfrm>
          <a:prstGeom prst="rect">
            <a:avLst/>
          </a:prstGeom>
          <a:noFill/>
          <a:ln>
            <a:noFill/>
          </a:ln>
        </p:spPr>
      </p:pic>
      <p:pic>
        <p:nvPicPr>
          <p:cNvPr id="1824" name="Google Shape;1824;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8">
            <a:alphaModFix/>
          </a:blip>
          <a:stretch>
            <a:fillRect/>
          </a:stretch>
        </p:blipFill>
        <p:spPr>
          <a:xfrm rot="-2339248">
            <a:off x="5953877" y="1402186"/>
            <a:ext cx="340002" cy="196958"/>
          </a:xfrm>
          <a:prstGeom prst="rect">
            <a:avLst/>
          </a:prstGeom>
          <a:noFill/>
          <a:ln>
            <a:noFill/>
          </a:ln>
        </p:spPr>
      </p:pic>
      <p:pic>
        <p:nvPicPr>
          <p:cNvPr id="1825" name="Google Shape;1825;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9">
            <a:alphaModFix/>
          </a:blip>
          <a:stretch>
            <a:fillRect/>
          </a:stretch>
        </p:blipFill>
        <p:spPr>
          <a:xfrm>
            <a:off x="6311480" y="614248"/>
            <a:ext cx="342619" cy="195418"/>
          </a:xfrm>
          <a:prstGeom prst="rect">
            <a:avLst/>
          </a:prstGeom>
          <a:noFill/>
          <a:ln>
            <a:noFill/>
          </a:ln>
        </p:spPr>
      </p:pic>
      <p:pic>
        <p:nvPicPr>
          <p:cNvPr id="1826" name="Google Shape;1826;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0">
            <a:alphaModFix/>
          </a:blip>
          <a:stretch>
            <a:fillRect/>
          </a:stretch>
        </p:blipFill>
        <p:spPr>
          <a:xfrm rot="2358820">
            <a:off x="6133858" y="996759"/>
            <a:ext cx="339965" cy="196979"/>
          </a:xfrm>
          <a:prstGeom prst="rect">
            <a:avLst/>
          </a:prstGeom>
          <a:noFill/>
          <a:ln>
            <a:noFill/>
          </a:ln>
        </p:spPr>
      </p:pic>
      <p:pic>
        <p:nvPicPr>
          <p:cNvPr id="1827" name="Google Shape;1827;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1">
            <a:alphaModFix/>
          </a:blip>
          <a:stretch>
            <a:fillRect/>
          </a:stretch>
        </p:blipFill>
        <p:spPr>
          <a:xfrm>
            <a:off x="6311533" y="1662170"/>
            <a:ext cx="342619" cy="195418"/>
          </a:xfrm>
          <a:prstGeom prst="rect">
            <a:avLst/>
          </a:prstGeom>
          <a:noFill/>
          <a:ln>
            <a:noFill/>
          </a:ln>
        </p:spPr>
      </p:pic>
      <p:pic>
        <p:nvPicPr>
          <p:cNvPr id="1828" name="Google Shape;1828;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2">
            <a:alphaModFix/>
          </a:blip>
          <a:stretch>
            <a:fillRect/>
          </a:stretch>
        </p:blipFill>
        <p:spPr>
          <a:xfrm rot="1196097">
            <a:off x="7861710" y="879103"/>
            <a:ext cx="348413" cy="197341"/>
          </a:xfrm>
          <a:prstGeom prst="rect">
            <a:avLst/>
          </a:prstGeom>
          <a:noFill/>
          <a:ln>
            <a:noFill/>
          </a:ln>
        </p:spPr>
      </p:pic>
      <p:pic>
        <p:nvPicPr>
          <p:cNvPr id="1829" name="Google Shape;1829;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3">
            <a:alphaModFix/>
          </a:blip>
          <a:stretch>
            <a:fillRect/>
          </a:stretch>
        </p:blipFill>
        <p:spPr>
          <a:xfrm rot="-1770630">
            <a:off x="7806136" y="1403603"/>
            <a:ext cx="341008" cy="194112"/>
          </a:xfrm>
          <a:prstGeom prst="rect">
            <a:avLst/>
          </a:prstGeom>
          <a:noFill/>
          <a:ln>
            <a:noFill/>
          </a:ln>
        </p:spPr>
      </p:pic>
      <p:sp>
        <p:nvSpPr>
          <p:cNvPr id="1830" name="Google Shape;1830;p43"/>
          <p:cNvSpPr/>
          <p:nvPr/>
        </p:nvSpPr>
        <p:spPr>
          <a:xfrm>
            <a:off x="6544345" y="147225"/>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31" name="Google Shape;1831;p43"/>
          <p:cNvCxnSpPr>
            <a:stCxn id="1830" idx="5"/>
            <a:endCxn id="1812" idx="1"/>
          </p:cNvCxnSpPr>
          <p:nvPr/>
        </p:nvCxnSpPr>
        <p:spPr>
          <a:xfrm>
            <a:off x="6836773" y="434019"/>
            <a:ext cx="351000" cy="319200"/>
          </a:xfrm>
          <a:prstGeom prst="straightConnector1">
            <a:avLst/>
          </a:prstGeom>
          <a:noFill/>
          <a:ln cap="flat" cmpd="sng" w="9525">
            <a:solidFill>
              <a:srgbClr val="CCCCCC"/>
            </a:solidFill>
            <a:prstDash val="solid"/>
            <a:round/>
            <a:headEnd len="med" w="med" type="none"/>
            <a:tailEnd len="med" w="med" type="triangle"/>
          </a:ln>
        </p:spPr>
      </p:cxnSp>
      <p:sp>
        <p:nvSpPr>
          <p:cNvPr id="1832" name="Google Shape;1832;p43"/>
          <p:cNvSpPr/>
          <p:nvPr/>
        </p:nvSpPr>
        <p:spPr>
          <a:xfrm>
            <a:off x="6544345" y="2334706"/>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33" name="Google Shape;1833;p43"/>
          <p:cNvCxnSpPr>
            <a:stCxn id="1832" idx="7"/>
            <a:endCxn id="1811" idx="3"/>
          </p:cNvCxnSpPr>
          <p:nvPr/>
        </p:nvCxnSpPr>
        <p:spPr>
          <a:xfrm flipH="1" rot="10800000">
            <a:off x="6836773" y="2014612"/>
            <a:ext cx="351300" cy="369300"/>
          </a:xfrm>
          <a:prstGeom prst="straightConnector1">
            <a:avLst/>
          </a:prstGeom>
          <a:noFill/>
          <a:ln cap="flat" cmpd="sng" w="9525">
            <a:solidFill>
              <a:schemeClr val="dk2"/>
            </a:solidFill>
            <a:prstDash val="solid"/>
            <a:round/>
            <a:headEnd len="med" w="med" type="none"/>
            <a:tailEnd len="med" w="med" type="triangle"/>
          </a:ln>
        </p:spPr>
      </p:cxnSp>
      <p:pic>
        <p:nvPicPr>
          <p:cNvPr id="1834" name="Google Shape;1834;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4">
            <a:alphaModFix/>
          </a:blip>
          <a:stretch>
            <a:fillRect/>
          </a:stretch>
        </p:blipFill>
        <p:spPr>
          <a:xfrm rot="2440611">
            <a:off x="6893399" y="376291"/>
            <a:ext cx="393877" cy="228422"/>
          </a:xfrm>
          <a:prstGeom prst="rect">
            <a:avLst/>
          </a:prstGeom>
          <a:noFill/>
          <a:ln>
            <a:noFill/>
          </a:ln>
        </p:spPr>
      </p:pic>
      <p:pic>
        <p:nvPicPr>
          <p:cNvPr id="1835" name="Google Shape;1835;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5">
            <a:alphaModFix/>
          </a:blip>
          <a:stretch>
            <a:fillRect/>
          </a:stretch>
        </p:blipFill>
        <p:spPr>
          <a:xfrm rot="-3078902">
            <a:off x="6671210" y="2003626"/>
            <a:ext cx="389183" cy="227293"/>
          </a:xfrm>
          <a:prstGeom prst="rect">
            <a:avLst/>
          </a:prstGeom>
          <a:noFill/>
          <a:ln>
            <a:noFill/>
          </a:ln>
        </p:spPr>
      </p:pic>
      <p:sp>
        <p:nvSpPr>
          <p:cNvPr id="1836" name="Google Shape;1836;p43"/>
          <p:cNvSpPr/>
          <p:nvPr/>
        </p:nvSpPr>
        <p:spPr>
          <a:xfrm>
            <a:off x="7956271" y="470282"/>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37" name="Google Shape;1837;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6">
            <a:alphaModFix/>
          </a:blip>
          <a:stretch>
            <a:fillRect/>
          </a:stretch>
        </p:blipFill>
        <p:spPr>
          <a:xfrm rot="3229274">
            <a:off x="8305948" y="770073"/>
            <a:ext cx="352957" cy="204096"/>
          </a:xfrm>
          <a:prstGeom prst="rect">
            <a:avLst/>
          </a:prstGeom>
          <a:noFill/>
          <a:ln>
            <a:noFill/>
          </a:ln>
        </p:spPr>
      </p:pic>
      <p:cxnSp>
        <p:nvCxnSpPr>
          <p:cNvPr id="1838" name="Google Shape;1838;p43"/>
          <p:cNvCxnSpPr>
            <a:stCxn id="1836" idx="5"/>
            <a:endCxn id="1808" idx="1"/>
          </p:cNvCxnSpPr>
          <p:nvPr/>
        </p:nvCxnSpPr>
        <p:spPr>
          <a:xfrm>
            <a:off x="8248698" y="757076"/>
            <a:ext cx="338100" cy="508200"/>
          </a:xfrm>
          <a:prstGeom prst="straightConnector1">
            <a:avLst/>
          </a:prstGeom>
          <a:noFill/>
          <a:ln cap="flat" cmpd="sng" w="9525">
            <a:solidFill>
              <a:srgbClr val="CCCCCC"/>
            </a:solidFill>
            <a:prstDash val="solid"/>
            <a:round/>
            <a:headEnd len="med" w="med" type="none"/>
            <a:tailEnd len="med" w="med" type="triangle"/>
          </a:ln>
        </p:spPr>
      </p:cxnSp>
      <p:pic>
        <p:nvPicPr>
          <p:cNvPr id="1839" name="Google Shape;1839;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6666557" y="230168"/>
            <a:ext cx="102617" cy="195413"/>
          </a:xfrm>
          <a:prstGeom prst="rect">
            <a:avLst/>
          </a:prstGeom>
          <a:noFill/>
          <a:ln>
            <a:noFill/>
          </a:ln>
        </p:spPr>
      </p:pic>
      <p:pic>
        <p:nvPicPr>
          <p:cNvPr id="1840" name="Google Shape;1840;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6666557" y="2405059"/>
            <a:ext cx="102617" cy="195413"/>
          </a:xfrm>
          <a:prstGeom prst="rect">
            <a:avLst/>
          </a:prstGeom>
          <a:noFill/>
          <a:ln>
            <a:noFill/>
          </a:ln>
        </p:spPr>
      </p:pic>
      <p:pic>
        <p:nvPicPr>
          <p:cNvPr id="1841" name="Google Shape;1841;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8076277" y="540041"/>
            <a:ext cx="102617" cy="195413"/>
          </a:xfrm>
          <a:prstGeom prst="rect">
            <a:avLst/>
          </a:prstGeom>
          <a:noFill/>
          <a:ln>
            <a:noFill/>
          </a:ln>
        </p:spPr>
      </p:pic>
      <p:pic>
        <p:nvPicPr>
          <p:cNvPr id="1842" name="Google Shape;1842;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8">
            <a:alphaModFix/>
          </a:blip>
          <a:stretch>
            <a:fillRect/>
          </a:stretch>
        </p:blipFill>
        <p:spPr>
          <a:xfrm>
            <a:off x="3213075" y="875425"/>
            <a:ext cx="1091486" cy="724800"/>
          </a:xfrm>
          <a:prstGeom prst="rect">
            <a:avLst/>
          </a:prstGeom>
          <a:noFill/>
          <a:ln>
            <a:noFill/>
          </a:ln>
        </p:spPr>
      </p:pic>
      <p:pic>
        <p:nvPicPr>
          <p:cNvPr id="1843" name="Google Shape;1843;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9">
            <a:alphaModFix/>
          </a:blip>
          <a:stretch>
            <a:fillRect/>
          </a:stretch>
        </p:blipFill>
        <p:spPr>
          <a:xfrm>
            <a:off x="429523" y="912550"/>
            <a:ext cx="1056300" cy="701472"/>
          </a:xfrm>
          <a:prstGeom prst="rect">
            <a:avLst/>
          </a:prstGeom>
          <a:noFill/>
          <a:ln>
            <a:noFill/>
          </a:ln>
        </p:spPr>
      </p:pic>
      <p:pic>
        <p:nvPicPr>
          <p:cNvPr id="1844" name="Google Shape;1844;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0">
            <a:alphaModFix/>
          </a:blip>
          <a:stretch>
            <a:fillRect/>
          </a:stretch>
        </p:blipFill>
        <p:spPr>
          <a:xfrm>
            <a:off x="1872450" y="909825"/>
            <a:ext cx="925189" cy="724800"/>
          </a:xfrm>
          <a:prstGeom prst="rect">
            <a:avLst/>
          </a:prstGeom>
          <a:noFill/>
          <a:ln>
            <a:noFill/>
          </a:ln>
        </p:spPr>
      </p:pic>
      <p:sp>
        <p:nvSpPr>
          <p:cNvPr id="1845" name="Google Shape;1845;p43"/>
          <p:cNvSpPr/>
          <p:nvPr/>
        </p:nvSpPr>
        <p:spPr>
          <a:xfrm>
            <a:off x="6544345" y="2334706"/>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3"/>
          <p:cNvSpPr txBox="1"/>
          <p:nvPr/>
        </p:nvSpPr>
        <p:spPr>
          <a:xfrm>
            <a:off x="99000" y="2582275"/>
            <a:ext cx="5534400" cy="81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rPr>
              <a:t>3- Se calculan los valores de la capa oculta.</a:t>
            </a:r>
            <a:endParaRPr/>
          </a:p>
        </p:txBody>
      </p:sp>
      <p:pic>
        <p:nvPicPr>
          <p:cNvPr id="1847" name="Google Shape;1847;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55325" y="3061575"/>
            <a:ext cx="316200" cy="328104"/>
          </a:xfrm>
          <a:prstGeom prst="rect">
            <a:avLst/>
          </a:prstGeom>
          <a:noFill/>
          <a:ln>
            <a:noFill/>
          </a:ln>
        </p:spPr>
      </p:pic>
      <p:cxnSp>
        <p:nvCxnSpPr>
          <p:cNvPr id="1848" name="Google Shape;1848;p43"/>
          <p:cNvCxnSpPr/>
          <p:nvPr/>
        </p:nvCxnSpPr>
        <p:spPr>
          <a:xfrm>
            <a:off x="486450" y="3218241"/>
            <a:ext cx="316200" cy="3900"/>
          </a:xfrm>
          <a:prstGeom prst="straightConnector1">
            <a:avLst/>
          </a:prstGeom>
          <a:noFill/>
          <a:ln cap="flat" cmpd="sng" w="9525">
            <a:solidFill>
              <a:srgbClr val="000000"/>
            </a:solidFill>
            <a:prstDash val="solid"/>
            <a:round/>
            <a:headEnd len="med" w="med" type="none"/>
            <a:tailEnd len="med" w="med" type="triangle"/>
          </a:ln>
        </p:spPr>
      </p:cxnSp>
      <p:pic>
        <p:nvPicPr>
          <p:cNvPr id="1849" name="Google Shape;1849;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1">
            <a:alphaModFix/>
          </a:blip>
          <a:stretch>
            <a:fillRect/>
          </a:stretch>
        </p:blipFill>
        <p:spPr>
          <a:xfrm>
            <a:off x="943500" y="4226300"/>
            <a:ext cx="6400344" cy="313350"/>
          </a:xfrm>
          <a:prstGeom prst="rect">
            <a:avLst/>
          </a:prstGeom>
          <a:noFill/>
          <a:ln>
            <a:noFill/>
          </a:ln>
        </p:spPr>
      </p:pic>
      <p:pic>
        <p:nvPicPr>
          <p:cNvPr id="1850" name="Google Shape;1850;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2">
            <a:alphaModFix/>
          </a:blip>
          <a:stretch>
            <a:fillRect/>
          </a:stretch>
        </p:blipFill>
        <p:spPr>
          <a:xfrm>
            <a:off x="993775" y="3071050"/>
            <a:ext cx="6400351" cy="286682"/>
          </a:xfrm>
          <a:prstGeom prst="rect">
            <a:avLst/>
          </a:prstGeom>
          <a:noFill/>
          <a:ln>
            <a:noFill/>
          </a:ln>
        </p:spPr>
      </p:pic>
      <p:pic>
        <p:nvPicPr>
          <p:cNvPr id="1851" name="Google Shape;1851;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99001" y="4226302"/>
            <a:ext cx="301987" cy="313349"/>
          </a:xfrm>
          <a:prstGeom prst="rect">
            <a:avLst/>
          </a:prstGeom>
          <a:noFill/>
          <a:ln>
            <a:noFill/>
          </a:ln>
        </p:spPr>
      </p:pic>
      <p:cxnSp>
        <p:nvCxnSpPr>
          <p:cNvPr id="1852" name="Google Shape;1852;p43"/>
          <p:cNvCxnSpPr/>
          <p:nvPr/>
        </p:nvCxnSpPr>
        <p:spPr>
          <a:xfrm>
            <a:off x="476050" y="4381016"/>
            <a:ext cx="316200" cy="3900"/>
          </a:xfrm>
          <a:prstGeom prst="straightConnector1">
            <a:avLst/>
          </a:prstGeom>
          <a:noFill/>
          <a:ln cap="flat" cmpd="sng" w="9525">
            <a:solidFill>
              <a:srgbClr val="000000"/>
            </a:solidFill>
            <a:prstDash val="solid"/>
            <a:round/>
            <a:headEnd len="med" w="med" type="none"/>
            <a:tailEnd len="med" w="med" type="triangle"/>
          </a:ln>
        </p:spPr>
      </p:cxnSp>
      <p:pic>
        <p:nvPicPr>
          <p:cNvPr id="1853" name="Google Shape;1853;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3">
            <a:alphaModFix/>
          </a:blip>
          <a:stretch>
            <a:fillRect/>
          </a:stretch>
        </p:blipFill>
        <p:spPr>
          <a:xfrm>
            <a:off x="944650" y="3497874"/>
            <a:ext cx="4277200" cy="489731"/>
          </a:xfrm>
          <a:prstGeom prst="rect">
            <a:avLst/>
          </a:prstGeom>
          <a:noFill/>
          <a:ln>
            <a:noFill/>
          </a:ln>
        </p:spPr>
      </p:pic>
      <p:pic>
        <p:nvPicPr>
          <p:cNvPr id="1854" name="Google Shape;1854;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4">
            <a:alphaModFix/>
          </a:blip>
          <a:stretch>
            <a:fillRect/>
          </a:stretch>
        </p:blipFill>
        <p:spPr>
          <a:xfrm>
            <a:off x="917575" y="4593375"/>
            <a:ext cx="4277201" cy="512100"/>
          </a:xfrm>
          <a:prstGeom prst="rect">
            <a:avLst/>
          </a:prstGeom>
          <a:noFill/>
          <a:ln>
            <a:noFill/>
          </a:ln>
        </p:spPr>
      </p:pic>
      <p:pic>
        <p:nvPicPr>
          <p:cNvPr id="1855" name="Google Shape;1855;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8">
            <a:alphaModFix/>
          </a:blip>
          <a:stretch>
            <a:fillRect/>
          </a:stretch>
        </p:blipFill>
        <p:spPr>
          <a:xfrm>
            <a:off x="3213075" y="875425"/>
            <a:ext cx="1091486" cy="724800"/>
          </a:xfrm>
          <a:prstGeom prst="rect">
            <a:avLst/>
          </a:prstGeom>
          <a:noFill/>
          <a:ln>
            <a:noFill/>
          </a:ln>
        </p:spPr>
      </p:pic>
      <p:pic>
        <p:nvPicPr>
          <p:cNvPr id="1856" name="Google Shape;1856;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9">
            <a:alphaModFix/>
          </a:blip>
          <a:stretch>
            <a:fillRect/>
          </a:stretch>
        </p:blipFill>
        <p:spPr>
          <a:xfrm>
            <a:off x="429523" y="912550"/>
            <a:ext cx="1056300" cy="701472"/>
          </a:xfrm>
          <a:prstGeom prst="rect">
            <a:avLst/>
          </a:prstGeom>
          <a:noFill/>
          <a:ln>
            <a:noFill/>
          </a:ln>
        </p:spPr>
      </p:pic>
      <p:pic>
        <p:nvPicPr>
          <p:cNvPr id="1857" name="Google Shape;1857;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0">
            <a:alphaModFix/>
          </a:blip>
          <a:stretch>
            <a:fillRect/>
          </a:stretch>
        </p:blipFill>
        <p:spPr>
          <a:xfrm>
            <a:off x="1872450" y="909825"/>
            <a:ext cx="925189" cy="724800"/>
          </a:xfrm>
          <a:prstGeom prst="rect">
            <a:avLst/>
          </a:prstGeom>
          <a:noFill/>
          <a:ln>
            <a:noFill/>
          </a:ln>
        </p:spPr>
      </p:pic>
      <p:sp>
        <p:nvSpPr>
          <p:cNvPr id="1858" name="Google Shape;1858;p43"/>
          <p:cNvSpPr txBox="1"/>
          <p:nvPr>
            <p:ph idx="1" type="body"/>
          </p:nvPr>
        </p:nvSpPr>
        <p:spPr>
          <a:xfrm>
            <a:off x="128475" y="1754875"/>
            <a:ext cx="4873200" cy="72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2- Se elige un patrón y se inicializa la capa inicial </a:t>
            </a:r>
            <a:endParaRPr sz="1600"/>
          </a:p>
        </p:txBody>
      </p:sp>
      <p:sp>
        <p:nvSpPr>
          <p:cNvPr id="1859" name="Google Shape;1859;p43"/>
          <p:cNvSpPr txBox="1"/>
          <p:nvPr/>
        </p:nvSpPr>
        <p:spPr>
          <a:xfrm>
            <a:off x="99000" y="2582275"/>
            <a:ext cx="5534400" cy="44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rPr>
              <a:t>3- Se calculan los valores de la capa oculta.</a:t>
            </a:r>
            <a:endParaRPr/>
          </a:p>
        </p:txBody>
      </p:sp>
      <p:pic>
        <p:nvPicPr>
          <p:cNvPr id="1860" name="Google Shape;1860;p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5">
            <a:alphaModFix/>
          </a:blip>
          <a:stretch>
            <a:fillRect/>
          </a:stretch>
        </p:blipFill>
        <p:spPr>
          <a:xfrm>
            <a:off x="1448525" y="2209975"/>
            <a:ext cx="3532429" cy="319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4" name="Shape 1864"/>
        <p:cNvGrpSpPr/>
        <p:nvPr/>
      </p:nvGrpSpPr>
      <p:grpSpPr>
        <a:xfrm>
          <a:off x="0" y="0"/>
          <a:ext cx="0" cy="0"/>
          <a:chOff x="0" y="0"/>
          <a:chExt cx="0" cy="0"/>
        </a:xfrm>
      </p:grpSpPr>
      <p:sp>
        <p:nvSpPr>
          <p:cNvPr id="1865" name="Google Shape;1865;p44"/>
          <p:cNvSpPr txBox="1"/>
          <p:nvPr>
            <p:ph idx="1" type="body"/>
          </p:nvPr>
        </p:nvSpPr>
        <p:spPr>
          <a:xfrm>
            <a:off x="76225" y="959325"/>
            <a:ext cx="4873200" cy="72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4- Se calcula el valor de la etapa de salida</a:t>
            </a:r>
            <a:endParaRPr sz="1600"/>
          </a:p>
        </p:txBody>
      </p:sp>
      <p:sp>
        <p:nvSpPr>
          <p:cNvPr id="1866" name="Google Shape;1866;p44"/>
          <p:cNvSpPr/>
          <p:nvPr/>
        </p:nvSpPr>
        <p:spPr>
          <a:xfrm>
            <a:off x="8536677" y="1216001"/>
            <a:ext cx="342600" cy="3360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867" name="Google Shape;1867;p44"/>
          <p:cNvSpPr/>
          <p:nvPr/>
        </p:nvSpPr>
        <p:spPr>
          <a:xfrm>
            <a:off x="5485292" y="1727930"/>
            <a:ext cx="342600" cy="336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4"/>
          <p:cNvSpPr/>
          <p:nvPr/>
        </p:nvSpPr>
        <p:spPr>
          <a:xfrm>
            <a:off x="5485250" y="704091"/>
            <a:ext cx="342600" cy="336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4"/>
          <p:cNvSpPr/>
          <p:nvPr/>
        </p:nvSpPr>
        <p:spPr>
          <a:xfrm>
            <a:off x="7137774" y="1727889"/>
            <a:ext cx="342600" cy="336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4"/>
          <p:cNvSpPr/>
          <p:nvPr/>
        </p:nvSpPr>
        <p:spPr>
          <a:xfrm>
            <a:off x="7137732" y="704050"/>
            <a:ext cx="342600" cy="336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1" name="Google Shape;1871;p44"/>
          <p:cNvCxnSpPr>
            <a:stCxn id="1868" idx="6"/>
            <a:endCxn id="1870" idx="2"/>
          </p:cNvCxnSpPr>
          <p:nvPr/>
        </p:nvCxnSpPr>
        <p:spPr>
          <a:xfrm>
            <a:off x="5827850" y="872091"/>
            <a:ext cx="1309800" cy="0"/>
          </a:xfrm>
          <a:prstGeom prst="straightConnector1">
            <a:avLst/>
          </a:prstGeom>
          <a:noFill/>
          <a:ln cap="flat" cmpd="sng" w="9525">
            <a:solidFill>
              <a:srgbClr val="CCCCCC"/>
            </a:solidFill>
            <a:prstDash val="solid"/>
            <a:round/>
            <a:headEnd len="med" w="med" type="none"/>
            <a:tailEnd len="med" w="med" type="triangle"/>
          </a:ln>
        </p:spPr>
      </p:cxnSp>
      <p:cxnSp>
        <p:nvCxnSpPr>
          <p:cNvPr id="1872" name="Google Shape;1872;p44"/>
          <p:cNvCxnSpPr>
            <a:stCxn id="1868" idx="6"/>
            <a:endCxn id="1869" idx="2"/>
          </p:cNvCxnSpPr>
          <p:nvPr/>
        </p:nvCxnSpPr>
        <p:spPr>
          <a:xfrm>
            <a:off x="5827850" y="872091"/>
            <a:ext cx="1309800" cy="1023900"/>
          </a:xfrm>
          <a:prstGeom prst="straightConnector1">
            <a:avLst/>
          </a:prstGeom>
          <a:noFill/>
          <a:ln cap="flat" cmpd="sng" w="9525">
            <a:solidFill>
              <a:srgbClr val="CCCCCC"/>
            </a:solidFill>
            <a:prstDash val="solid"/>
            <a:round/>
            <a:headEnd len="med" w="med" type="none"/>
            <a:tailEnd len="med" w="med" type="triangle"/>
          </a:ln>
        </p:spPr>
      </p:cxnSp>
      <p:cxnSp>
        <p:nvCxnSpPr>
          <p:cNvPr id="1873" name="Google Shape;1873;p44"/>
          <p:cNvCxnSpPr>
            <a:stCxn id="1867" idx="6"/>
            <a:endCxn id="1870" idx="2"/>
          </p:cNvCxnSpPr>
          <p:nvPr/>
        </p:nvCxnSpPr>
        <p:spPr>
          <a:xfrm flipH="1" rot="10800000">
            <a:off x="5827892" y="872030"/>
            <a:ext cx="1309800" cy="1023900"/>
          </a:xfrm>
          <a:prstGeom prst="straightConnector1">
            <a:avLst/>
          </a:prstGeom>
          <a:noFill/>
          <a:ln cap="flat" cmpd="sng" w="9525">
            <a:solidFill>
              <a:srgbClr val="CCCCCC"/>
            </a:solidFill>
            <a:prstDash val="solid"/>
            <a:round/>
            <a:headEnd len="med" w="med" type="none"/>
            <a:tailEnd len="med" w="med" type="triangle"/>
          </a:ln>
        </p:spPr>
      </p:cxnSp>
      <p:cxnSp>
        <p:nvCxnSpPr>
          <p:cNvPr id="1874" name="Google Shape;1874;p44"/>
          <p:cNvCxnSpPr>
            <a:stCxn id="1867" idx="6"/>
            <a:endCxn id="1869" idx="2"/>
          </p:cNvCxnSpPr>
          <p:nvPr/>
        </p:nvCxnSpPr>
        <p:spPr>
          <a:xfrm>
            <a:off x="5827892" y="1895930"/>
            <a:ext cx="1309800" cy="0"/>
          </a:xfrm>
          <a:prstGeom prst="straightConnector1">
            <a:avLst/>
          </a:prstGeom>
          <a:noFill/>
          <a:ln cap="flat" cmpd="sng" w="9525">
            <a:solidFill>
              <a:srgbClr val="CCCCCC"/>
            </a:solidFill>
            <a:prstDash val="solid"/>
            <a:round/>
            <a:headEnd len="med" w="med" type="none"/>
            <a:tailEnd len="med" w="med" type="triangle"/>
          </a:ln>
        </p:spPr>
      </p:cxnSp>
      <p:cxnSp>
        <p:nvCxnSpPr>
          <p:cNvPr id="1875" name="Google Shape;1875;p44"/>
          <p:cNvCxnSpPr>
            <a:stCxn id="1870" idx="6"/>
            <a:endCxn id="1866" idx="2"/>
          </p:cNvCxnSpPr>
          <p:nvPr/>
        </p:nvCxnSpPr>
        <p:spPr>
          <a:xfrm>
            <a:off x="7480332" y="872050"/>
            <a:ext cx="1056300" cy="512100"/>
          </a:xfrm>
          <a:prstGeom prst="straightConnector1">
            <a:avLst/>
          </a:prstGeom>
          <a:noFill/>
          <a:ln cap="flat" cmpd="sng" w="9525">
            <a:solidFill>
              <a:srgbClr val="000000"/>
            </a:solidFill>
            <a:prstDash val="solid"/>
            <a:round/>
            <a:headEnd len="med" w="med" type="none"/>
            <a:tailEnd len="med" w="med" type="triangle"/>
          </a:ln>
        </p:spPr>
      </p:cxnSp>
      <p:cxnSp>
        <p:nvCxnSpPr>
          <p:cNvPr id="1876" name="Google Shape;1876;p44"/>
          <p:cNvCxnSpPr>
            <a:stCxn id="1869" idx="6"/>
            <a:endCxn id="1866" idx="2"/>
          </p:cNvCxnSpPr>
          <p:nvPr/>
        </p:nvCxnSpPr>
        <p:spPr>
          <a:xfrm flipH="1" rot="10800000">
            <a:off x="7480374" y="1384089"/>
            <a:ext cx="1056300" cy="511800"/>
          </a:xfrm>
          <a:prstGeom prst="straightConnector1">
            <a:avLst/>
          </a:prstGeom>
          <a:noFill/>
          <a:ln cap="flat" cmpd="sng" w="9525">
            <a:solidFill>
              <a:srgbClr val="000000"/>
            </a:solidFill>
            <a:prstDash val="solid"/>
            <a:round/>
            <a:headEnd len="med" w="med" type="none"/>
            <a:tailEnd len="med" w="med" type="triangle"/>
          </a:ln>
        </p:spPr>
      </p:cxnSp>
      <p:pic>
        <p:nvPicPr>
          <p:cNvPr id="1877" name="Google Shape;1877;p4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8751838" y="1003722"/>
            <a:ext cx="301987" cy="248856"/>
          </a:xfrm>
          <a:prstGeom prst="rect">
            <a:avLst/>
          </a:prstGeom>
          <a:noFill/>
          <a:ln>
            <a:noFill/>
          </a:ln>
        </p:spPr>
      </p:pic>
      <p:pic>
        <p:nvPicPr>
          <p:cNvPr id="1878" name="Google Shape;1878;p4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7421116" y="437003"/>
            <a:ext cx="301987" cy="313355"/>
          </a:xfrm>
          <a:prstGeom prst="rect">
            <a:avLst/>
          </a:prstGeom>
          <a:noFill/>
          <a:ln>
            <a:noFill/>
          </a:ln>
        </p:spPr>
      </p:pic>
      <p:pic>
        <p:nvPicPr>
          <p:cNvPr id="1879" name="Google Shape;1879;p4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7413989" y="1420877"/>
            <a:ext cx="301987" cy="313349"/>
          </a:xfrm>
          <a:prstGeom prst="rect">
            <a:avLst/>
          </a:prstGeom>
          <a:noFill/>
          <a:ln>
            <a:noFill/>
          </a:ln>
        </p:spPr>
      </p:pic>
      <p:pic>
        <p:nvPicPr>
          <p:cNvPr id="1880" name="Google Shape;1880;p4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5771581" y="390743"/>
            <a:ext cx="243036" cy="313358"/>
          </a:xfrm>
          <a:prstGeom prst="rect">
            <a:avLst/>
          </a:prstGeom>
          <a:noFill/>
          <a:ln>
            <a:noFill/>
          </a:ln>
        </p:spPr>
      </p:pic>
      <p:pic>
        <p:nvPicPr>
          <p:cNvPr id="1881" name="Google Shape;1881;p4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5714248" y="1425224"/>
            <a:ext cx="243044" cy="304664"/>
          </a:xfrm>
          <a:prstGeom prst="rect">
            <a:avLst/>
          </a:prstGeom>
          <a:noFill/>
          <a:ln>
            <a:noFill/>
          </a:ln>
        </p:spPr>
      </p:pic>
      <p:pic>
        <p:nvPicPr>
          <p:cNvPr id="1882" name="Google Shape;1882;p4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8">
            <a:alphaModFix/>
          </a:blip>
          <a:stretch>
            <a:fillRect/>
          </a:stretch>
        </p:blipFill>
        <p:spPr>
          <a:xfrm rot="-2339248">
            <a:off x="5953877" y="1402186"/>
            <a:ext cx="340002" cy="196958"/>
          </a:xfrm>
          <a:prstGeom prst="rect">
            <a:avLst/>
          </a:prstGeom>
          <a:noFill/>
          <a:ln>
            <a:noFill/>
          </a:ln>
        </p:spPr>
      </p:pic>
      <p:pic>
        <p:nvPicPr>
          <p:cNvPr id="1883" name="Google Shape;1883;p4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9">
            <a:alphaModFix/>
          </a:blip>
          <a:stretch>
            <a:fillRect/>
          </a:stretch>
        </p:blipFill>
        <p:spPr>
          <a:xfrm>
            <a:off x="6311480" y="614248"/>
            <a:ext cx="342619" cy="195418"/>
          </a:xfrm>
          <a:prstGeom prst="rect">
            <a:avLst/>
          </a:prstGeom>
          <a:noFill/>
          <a:ln>
            <a:noFill/>
          </a:ln>
        </p:spPr>
      </p:pic>
      <p:pic>
        <p:nvPicPr>
          <p:cNvPr id="1884" name="Google Shape;1884;p4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0">
            <a:alphaModFix/>
          </a:blip>
          <a:stretch>
            <a:fillRect/>
          </a:stretch>
        </p:blipFill>
        <p:spPr>
          <a:xfrm rot="2358820">
            <a:off x="6133858" y="996759"/>
            <a:ext cx="339965" cy="196979"/>
          </a:xfrm>
          <a:prstGeom prst="rect">
            <a:avLst/>
          </a:prstGeom>
          <a:noFill/>
          <a:ln>
            <a:noFill/>
          </a:ln>
        </p:spPr>
      </p:pic>
      <p:pic>
        <p:nvPicPr>
          <p:cNvPr id="1885" name="Google Shape;1885;p4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1">
            <a:alphaModFix/>
          </a:blip>
          <a:stretch>
            <a:fillRect/>
          </a:stretch>
        </p:blipFill>
        <p:spPr>
          <a:xfrm>
            <a:off x="6311533" y="1662170"/>
            <a:ext cx="342619" cy="195418"/>
          </a:xfrm>
          <a:prstGeom prst="rect">
            <a:avLst/>
          </a:prstGeom>
          <a:noFill/>
          <a:ln>
            <a:noFill/>
          </a:ln>
        </p:spPr>
      </p:pic>
      <p:pic>
        <p:nvPicPr>
          <p:cNvPr id="1886" name="Google Shape;1886;p4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2">
            <a:alphaModFix/>
          </a:blip>
          <a:stretch>
            <a:fillRect/>
          </a:stretch>
        </p:blipFill>
        <p:spPr>
          <a:xfrm rot="1196097">
            <a:off x="7861710" y="879103"/>
            <a:ext cx="348413" cy="197341"/>
          </a:xfrm>
          <a:prstGeom prst="rect">
            <a:avLst/>
          </a:prstGeom>
          <a:noFill/>
          <a:ln>
            <a:noFill/>
          </a:ln>
        </p:spPr>
      </p:pic>
      <p:pic>
        <p:nvPicPr>
          <p:cNvPr id="1887" name="Google Shape;1887;p4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3">
            <a:alphaModFix/>
          </a:blip>
          <a:stretch>
            <a:fillRect/>
          </a:stretch>
        </p:blipFill>
        <p:spPr>
          <a:xfrm rot="-1770630">
            <a:off x="7806136" y="1403603"/>
            <a:ext cx="341008" cy="194112"/>
          </a:xfrm>
          <a:prstGeom prst="rect">
            <a:avLst/>
          </a:prstGeom>
          <a:noFill/>
          <a:ln>
            <a:noFill/>
          </a:ln>
        </p:spPr>
      </p:pic>
      <p:sp>
        <p:nvSpPr>
          <p:cNvPr id="1888" name="Google Shape;1888;p44"/>
          <p:cNvSpPr/>
          <p:nvPr/>
        </p:nvSpPr>
        <p:spPr>
          <a:xfrm>
            <a:off x="6544345" y="147225"/>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9" name="Google Shape;1889;p44"/>
          <p:cNvCxnSpPr>
            <a:stCxn id="1888" idx="5"/>
            <a:endCxn id="1870" idx="1"/>
          </p:cNvCxnSpPr>
          <p:nvPr/>
        </p:nvCxnSpPr>
        <p:spPr>
          <a:xfrm>
            <a:off x="6836773" y="434019"/>
            <a:ext cx="351000" cy="319200"/>
          </a:xfrm>
          <a:prstGeom prst="straightConnector1">
            <a:avLst/>
          </a:prstGeom>
          <a:noFill/>
          <a:ln cap="flat" cmpd="sng" w="9525">
            <a:solidFill>
              <a:srgbClr val="CCCCCC"/>
            </a:solidFill>
            <a:prstDash val="solid"/>
            <a:round/>
            <a:headEnd len="med" w="med" type="none"/>
            <a:tailEnd len="med" w="med" type="triangle"/>
          </a:ln>
        </p:spPr>
      </p:cxnSp>
      <p:sp>
        <p:nvSpPr>
          <p:cNvPr id="1890" name="Google Shape;1890;p44"/>
          <p:cNvSpPr/>
          <p:nvPr/>
        </p:nvSpPr>
        <p:spPr>
          <a:xfrm>
            <a:off x="6544345" y="2334706"/>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91" name="Google Shape;1891;p44"/>
          <p:cNvCxnSpPr>
            <a:stCxn id="1890" idx="7"/>
            <a:endCxn id="1869" idx="3"/>
          </p:cNvCxnSpPr>
          <p:nvPr/>
        </p:nvCxnSpPr>
        <p:spPr>
          <a:xfrm flipH="1" rot="10800000">
            <a:off x="6836773" y="2014612"/>
            <a:ext cx="351300" cy="369300"/>
          </a:xfrm>
          <a:prstGeom prst="straightConnector1">
            <a:avLst/>
          </a:prstGeom>
          <a:noFill/>
          <a:ln cap="flat" cmpd="sng" w="9525">
            <a:solidFill>
              <a:srgbClr val="CCCCCC"/>
            </a:solidFill>
            <a:prstDash val="solid"/>
            <a:round/>
            <a:headEnd len="med" w="med" type="none"/>
            <a:tailEnd len="med" w="med" type="triangle"/>
          </a:ln>
        </p:spPr>
      </p:cxnSp>
      <p:pic>
        <p:nvPicPr>
          <p:cNvPr id="1892" name="Google Shape;1892;p4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4">
            <a:alphaModFix/>
          </a:blip>
          <a:stretch>
            <a:fillRect/>
          </a:stretch>
        </p:blipFill>
        <p:spPr>
          <a:xfrm rot="2440611">
            <a:off x="6893399" y="376291"/>
            <a:ext cx="393877" cy="228422"/>
          </a:xfrm>
          <a:prstGeom prst="rect">
            <a:avLst/>
          </a:prstGeom>
          <a:noFill/>
          <a:ln>
            <a:noFill/>
          </a:ln>
        </p:spPr>
      </p:pic>
      <p:pic>
        <p:nvPicPr>
          <p:cNvPr id="1893" name="Google Shape;1893;p4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5">
            <a:alphaModFix/>
          </a:blip>
          <a:stretch>
            <a:fillRect/>
          </a:stretch>
        </p:blipFill>
        <p:spPr>
          <a:xfrm rot="-3078902">
            <a:off x="6671210" y="2003626"/>
            <a:ext cx="389183" cy="227293"/>
          </a:xfrm>
          <a:prstGeom prst="rect">
            <a:avLst/>
          </a:prstGeom>
          <a:noFill/>
          <a:ln>
            <a:noFill/>
          </a:ln>
        </p:spPr>
      </p:pic>
      <p:sp>
        <p:nvSpPr>
          <p:cNvPr id="1894" name="Google Shape;1894;p44"/>
          <p:cNvSpPr/>
          <p:nvPr/>
        </p:nvSpPr>
        <p:spPr>
          <a:xfrm>
            <a:off x="7956271" y="470282"/>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5" name="Google Shape;1895;p4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6">
            <a:alphaModFix/>
          </a:blip>
          <a:stretch>
            <a:fillRect/>
          </a:stretch>
        </p:blipFill>
        <p:spPr>
          <a:xfrm rot="3229274">
            <a:off x="8305948" y="770073"/>
            <a:ext cx="352957" cy="204096"/>
          </a:xfrm>
          <a:prstGeom prst="rect">
            <a:avLst/>
          </a:prstGeom>
          <a:noFill/>
          <a:ln>
            <a:noFill/>
          </a:ln>
        </p:spPr>
      </p:pic>
      <p:cxnSp>
        <p:nvCxnSpPr>
          <p:cNvPr id="1896" name="Google Shape;1896;p44"/>
          <p:cNvCxnSpPr>
            <a:stCxn id="1894" idx="5"/>
            <a:endCxn id="1866" idx="1"/>
          </p:cNvCxnSpPr>
          <p:nvPr/>
        </p:nvCxnSpPr>
        <p:spPr>
          <a:xfrm>
            <a:off x="8248698" y="757076"/>
            <a:ext cx="338100" cy="508200"/>
          </a:xfrm>
          <a:prstGeom prst="straightConnector1">
            <a:avLst/>
          </a:prstGeom>
          <a:noFill/>
          <a:ln cap="flat" cmpd="sng" w="9525">
            <a:solidFill>
              <a:schemeClr val="dk2"/>
            </a:solidFill>
            <a:prstDash val="solid"/>
            <a:round/>
            <a:headEnd len="med" w="med" type="none"/>
            <a:tailEnd len="med" w="med" type="triangle"/>
          </a:ln>
        </p:spPr>
      </p:cxnSp>
      <p:pic>
        <p:nvPicPr>
          <p:cNvPr id="1897" name="Google Shape;1897;p4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6666557" y="230168"/>
            <a:ext cx="102617" cy="195413"/>
          </a:xfrm>
          <a:prstGeom prst="rect">
            <a:avLst/>
          </a:prstGeom>
          <a:noFill/>
          <a:ln>
            <a:noFill/>
          </a:ln>
        </p:spPr>
      </p:pic>
      <p:pic>
        <p:nvPicPr>
          <p:cNvPr id="1898" name="Google Shape;1898;p4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6666557" y="2405059"/>
            <a:ext cx="102617" cy="195413"/>
          </a:xfrm>
          <a:prstGeom prst="rect">
            <a:avLst/>
          </a:prstGeom>
          <a:noFill/>
          <a:ln>
            <a:noFill/>
          </a:ln>
        </p:spPr>
      </p:pic>
      <p:pic>
        <p:nvPicPr>
          <p:cNvPr id="1899" name="Google Shape;1899;p4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8076277" y="540041"/>
            <a:ext cx="102617" cy="195413"/>
          </a:xfrm>
          <a:prstGeom prst="rect">
            <a:avLst/>
          </a:prstGeom>
          <a:noFill/>
          <a:ln>
            <a:noFill/>
          </a:ln>
        </p:spPr>
      </p:pic>
      <p:sp>
        <p:nvSpPr>
          <p:cNvPr id="1900" name="Google Shape;1900;p44"/>
          <p:cNvSpPr/>
          <p:nvPr/>
        </p:nvSpPr>
        <p:spPr>
          <a:xfrm>
            <a:off x="6544345" y="2334706"/>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1" name="Google Shape;1901;p4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03363" y="1800447"/>
            <a:ext cx="301987" cy="248856"/>
          </a:xfrm>
          <a:prstGeom prst="rect">
            <a:avLst/>
          </a:prstGeom>
          <a:noFill/>
          <a:ln>
            <a:noFill/>
          </a:ln>
        </p:spPr>
      </p:pic>
      <p:cxnSp>
        <p:nvCxnSpPr>
          <p:cNvPr id="1902" name="Google Shape;1902;p44"/>
          <p:cNvCxnSpPr/>
          <p:nvPr/>
        </p:nvCxnSpPr>
        <p:spPr>
          <a:xfrm>
            <a:off x="481013" y="1922916"/>
            <a:ext cx="316200" cy="3900"/>
          </a:xfrm>
          <a:prstGeom prst="straightConnector1">
            <a:avLst/>
          </a:prstGeom>
          <a:noFill/>
          <a:ln cap="flat" cmpd="sng" w="9525">
            <a:solidFill>
              <a:srgbClr val="000000"/>
            </a:solidFill>
            <a:prstDash val="solid"/>
            <a:round/>
            <a:headEnd len="med" w="med" type="none"/>
            <a:tailEnd len="med" w="med" type="triangle"/>
          </a:ln>
        </p:spPr>
      </p:cxnSp>
      <p:pic>
        <p:nvPicPr>
          <p:cNvPr id="1903" name="Google Shape;1903;p44"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18">
            <a:alphaModFix/>
          </a:blip>
          <a:srcRect b="0" l="-55530" r="55530" t="0"/>
          <a:stretch/>
        </p:blipFill>
        <p:spPr>
          <a:xfrm>
            <a:off x="-3628875" y="1688825"/>
            <a:ext cx="8124667" cy="304675"/>
          </a:xfrm>
          <a:prstGeom prst="rect">
            <a:avLst/>
          </a:prstGeom>
          <a:noFill/>
          <a:ln>
            <a:noFill/>
          </a:ln>
        </p:spPr>
      </p:pic>
      <p:pic>
        <p:nvPicPr>
          <p:cNvPr id="1904" name="Google Shape;1904;p4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9">
            <a:alphaModFix/>
          </a:blip>
          <a:stretch>
            <a:fillRect/>
          </a:stretch>
        </p:blipFill>
        <p:spPr>
          <a:xfrm>
            <a:off x="797225" y="2536175"/>
            <a:ext cx="5479471" cy="512100"/>
          </a:xfrm>
          <a:prstGeom prst="rect">
            <a:avLst/>
          </a:prstGeom>
          <a:noFill/>
          <a:ln>
            <a:noFill/>
          </a:ln>
        </p:spPr>
      </p:pic>
      <p:pic>
        <p:nvPicPr>
          <p:cNvPr id="1905" name="Google Shape;1905;p44"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18">
            <a:alphaModFix/>
          </a:blip>
          <a:srcRect b="0" l="44560" r="-44560" t="0"/>
          <a:stretch/>
        </p:blipFill>
        <p:spPr>
          <a:xfrm>
            <a:off x="1324125" y="2150588"/>
            <a:ext cx="8124667" cy="304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9" name="Shape 1909"/>
        <p:cNvGrpSpPr/>
        <p:nvPr/>
      </p:nvGrpSpPr>
      <p:grpSpPr>
        <a:xfrm>
          <a:off x="0" y="0"/>
          <a:ext cx="0" cy="0"/>
          <a:chOff x="0" y="0"/>
          <a:chExt cx="0" cy="0"/>
        </a:xfrm>
      </p:grpSpPr>
      <p:sp>
        <p:nvSpPr>
          <p:cNvPr id="1910" name="Google Shape;1910;p45"/>
          <p:cNvSpPr txBox="1"/>
          <p:nvPr>
            <p:ph idx="1" type="body"/>
          </p:nvPr>
        </p:nvSpPr>
        <p:spPr>
          <a:xfrm>
            <a:off x="76225" y="959325"/>
            <a:ext cx="4873200" cy="72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4- Se calcula el valor de la etapa de salida</a:t>
            </a:r>
            <a:endParaRPr sz="1600"/>
          </a:p>
        </p:txBody>
      </p:sp>
      <p:sp>
        <p:nvSpPr>
          <p:cNvPr id="1911" name="Google Shape;1911;p45"/>
          <p:cNvSpPr/>
          <p:nvPr/>
        </p:nvSpPr>
        <p:spPr>
          <a:xfrm>
            <a:off x="8536677" y="1216001"/>
            <a:ext cx="342600" cy="3360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912" name="Google Shape;1912;p45"/>
          <p:cNvSpPr/>
          <p:nvPr/>
        </p:nvSpPr>
        <p:spPr>
          <a:xfrm>
            <a:off x="5485292" y="1727930"/>
            <a:ext cx="342600" cy="336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5"/>
          <p:cNvSpPr/>
          <p:nvPr/>
        </p:nvSpPr>
        <p:spPr>
          <a:xfrm>
            <a:off x="5485250" y="704091"/>
            <a:ext cx="342600" cy="336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5"/>
          <p:cNvSpPr/>
          <p:nvPr/>
        </p:nvSpPr>
        <p:spPr>
          <a:xfrm>
            <a:off x="7137774" y="1727889"/>
            <a:ext cx="342600" cy="336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5"/>
          <p:cNvSpPr/>
          <p:nvPr/>
        </p:nvSpPr>
        <p:spPr>
          <a:xfrm>
            <a:off x="7137732" y="704050"/>
            <a:ext cx="342600" cy="336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6" name="Google Shape;1916;p45"/>
          <p:cNvCxnSpPr>
            <a:stCxn id="1913" idx="6"/>
            <a:endCxn id="1915" idx="2"/>
          </p:cNvCxnSpPr>
          <p:nvPr/>
        </p:nvCxnSpPr>
        <p:spPr>
          <a:xfrm>
            <a:off x="5827850" y="872091"/>
            <a:ext cx="1309800" cy="0"/>
          </a:xfrm>
          <a:prstGeom prst="straightConnector1">
            <a:avLst/>
          </a:prstGeom>
          <a:noFill/>
          <a:ln cap="flat" cmpd="sng" w="9525">
            <a:solidFill>
              <a:srgbClr val="CCCCCC"/>
            </a:solidFill>
            <a:prstDash val="solid"/>
            <a:round/>
            <a:headEnd len="med" w="med" type="none"/>
            <a:tailEnd len="med" w="med" type="triangle"/>
          </a:ln>
        </p:spPr>
      </p:cxnSp>
      <p:cxnSp>
        <p:nvCxnSpPr>
          <p:cNvPr id="1917" name="Google Shape;1917;p45"/>
          <p:cNvCxnSpPr>
            <a:stCxn id="1913" idx="6"/>
            <a:endCxn id="1914" idx="2"/>
          </p:cNvCxnSpPr>
          <p:nvPr/>
        </p:nvCxnSpPr>
        <p:spPr>
          <a:xfrm>
            <a:off x="5827850" y="872091"/>
            <a:ext cx="1309800" cy="1023900"/>
          </a:xfrm>
          <a:prstGeom prst="straightConnector1">
            <a:avLst/>
          </a:prstGeom>
          <a:noFill/>
          <a:ln cap="flat" cmpd="sng" w="9525">
            <a:solidFill>
              <a:srgbClr val="CCCCCC"/>
            </a:solidFill>
            <a:prstDash val="solid"/>
            <a:round/>
            <a:headEnd len="med" w="med" type="none"/>
            <a:tailEnd len="med" w="med" type="triangle"/>
          </a:ln>
        </p:spPr>
      </p:cxnSp>
      <p:cxnSp>
        <p:nvCxnSpPr>
          <p:cNvPr id="1918" name="Google Shape;1918;p45"/>
          <p:cNvCxnSpPr>
            <a:stCxn id="1912" idx="6"/>
            <a:endCxn id="1915" idx="2"/>
          </p:cNvCxnSpPr>
          <p:nvPr/>
        </p:nvCxnSpPr>
        <p:spPr>
          <a:xfrm flipH="1" rot="10800000">
            <a:off x="5827892" y="872030"/>
            <a:ext cx="1309800" cy="1023900"/>
          </a:xfrm>
          <a:prstGeom prst="straightConnector1">
            <a:avLst/>
          </a:prstGeom>
          <a:noFill/>
          <a:ln cap="flat" cmpd="sng" w="9525">
            <a:solidFill>
              <a:srgbClr val="CCCCCC"/>
            </a:solidFill>
            <a:prstDash val="solid"/>
            <a:round/>
            <a:headEnd len="med" w="med" type="none"/>
            <a:tailEnd len="med" w="med" type="triangle"/>
          </a:ln>
        </p:spPr>
      </p:cxnSp>
      <p:cxnSp>
        <p:nvCxnSpPr>
          <p:cNvPr id="1919" name="Google Shape;1919;p45"/>
          <p:cNvCxnSpPr>
            <a:stCxn id="1912" idx="6"/>
            <a:endCxn id="1914" idx="2"/>
          </p:cNvCxnSpPr>
          <p:nvPr/>
        </p:nvCxnSpPr>
        <p:spPr>
          <a:xfrm>
            <a:off x="5827892" y="1895930"/>
            <a:ext cx="1309800" cy="0"/>
          </a:xfrm>
          <a:prstGeom prst="straightConnector1">
            <a:avLst/>
          </a:prstGeom>
          <a:noFill/>
          <a:ln cap="flat" cmpd="sng" w="9525">
            <a:solidFill>
              <a:srgbClr val="CCCCCC"/>
            </a:solidFill>
            <a:prstDash val="solid"/>
            <a:round/>
            <a:headEnd len="med" w="med" type="none"/>
            <a:tailEnd len="med" w="med" type="triangle"/>
          </a:ln>
        </p:spPr>
      </p:cxnSp>
      <p:cxnSp>
        <p:nvCxnSpPr>
          <p:cNvPr id="1920" name="Google Shape;1920;p45"/>
          <p:cNvCxnSpPr>
            <a:stCxn id="1915" idx="6"/>
            <a:endCxn id="1911" idx="2"/>
          </p:cNvCxnSpPr>
          <p:nvPr/>
        </p:nvCxnSpPr>
        <p:spPr>
          <a:xfrm>
            <a:off x="7480332" y="872050"/>
            <a:ext cx="1056300" cy="512100"/>
          </a:xfrm>
          <a:prstGeom prst="straightConnector1">
            <a:avLst/>
          </a:prstGeom>
          <a:noFill/>
          <a:ln cap="flat" cmpd="sng" w="9525">
            <a:solidFill>
              <a:srgbClr val="CCCCCC"/>
            </a:solidFill>
            <a:prstDash val="solid"/>
            <a:round/>
            <a:headEnd len="med" w="med" type="none"/>
            <a:tailEnd len="med" w="med" type="triangle"/>
          </a:ln>
        </p:spPr>
      </p:cxnSp>
      <p:cxnSp>
        <p:nvCxnSpPr>
          <p:cNvPr id="1921" name="Google Shape;1921;p45"/>
          <p:cNvCxnSpPr>
            <a:stCxn id="1914" idx="6"/>
            <a:endCxn id="1911" idx="2"/>
          </p:cNvCxnSpPr>
          <p:nvPr/>
        </p:nvCxnSpPr>
        <p:spPr>
          <a:xfrm flipH="1" rot="10800000">
            <a:off x="7480374" y="1384089"/>
            <a:ext cx="1056300" cy="511800"/>
          </a:xfrm>
          <a:prstGeom prst="straightConnector1">
            <a:avLst/>
          </a:prstGeom>
          <a:noFill/>
          <a:ln cap="flat" cmpd="sng" w="9525">
            <a:solidFill>
              <a:srgbClr val="CCCCCC"/>
            </a:solidFill>
            <a:prstDash val="solid"/>
            <a:round/>
            <a:headEnd len="med" w="med" type="none"/>
            <a:tailEnd len="med" w="med" type="triangle"/>
          </a:ln>
        </p:spPr>
      </p:cxnSp>
      <p:pic>
        <p:nvPicPr>
          <p:cNvPr id="1922" name="Google Shape;1922;p4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8751838" y="1003722"/>
            <a:ext cx="301987" cy="248856"/>
          </a:xfrm>
          <a:prstGeom prst="rect">
            <a:avLst/>
          </a:prstGeom>
          <a:noFill/>
          <a:ln>
            <a:noFill/>
          </a:ln>
        </p:spPr>
      </p:pic>
      <p:pic>
        <p:nvPicPr>
          <p:cNvPr id="1923" name="Google Shape;1923;p4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7421116" y="437003"/>
            <a:ext cx="301987" cy="313355"/>
          </a:xfrm>
          <a:prstGeom prst="rect">
            <a:avLst/>
          </a:prstGeom>
          <a:noFill/>
          <a:ln>
            <a:noFill/>
          </a:ln>
        </p:spPr>
      </p:pic>
      <p:pic>
        <p:nvPicPr>
          <p:cNvPr id="1924" name="Google Shape;1924;p4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7413989" y="1420877"/>
            <a:ext cx="301987" cy="313349"/>
          </a:xfrm>
          <a:prstGeom prst="rect">
            <a:avLst/>
          </a:prstGeom>
          <a:noFill/>
          <a:ln>
            <a:noFill/>
          </a:ln>
        </p:spPr>
      </p:pic>
      <p:pic>
        <p:nvPicPr>
          <p:cNvPr id="1925" name="Google Shape;1925;p4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5771581" y="390743"/>
            <a:ext cx="243036" cy="313358"/>
          </a:xfrm>
          <a:prstGeom prst="rect">
            <a:avLst/>
          </a:prstGeom>
          <a:noFill/>
          <a:ln>
            <a:noFill/>
          </a:ln>
        </p:spPr>
      </p:pic>
      <p:pic>
        <p:nvPicPr>
          <p:cNvPr id="1926" name="Google Shape;1926;p4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5714248" y="1425224"/>
            <a:ext cx="243044" cy="304664"/>
          </a:xfrm>
          <a:prstGeom prst="rect">
            <a:avLst/>
          </a:prstGeom>
          <a:noFill/>
          <a:ln>
            <a:noFill/>
          </a:ln>
        </p:spPr>
      </p:pic>
      <p:pic>
        <p:nvPicPr>
          <p:cNvPr id="1927" name="Google Shape;1927;p4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8">
            <a:alphaModFix/>
          </a:blip>
          <a:stretch>
            <a:fillRect/>
          </a:stretch>
        </p:blipFill>
        <p:spPr>
          <a:xfrm rot="-2339248">
            <a:off x="5953877" y="1402186"/>
            <a:ext cx="340002" cy="196958"/>
          </a:xfrm>
          <a:prstGeom prst="rect">
            <a:avLst/>
          </a:prstGeom>
          <a:noFill/>
          <a:ln>
            <a:noFill/>
          </a:ln>
        </p:spPr>
      </p:pic>
      <p:pic>
        <p:nvPicPr>
          <p:cNvPr id="1928" name="Google Shape;1928;p4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9">
            <a:alphaModFix/>
          </a:blip>
          <a:stretch>
            <a:fillRect/>
          </a:stretch>
        </p:blipFill>
        <p:spPr>
          <a:xfrm>
            <a:off x="6311480" y="614248"/>
            <a:ext cx="342619" cy="195418"/>
          </a:xfrm>
          <a:prstGeom prst="rect">
            <a:avLst/>
          </a:prstGeom>
          <a:noFill/>
          <a:ln>
            <a:noFill/>
          </a:ln>
        </p:spPr>
      </p:pic>
      <p:pic>
        <p:nvPicPr>
          <p:cNvPr id="1929" name="Google Shape;1929;p4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0">
            <a:alphaModFix/>
          </a:blip>
          <a:stretch>
            <a:fillRect/>
          </a:stretch>
        </p:blipFill>
        <p:spPr>
          <a:xfrm rot="2358820">
            <a:off x="6133858" y="996759"/>
            <a:ext cx="339965" cy="196979"/>
          </a:xfrm>
          <a:prstGeom prst="rect">
            <a:avLst/>
          </a:prstGeom>
          <a:noFill/>
          <a:ln>
            <a:noFill/>
          </a:ln>
        </p:spPr>
      </p:pic>
      <p:pic>
        <p:nvPicPr>
          <p:cNvPr id="1930" name="Google Shape;1930;p4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1">
            <a:alphaModFix/>
          </a:blip>
          <a:stretch>
            <a:fillRect/>
          </a:stretch>
        </p:blipFill>
        <p:spPr>
          <a:xfrm>
            <a:off x="6311533" y="1662170"/>
            <a:ext cx="342619" cy="195418"/>
          </a:xfrm>
          <a:prstGeom prst="rect">
            <a:avLst/>
          </a:prstGeom>
          <a:noFill/>
          <a:ln>
            <a:noFill/>
          </a:ln>
        </p:spPr>
      </p:pic>
      <p:pic>
        <p:nvPicPr>
          <p:cNvPr id="1931" name="Google Shape;1931;p4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2">
            <a:alphaModFix/>
          </a:blip>
          <a:stretch>
            <a:fillRect/>
          </a:stretch>
        </p:blipFill>
        <p:spPr>
          <a:xfrm rot="1196097">
            <a:off x="7861710" y="879103"/>
            <a:ext cx="348413" cy="197341"/>
          </a:xfrm>
          <a:prstGeom prst="rect">
            <a:avLst/>
          </a:prstGeom>
          <a:noFill/>
          <a:ln>
            <a:noFill/>
          </a:ln>
        </p:spPr>
      </p:pic>
      <p:pic>
        <p:nvPicPr>
          <p:cNvPr id="1932" name="Google Shape;1932;p4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3">
            <a:alphaModFix/>
          </a:blip>
          <a:stretch>
            <a:fillRect/>
          </a:stretch>
        </p:blipFill>
        <p:spPr>
          <a:xfrm rot="-1770630">
            <a:off x="7806136" y="1403603"/>
            <a:ext cx="341008" cy="194112"/>
          </a:xfrm>
          <a:prstGeom prst="rect">
            <a:avLst/>
          </a:prstGeom>
          <a:noFill/>
          <a:ln>
            <a:noFill/>
          </a:ln>
        </p:spPr>
      </p:pic>
      <p:sp>
        <p:nvSpPr>
          <p:cNvPr id="1933" name="Google Shape;1933;p45"/>
          <p:cNvSpPr/>
          <p:nvPr/>
        </p:nvSpPr>
        <p:spPr>
          <a:xfrm>
            <a:off x="6544345" y="147225"/>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4" name="Google Shape;1934;p45"/>
          <p:cNvCxnSpPr>
            <a:stCxn id="1933" idx="5"/>
            <a:endCxn id="1915" idx="1"/>
          </p:cNvCxnSpPr>
          <p:nvPr/>
        </p:nvCxnSpPr>
        <p:spPr>
          <a:xfrm>
            <a:off x="6836773" y="434019"/>
            <a:ext cx="351000" cy="319200"/>
          </a:xfrm>
          <a:prstGeom prst="straightConnector1">
            <a:avLst/>
          </a:prstGeom>
          <a:noFill/>
          <a:ln cap="flat" cmpd="sng" w="9525">
            <a:solidFill>
              <a:srgbClr val="CCCCCC"/>
            </a:solidFill>
            <a:prstDash val="solid"/>
            <a:round/>
            <a:headEnd len="med" w="med" type="none"/>
            <a:tailEnd len="med" w="med" type="triangle"/>
          </a:ln>
        </p:spPr>
      </p:cxnSp>
      <p:sp>
        <p:nvSpPr>
          <p:cNvPr id="1935" name="Google Shape;1935;p45"/>
          <p:cNvSpPr/>
          <p:nvPr/>
        </p:nvSpPr>
        <p:spPr>
          <a:xfrm>
            <a:off x="6544345" y="2334706"/>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6" name="Google Shape;1936;p45"/>
          <p:cNvCxnSpPr>
            <a:stCxn id="1935" idx="7"/>
            <a:endCxn id="1914" idx="3"/>
          </p:cNvCxnSpPr>
          <p:nvPr/>
        </p:nvCxnSpPr>
        <p:spPr>
          <a:xfrm flipH="1" rot="10800000">
            <a:off x="6836773" y="2014612"/>
            <a:ext cx="351300" cy="369300"/>
          </a:xfrm>
          <a:prstGeom prst="straightConnector1">
            <a:avLst/>
          </a:prstGeom>
          <a:noFill/>
          <a:ln cap="flat" cmpd="sng" w="9525">
            <a:solidFill>
              <a:srgbClr val="CCCCCC"/>
            </a:solidFill>
            <a:prstDash val="solid"/>
            <a:round/>
            <a:headEnd len="med" w="med" type="none"/>
            <a:tailEnd len="med" w="med" type="triangle"/>
          </a:ln>
        </p:spPr>
      </p:cxnSp>
      <p:pic>
        <p:nvPicPr>
          <p:cNvPr id="1937" name="Google Shape;1937;p4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4">
            <a:alphaModFix/>
          </a:blip>
          <a:stretch>
            <a:fillRect/>
          </a:stretch>
        </p:blipFill>
        <p:spPr>
          <a:xfrm rot="2440611">
            <a:off x="6893399" y="376291"/>
            <a:ext cx="393877" cy="228422"/>
          </a:xfrm>
          <a:prstGeom prst="rect">
            <a:avLst/>
          </a:prstGeom>
          <a:noFill/>
          <a:ln>
            <a:noFill/>
          </a:ln>
        </p:spPr>
      </p:pic>
      <p:pic>
        <p:nvPicPr>
          <p:cNvPr id="1938" name="Google Shape;1938;p4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5">
            <a:alphaModFix/>
          </a:blip>
          <a:stretch>
            <a:fillRect/>
          </a:stretch>
        </p:blipFill>
        <p:spPr>
          <a:xfrm rot="-3078902">
            <a:off x="6671210" y="2003626"/>
            <a:ext cx="389183" cy="227293"/>
          </a:xfrm>
          <a:prstGeom prst="rect">
            <a:avLst/>
          </a:prstGeom>
          <a:noFill/>
          <a:ln>
            <a:noFill/>
          </a:ln>
        </p:spPr>
      </p:pic>
      <p:sp>
        <p:nvSpPr>
          <p:cNvPr id="1939" name="Google Shape;1939;p45"/>
          <p:cNvSpPr/>
          <p:nvPr/>
        </p:nvSpPr>
        <p:spPr>
          <a:xfrm>
            <a:off x="7956271" y="470282"/>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40" name="Google Shape;1940;p4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6">
            <a:alphaModFix/>
          </a:blip>
          <a:stretch>
            <a:fillRect/>
          </a:stretch>
        </p:blipFill>
        <p:spPr>
          <a:xfrm rot="3229274">
            <a:off x="8305948" y="770073"/>
            <a:ext cx="352957" cy="204096"/>
          </a:xfrm>
          <a:prstGeom prst="rect">
            <a:avLst/>
          </a:prstGeom>
          <a:noFill/>
          <a:ln>
            <a:noFill/>
          </a:ln>
        </p:spPr>
      </p:pic>
      <p:cxnSp>
        <p:nvCxnSpPr>
          <p:cNvPr id="1941" name="Google Shape;1941;p45"/>
          <p:cNvCxnSpPr>
            <a:stCxn id="1939" idx="5"/>
            <a:endCxn id="1911" idx="1"/>
          </p:cNvCxnSpPr>
          <p:nvPr/>
        </p:nvCxnSpPr>
        <p:spPr>
          <a:xfrm>
            <a:off x="8248698" y="757076"/>
            <a:ext cx="338100" cy="508200"/>
          </a:xfrm>
          <a:prstGeom prst="straightConnector1">
            <a:avLst/>
          </a:prstGeom>
          <a:noFill/>
          <a:ln cap="flat" cmpd="sng" w="9525">
            <a:solidFill>
              <a:srgbClr val="CCCCCC"/>
            </a:solidFill>
            <a:prstDash val="solid"/>
            <a:round/>
            <a:headEnd len="med" w="med" type="none"/>
            <a:tailEnd len="med" w="med" type="triangle"/>
          </a:ln>
        </p:spPr>
      </p:cxnSp>
      <p:pic>
        <p:nvPicPr>
          <p:cNvPr id="1942" name="Google Shape;1942;p4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6666557" y="230168"/>
            <a:ext cx="102617" cy="195413"/>
          </a:xfrm>
          <a:prstGeom prst="rect">
            <a:avLst/>
          </a:prstGeom>
          <a:noFill/>
          <a:ln>
            <a:noFill/>
          </a:ln>
        </p:spPr>
      </p:pic>
      <p:pic>
        <p:nvPicPr>
          <p:cNvPr id="1943" name="Google Shape;1943;p4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6666557" y="2405059"/>
            <a:ext cx="102617" cy="195413"/>
          </a:xfrm>
          <a:prstGeom prst="rect">
            <a:avLst/>
          </a:prstGeom>
          <a:noFill/>
          <a:ln>
            <a:noFill/>
          </a:ln>
        </p:spPr>
      </p:pic>
      <p:pic>
        <p:nvPicPr>
          <p:cNvPr id="1944" name="Google Shape;1944;p4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8076277" y="540041"/>
            <a:ext cx="102617" cy="195413"/>
          </a:xfrm>
          <a:prstGeom prst="rect">
            <a:avLst/>
          </a:prstGeom>
          <a:noFill/>
          <a:ln>
            <a:noFill/>
          </a:ln>
        </p:spPr>
      </p:pic>
      <p:sp>
        <p:nvSpPr>
          <p:cNvPr id="1945" name="Google Shape;1945;p45"/>
          <p:cNvSpPr/>
          <p:nvPr/>
        </p:nvSpPr>
        <p:spPr>
          <a:xfrm>
            <a:off x="6544345" y="2334706"/>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46" name="Google Shape;1946;p4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03363" y="1800447"/>
            <a:ext cx="301987" cy="248856"/>
          </a:xfrm>
          <a:prstGeom prst="rect">
            <a:avLst/>
          </a:prstGeom>
          <a:noFill/>
          <a:ln>
            <a:noFill/>
          </a:ln>
        </p:spPr>
      </p:pic>
      <p:cxnSp>
        <p:nvCxnSpPr>
          <p:cNvPr id="1947" name="Google Shape;1947;p45"/>
          <p:cNvCxnSpPr/>
          <p:nvPr/>
        </p:nvCxnSpPr>
        <p:spPr>
          <a:xfrm>
            <a:off x="481013" y="1922916"/>
            <a:ext cx="316200" cy="3900"/>
          </a:xfrm>
          <a:prstGeom prst="straightConnector1">
            <a:avLst/>
          </a:prstGeom>
          <a:noFill/>
          <a:ln cap="flat" cmpd="sng" w="9525">
            <a:solidFill>
              <a:srgbClr val="000000"/>
            </a:solidFill>
            <a:prstDash val="solid"/>
            <a:round/>
            <a:headEnd len="med" w="med" type="none"/>
            <a:tailEnd len="med" w="med" type="triangle"/>
          </a:ln>
        </p:spPr>
      </p:cxnSp>
      <p:pic>
        <p:nvPicPr>
          <p:cNvPr id="1948" name="Google Shape;1948;p45"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18">
            <a:alphaModFix/>
          </a:blip>
          <a:srcRect b="0" l="-55530" r="55530" t="0"/>
          <a:stretch/>
        </p:blipFill>
        <p:spPr>
          <a:xfrm>
            <a:off x="-3628875" y="1688825"/>
            <a:ext cx="8124667" cy="304675"/>
          </a:xfrm>
          <a:prstGeom prst="rect">
            <a:avLst/>
          </a:prstGeom>
          <a:noFill/>
          <a:ln>
            <a:noFill/>
          </a:ln>
        </p:spPr>
      </p:pic>
      <p:pic>
        <p:nvPicPr>
          <p:cNvPr id="1949" name="Google Shape;1949;p4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9">
            <a:alphaModFix/>
          </a:blip>
          <a:stretch>
            <a:fillRect/>
          </a:stretch>
        </p:blipFill>
        <p:spPr>
          <a:xfrm>
            <a:off x="797225" y="2536175"/>
            <a:ext cx="5479471" cy="512100"/>
          </a:xfrm>
          <a:prstGeom prst="rect">
            <a:avLst/>
          </a:prstGeom>
          <a:noFill/>
          <a:ln>
            <a:noFill/>
          </a:ln>
        </p:spPr>
      </p:pic>
      <p:pic>
        <p:nvPicPr>
          <p:cNvPr id="1950" name="Google Shape;1950;p45"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18">
            <a:alphaModFix/>
          </a:blip>
          <a:srcRect b="0" l="44560" r="-44560" t="0"/>
          <a:stretch/>
        </p:blipFill>
        <p:spPr>
          <a:xfrm>
            <a:off x="1324125" y="2150588"/>
            <a:ext cx="8124667" cy="304675"/>
          </a:xfrm>
          <a:prstGeom prst="rect">
            <a:avLst/>
          </a:prstGeom>
          <a:noFill/>
          <a:ln>
            <a:noFill/>
          </a:ln>
        </p:spPr>
      </p:pic>
      <p:sp>
        <p:nvSpPr>
          <p:cNvPr id="1951" name="Google Shape;1951;p45"/>
          <p:cNvSpPr txBox="1"/>
          <p:nvPr>
            <p:ph idx="1" type="body"/>
          </p:nvPr>
        </p:nvSpPr>
        <p:spPr>
          <a:xfrm>
            <a:off x="76225" y="3228200"/>
            <a:ext cx="4873200" cy="42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5- Se calcula el delta de la etapa de salida</a:t>
            </a:r>
            <a:endParaRPr sz="1600"/>
          </a:p>
        </p:txBody>
      </p:sp>
      <p:pic>
        <p:nvPicPr>
          <p:cNvPr id="1952" name="Google Shape;1952;p4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0">
            <a:alphaModFix/>
          </a:blip>
          <a:stretch>
            <a:fillRect/>
          </a:stretch>
        </p:blipFill>
        <p:spPr>
          <a:xfrm>
            <a:off x="352250" y="4066825"/>
            <a:ext cx="7061759" cy="364650"/>
          </a:xfrm>
          <a:prstGeom prst="rect">
            <a:avLst/>
          </a:prstGeom>
          <a:noFill/>
          <a:ln>
            <a:noFill/>
          </a:ln>
        </p:spPr>
      </p:pic>
      <p:pic>
        <p:nvPicPr>
          <p:cNvPr id="1953" name="Google Shape;1953;p4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1">
            <a:alphaModFix/>
          </a:blip>
          <a:stretch>
            <a:fillRect/>
          </a:stretch>
        </p:blipFill>
        <p:spPr>
          <a:xfrm>
            <a:off x="8660850" y="1573200"/>
            <a:ext cx="243050" cy="22991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7" name="Shape 1957"/>
        <p:cNvGrpSpPr/>
        <p:nvPr/>
      </p:nvGrpSpPr>
      <p:grpSpPr>
        <a:xfrm>
          <a:off x="0" y="0"/>
          <a:ext cx="0" cy="0"/>
          <a:chOff x="0" y="0"/>
          <a:chExt cx="0" cy="0"/>
        </a:xfrm>
      </p:grpSpPr>
      <p:sp>
        <p:nvSpPr>
          <p:cNvPr id="1958" name="Google Shape;1958;p46"/>
          <p:cNvSpPr/>
          <p:nvPr/>
        </p:nvSpPr>
        <p:spPr>
          <a:xfrm>
            <a:off x="8536677" y="1216001"/>
            <a:ext cx="342600" cy="3360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1959" name="Google Shape;1959;p46"/>
          <p:cNvSpPr/>
          <p:nvPr/>
        </p:nvSpPr>
        <p:spPr>
          <a:xfrm>
            <a:off x="5485292" y="1727930"/>
            <a:ext cx="342600" cy="336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6"/>
          <p:cNvSpPr/>
          <p:nvPr/>
        </p:nvSpPr>
        <p:spPr>
          <a:xfrm>
            <a:off x="5485250" y="704091"/>
            <a:ext cx="342600" cy="336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6"/>
          <p:cNvSpPr/>
          <p:nvPr/>
        </p:nvSpPr>
        <p:spPr>
          <a:xfrm>
            <a:off x="7137774" y="1727889"/>
            <a:ext cx="342600" cy="336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6"/>
          <p:cNvSpPr/>
          <p:nvPr/>
        </p:nvSpPr>
        <p:spPr>
          <a:xfrm>
            <a:off x="7137732" y="704050"/>
            <a:ext cx="342600" cy="336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3" name="Google Shape;1963;p46"/>
          <p:cNvCxnSpPr>
            <a:stCxn id="1960" idx="6"/>
            <a:endCxn id="1962" idx="2"/>
          </p:cNvCxnSpPr>
          <p:nvPr/>
        </p:nvCxnSpPr>
        <p:spPr>
          <a:xfrm>
            <a:off x="5827850" y="872091"/>
            <a:ext cx="1309800" cy="0"/>
          </a:xfrm>
          <a:prstGeom prst="straightConnector1">
            <a:avLst/>
          </a:prstGeom>
          <a:noFill/>
          <a:ln cap="flat" cmpd="sng" w="9525">
            <a:solidFill>
              <a:srgbClr val="CCCCCC"/>
            </a:solidFill>
            <a:prstDash val="solid"/>
            <a:round/>
            <a:headEnd len="med" w="med" type="none"/>
            <a:tailEnd len="med" w="med" type="triangle"/>
          </a:ln>
        </p:spPr>
      </p:cxnSp>
      <p:cxnSp>
        <p:nvCxnSpPr>
          <p:cNvPr id="1964" name="Google Shape;1964;p46"/>
          <p:cNvCxnSpPr>
            <a:stCxn id="1960" idx="6"/>
            <a:endCxn id="1961" idx="2"/>
          </p:cNvCxnSpPr>
          <p:nvPr/>
        </p:nvCxnSpPr>
        <p:spPr>
          <a:xfrm>
            <a:off x="5827850" y="872091"/>
            <a:ext cx="1309800" cy="1023900"/>
          </a:xfrm>
          <a:prstGeom prst="straightConnector1">
            <a:avLst/>
          </a:prstGeom>
          <a:noFill/>
          <a:ln cap="flat" cmpd="sng" w="9525">
            <a:solidFill>
              <a:srgbClr val="CCCCCC"/>
            </a:solidFill>
            <a:prstDash val="solid"/>
            <a:round/>
            <a:headEnd len="med" w="med" type="none"/>
            <a:tailEnd len="med" w="med" type="triangle"/>
          </a:ln>
        </p:spPr>
      </p:cxnSp>
      <p:cxnSp>
        <p:nvCxnSpPr>
          <p:cNvPr id="1965" name="Google Shape;1965;p46"/>
          <p:cNvCxnSpPr>
            <a:stCxn id="1959" idx="6"/>
            <a:endCxn id="1962" idx="2"/>
          </p:cNvCxnSpPr>
          <p:nvPr/>
        </p:nvCxnSpPr>
        <p:spPr>
          <a:xfrm flipH="1" rot="10800000">
            <a:off x="5827892" y="872030"/>
            <a:ext cx="1309800" cy="1023900"/>
          </a:xfrm>
          <a:prstGeom prst="straightConnector1">
            <a:avLst/>
          </a:prstGeom>
          <a:noFill/>
          <a:ln cap="flat" cmpd="sng" w="9525">
            <a:solidFill>
              <a:srgbClr val="CCCCCC"/>
            </a:solidFill>
            <a:prstDash val="solid"/>
            <a:round/>
            <a:headEnd len="med" w="med" type="none"/>
            <a:tailEnd len="med" w="med" type="triangle"/>
          </a:ln>
        </p:spPr>
      </p:cxnSp>
      <p:cxnSp>
        <p:nvCxnSpPr>
          <p:cNvPr id="1966" name="Google Shape;1966;p46"/>
          <p:cNvCxnSpPr>
            <a:stCxn id="1959" idx="6"/>
            <a:endCxn id="1961" idx="2"/>
          </p:cNvCxnSpPr>
          <p:nvPr/>
        </p:nvCxnSpPr>
        <p:spPr>
          <a:xfrm>
            <a:off x="5827892" y="1895930"/>
            <a:ext cx="1309800" cy="0"/>
          </a:xfrm>
          <a:prstGeom prst="straightConnector1">
            <a:avLst/>
          </a:prstGeom>
          <a:noFill/>
          <a:ln cap="flat" cmpd="sng" w="9525">
            <a:solidFill>
              <a:srgbClr val="CCCCCC"/>
            </a:solidFill>
            <a:prstDash val="solid"/>
            <a:round/>
            <a:headEnd len="med" w="med" type="none"/>
            <a:tailEnd len="med" w="med" type="triangle"/>
          </a:ln>
        </p:spPr>
      </p:cxnSp>
      <p:cxnSp>
        <p:nvCxnSpPr>
          <p:cNvPr id="1967" name="Google Shape;1967;p46"/>
          <p:cNvCxnSpPr>
            <a:stCxn id="1962" idx="6"/>
            <a:endCxn id="1958" idx="2"/>
          </p:cNvCxnSpPr>
          <p:nvPr/>
        </p:nvCxnSpPr>
        <p:spPr>
          <a:xfrm>
            <a:off x="7480332" y="872050"/>
            <a:ext cx="1056300" cy="512100"/>
          </a:xfrm>
          <a:prstGeom prst="straightConnector1">
            <a:avLst/>
          </a:prstGeom>
          <a:noFill/>
          <a:ln cap="flat" cmpd="sng" w="9525">
            <a:solidFill>
              <a:srgbClr val="000000"/>
            </a:solidFill>
            <a:prstDash val="solid"/>
            <a:round/>
            <a:headEnd len="med" w="med" type="none"/>
            <a:tailEnd len="med" w="med" type="triangle"/>
          </a:ln>
        </p:spPr>
      </p:cxnSp>
      <p:cxnSp>
        <p:nvCxnSpPr>
          <p:cNvPr id="1968" name="Google Shape;1968;p46"/>
          <p:cNvCxnSpPr>
            <a:stCxn id="1961" idx="6"/>
            <a:endCxn id="1958" idx="2"/>
          </p:cNvCxnSpPr>
          <p:nvPr/>
        </p:nvCxnSpPr>
        <p:spPr>
          <a:xfrm flipH="1" rot="10800000">
            <a:off x="7480374" y="1384089"/>
            <a:ext cx="1056300" cy="511800"/>
          </a:xfrm>
          <a:prstGeom prst="straightConnector1">
            <a:avLst/>
          </a:prstGeom>
          <a:noFill/>
          <a:ln cap="flat" cmpd="sng" w="9525">
            <a:solidFill>
              <a:srgbClr val="CCCCCC"/>
            </a:solidFill>
            <a:prstDash val="solid"/>
            <a:round/>
            <a:headEnd len="med" w="med" type="none"/>
            <a:tailEnd len="med" w="med" type="triangle"/>
          </a:ln>
        </p:spPr>
      </p:cxnSp>
      <p:pic>
        <p:nvPicPr>
          <p:cNvPr id="1969" name="Google Shape;1969;p4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8751838" y="1003722"/>
            <a:ext cx="301987" cy="248856"/>
          </a:xfrm>
          <a:prstGeom prst="rect">
            <a:avLst/>
          </a:prstGeom>
          <a:noFill/>
          <a:ln>
            <a:noFill/>
          </a:ln>
        </p:spPr>
      </p:pic>
      <p:pic>
        <p:nvPicPr>
          <p:cNvPr id="1970" name="Google Shape;1970;p4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7421116" y="437003"/>
            <a:ext cx="301987" cy="313355"/>
          </a:xfrm>
          <a:prstGeom prst="rect">
            <a:avLst/>
          </a:prstGeom>
          <a:noFill/>
          <a:ln>
            <a:noFill/>
          </a:ln>
        </p:spPr>
      </p:pic>
      <p:pic>
        <p:nvPicPr>
          <p:cNvPr id="1971" name="Google Shape;1971;p4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7413989" y="1420877"/>
            <a:ext cx="301987" cy="313349"/>
          </a:xfrm>
          <a:prstGeom prst="rect">
            <a:avLst/>
          </a:prstGeom>
          <a:noFill/>
          <a:ln>
            <a:noFill/>
          </a:ln>
        </p:spPr>
      </p:pic>
      <p:pic>
        <p:nvPicPr>
          <p:cNvPr id="1972" name="Google Shape;1972;p4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5771581" y="390743"/>
            <a:ext cx="243036" cy="313358"/>
          </a:xfrm>
          <a:prstGeom prst="rect">
            <a:avLst/>
          </a:prstGeom>
          <a:noFill/>
          <a:ln>
            <a:noFill/>
          </a:ln>
        </p:spPr>
      </p:pic>
      <p:pic>
        <p:nvPicPr>
          <p:cNvPr id="1973" name="Google Shape;1973;p4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5714248" y="1425224"/>
            <a:ext cx="243044" cy="304664"/>
          </a:xfrm>
          <a:prstGeom prst="rect">
            <a:avLst/>
          </a:prstGeom>
          <a:noFill/>
          <a:ln>
            <a:noFill/>
          </a:ln>
        </p:spPr>
      </p:pic>
      <p:pic>
        <p:nvPicPr>
          <p:cNvPr id="1974" name="Google Shape;1974;p4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8">
            <a:alphaModFix/>
          </a:blip>
          <a:stretch>
            <a:fillRect/>
          </a:stretch>
        </p:blipFill>
        <p:spPr>
          <a:xfrm rot="-2339248">
            <a:off x="5953877" y="1402186"/>
            <a:ext cx="340002" cy="196958"/>
          </a:xfrm>
          <a:prstGeom prst="rect">
            <a:avLst/>
          </a:prstGeom>
          <a:noFill/>
          <a:ln>
            <a:noFill/>
          </a:ln>
        </p:spPr>
      </p:pic>
      <p:pic>
        <p:nvPicPr>
          <p:cNvPr id="1975" name="Google Shape;1975;p4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9">
            <a:alphaModFix/>
          </a:blip>
          <a:stretch>
            <a:fillRect/>
          </a:stretch>
        </p:blipFill>
        <p:spPr>
          <a:xfrm>
            <a:off x="6311480" y="614248"/>
            <a:ext cx="342619" cy="195418"/>
          </a:xfrm>
          <a:prstGeom prst="rect">
            <a:avLst/>
          </a:prstGeom>
          <a:noFill/>
          <a:ln>
            <a:noFill/>
          </a:ln>
        </p:spPr>
      </p:pic>
      <p:pic>
        <p:nvPicPr>
          <p:cNvPr id="1976" name="Google Shape;1976;p4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0">
            <a:alphaModFix/>
          </a:blip>
          <a:stretch>
            <a:fillRect/>
          </a:stretch>
        </p:blipFill>
        <p:spPr>
          <a:xfrm rot="2358820">
            <a:off x="6133858" y="996759"/>
            <a:ext cx="339965" cy="196979"/>
          </a:xfrm>
          <a:prstGeom prst="rect">
            <a:avLst/>
          </a:prstGeom>
          <a:noFill/>
          <a:ln>
            <a:noFill/>
          </a:ln>
        </p:spPr>
      </p:pic>
      <p:pic>
        <p:nvPicPr>
          <p:cNvPr id="1977" name="Google Shape;1977;p4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1">
            <a:alphaModFix/>
          </a:blip>
          <a:stretch>
            <a:fillRect/>
          </a:stretch>
        </p:blipFill>
        <p:spPr>
          <a:xfrm>
            <a:off x="6311533" y="1662170"/>
            <a:ext cx="342619" cy="195418"/>
          </a:xfrm>
          <a:prstGeom prst="rect">
            <a:avLst/>
          </a:prstGeom>
          <a:noFill/>
          <a:ln>
            <a:noFill/>
          </a:ln>
        </p:spPr>
      </p:pic>
      <p:pic>
        <p:nvPicPr>
          <p:cNvPr id="1978" name="Google Shape;1978;p4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2">
            <a:alphaModFix/>
          </a:blip>
          <a:stretch>
            <a:fillRect/>
          </a:stretch>
        </p:blipFill>
        <p:spPr>
          <a:xfrm rot="1196097">
            <a:off x="7861710" y="879103"/>
            <a:ext cx="348413" cy="197341"/>
          </a:xfrm>
          <a:prstGeom prst="rect">
            <a:avLst/>
          </a:prstGeom>
          <a:noFill/>
          <a:ln>
            <a:noFill/>
          </a:ln>
        </p:spPr>
      </p:pic>
      <p:pic>
        <p:nvPicPr>
          <p:cNvPr id="1979" name="Google Shape;1979;p4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3">
            <a:alphaModFix/>
          </a:blip>
          <a:stretch>
            <a:fillRect/>
          </a:stretch>
        </p:blipFill>
        <p:spPr>
          <a:xfrm rot="-1770630">
            <a:off x="7806136" y="1403603"/>
            <a:ext cx="341008" cy="194112"/>
          </a:xfrm>
          <a:prstGeom prst="rect">
            <a:avLst/>
          </a:prstGeom>
          <a:noFill/>
          <a:ln>
            <a:noFill/>
          </a:ln>
        </p:spPr>
      </p:pic>
      <p:sp>
        <p:nvSpPr>
          <p:cNvPr id="1980" name="Google Shape;1980;p46"/>
          <p:cNvSpPr/>
          <p:nvPr/>
        </p:nvSpPr>
        <p:spPr>
          <a:xfrm>
            <a:off x="6544345" y="147225"/>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81" name="Google Shape;1981;p46"/>
          <p:cNvCxnSpPr>
            <a:stCxn id="1980" idx="5"/>
            <a:endCxn id="1962" idx="1"/>
          </p:cNvCxnSpPr>
          <p:nvPr/>
        </p:nvCxnSpPr>
        <p:spPr>
          <a:xfrm>
            <a:off x="6836773" y="434019"/>
            <a:ext cx="351000" cy="319200"/>
          </a:xfrm>
          <a:prstGeom prst="straightConnector1">
            <a:avLst/>
          </a:prstGeom>
          <a:noFill/>
          <a:ln cap="flat" cmpd="sng" w="9525">
            <a:solidFill>
              <a:srgbClr val="CCCCCC"/>
            </a:solidFill>
            <a:prstDash val="solid"/>
            <a:round/>
            <a:headEnd len="med" w="med" type="none"/>
            <a:tailEnd len="med" w="med" type="triangle"/>
          </a:ln>
        </p:spPr>
      </p:cxnSp>
      <p:sp>
        <p:nvSpPr>
          <p:cNvPr id="1982" name="Google Shape;1982;p46"/>
          <p:cNvSpPr/>
          <p:nvPr/>
        </p:nvSpPr>
        <p:spPr>
          <a:xfrm>
            <a:off x="6544345" y="2334706"/>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83" name="Google Shape;1983;p46"/>
          <p:cNvCxnSpPr>
            <a:stCxn id="1982" idx="7"/>
            <a:endCxn id="1961" idx="3"/>
          </p:cNvCxnSpPr>
          <p:nvPr/>
        </p:nvCxnSpPr>
        <p:spPr>
          <a:xfrm flipH="1" rot="10800000">
            <a:off x="6836773" y="2014612"/>
            <a:ext cx="351300" cy="369300"/>
          </a:xfrm>
          <a:prstGeom prst="straightConnector1">
            <a:avLst/>
          </a:prstGeom>
          <a:noFill/>
          <a:ln cap="flat" cmpd="sng" w="9525">
            <a:solidFill>
              <a:srgbClr val="CCCCCC"/>
            </a:solidFill>
            <a:prstDash val="solid"/>
            <a:round/>
            <a:headEnd len="med" w="med" type="none"/>
            <a:tailEnd len="med" w="med" type="triangle"/>
          </a:ln>
        </p:spPr>
      </p:cxnSp>
      <p:pic>
        <p:nvPicPr>
          <p:cNvPr id="1984" name="Google Shape;1984;p4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4">
            <a:alphaModFix/>
          </a:blip>
          <a:stretch>
            <a:fillRect/>
          </a:stretch>
        </p:blipFill>
        <p:spPr>
          <a:xfrm rot="2440611">
            <a:off x="6893399" y="376291"/>
            <a:ext cx="393877" cy="228422"/>
          </a:xfrm>
          <a:prstGeom prst="rect">
            <a:avLst/>
          </a:prstGeom>
          <a:noFill/>
          <a:ln>
            <a:noFill/>
          </a:ln>
        </p:spPr>
      </p:pic>
      <p:pic>
        <p:nvPicPr>
          <p:cNvPr id="1985" name="Google Shape;1985;p4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5">
            <a:alphaModFix/>
          </a:blip>
          <a:stretch>
            <a:fillRect/>
          </a:stretch>
        </p:blipFill>
        <p:spPr>
          <a:xfrm rot="-3078902">
            <a:off x="6671210" y="2003626"/>
            <a:ext cx="389183" cy="227293"/>
          </a:xfrm>
          <a:prstGeom prst="rect">
            <a:avLst/>
          </a:prstGeom>
          <a:noFill/>
          <a:ln>
            <a:noFill/>
          </a:ln>
        </p:spPr>
      </p:pic>
      <p:sp>
        <p:nvSpPr>
          <p:cNvPr id="1986" name="Google Shape;1986;p46"/>
          <p:cNvSpPr/>
          <p:nvPr/>
        </p:nvSpPr>
        <p:spPr>
          <a:xfrm>
            <a:off x="7956271" y="470282"/>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87" name="Google Shape;1987;p4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6">
            <a:alphaModFix/>
          </a:blip>
          <a:stretch>
            <a:fillRect/>
          </a:stretch>
        </p:blipFill>
        <p:spPr>
          <a:xfrm rot="3229274">
            <a:off x="8305948" y="770073"/>
            <a:ext cx="352957" cy="204096"/>
          </a:xfrm>
          <a:prstGeom prst="rect">
            <a:avLst/>
          </a:prstGeom>
          <a:noFill/>
          <a:ln>
            <a:noFill/>
          </a:ln>
        </p:spPr>
      </p:pic>
      <p:cxnSp>
        <p:nvCxnSpPr>
          <p:cNvPr id="1988" name="Google Shape;1988;p46"/>
          <p:cNvCxnSpPr>
            <a:stCxn id="1986" idx="5"/>
            <a:endCxn id="1958" idx="1"/>
          </p:cNvCxnSpPr>
          <p:nvPr/>
        </p:nvCxnSpPr>
        <p:spPr>
          <a:xfrm>
            <a:off x="8248698" y="757076"/>
            <a:ext cx="338100" cy="508200"/>
          </a:xfrm>
          <a:prstGeom prst="straightConnector1">
            <a:avLst/>
          </a:prstGeom>
          <a:noFill/>
          <a:ln cap="flat" cmpd="sng" w="9525">
            <a:solidFill>
              <a:srgbClr val="CCCCCC"/>
            </a:solidFill>
            <a:prstDash val="solid"/>
            <a:round/>
            <a:headEnd len="med" w="med" type="none"/>
            <a:tailEnd len="med" w="med" type="triangle"/>
          </a:ln>
        </p:spPr>
      </p:cxnSp>
      <p:pic>
        <p:nvPicPr>
          <p:cNvPr id="1989" name="Google Shape;1989;p4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6666557" y="230168"/>
            <a:ext cx="102617" cy="195413"/>
          </a:xfrm>
          <a:prstGeom prst="rect">
            <a:avLst/>
          </a:prstGeom>
          <a:noFill/>
          <a:ln>
            <a:noFill/>
          </a:ln>
        </p:spPr>
      </p:pic>
      <p:pic>
        <p:nvPicPr>
          <p:cNvPr id="1990" name="Google Shape;1990;p4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6666557" y="2405059"/>
            <a:ext cx="102617" cy="195413"/>
          </a:xfrm>
          <a:prstGeom prst="rect">
            <a:avLst/>
          </a:prstGeom>
          <a:noFill/>
          <a:ln>
            <a:noFill/>
          </a:ln>
        </p:spPr>
      </p:pic>
      <p:pic>
        <p:nvPicPr>
          <p:cNvPr id="1991" name="Google Shape;1991;p4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8076277" y="540041"/>
            <a:ext cx="102617" cy="195413"/>
          </a:xfrm>
          <a:prstGeom prst="rect">
            <a:avLst/>
          </a:prstGeom>
          <a:noFill/>
          <a:ln>
            <a:noFill/>
          </a:ln>
        </p:spPr>
      </p:pic>
      <p:sp>
        <p:nvSpPr>
          <p:cNvPr id="1992" name="Google Shape;1992;p46"/>
          <p:cNvSpPr/>
          <p:nvPr/>
        </p:nvSpPr>
        <p:spPr>
          <a:xfrm>
            <a:off x="6544345" y="2334706"/>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46"/>
          <p:cNvSpPr txBox="1"/>
          <p:nvPr/>
        </p:nvSpPr>
        <p:spPr>
          <a:xfrm>
            <a:off x="99000" y="465550"/>
            <a:ext cx="4775100" cy="81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rPr>
              <a:t>6</a:t>
            </a:r>
            <a:r>
              <a:rPr lang="en" sz="1600">
                <a:solidFill>
                  <a:schemeClr val="dk2"/>
                </a:solidFill>
              </a:rPr>
              <a:t>- Se calculan los deltas restantes propagando hacia atrás.</a:t>
            </a:r>
            <a:endParaRPr/>
          </a:p>
        </p:txBody>
      </p:sp>
      <p:pic>
        <p:nvPicPr>
          <p:cNvPr id="1994" name="Google Shape;1994;p4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8">
            <a:alphaModFix/>
          </a:blip>
          <a:stretch>
            <a:fillRect/>
          </a:stretch>
        </p:blipFill>
        <p:spPr>
          <a:xfrm>
            <a:off x="129750" y="1717013"/>
            <a:ext cx="3352800" cy="390525"/>
          </a:xfrm>
          <a:prstGeom prst="rect">
            <a:avLst/>
          </a:prstGeom>
          <a:noFill/>
          <a:ln>
            <a:noFill/>
          </a:ln>
        </p:spPr>
      </p:pic>
      <p:pic>
        <p:nvPicPr>
          <p:cNvPr id="1995" name="Google Shape;1995;p4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9">
            <a:alphaModFix/>
          </a:blip>
          <a:stretch>
            <a:fillRect/>
          </a:stretch>
        </p:blipFill>
        <p:spPr>
          <a:xfrm>
            <a:off x="609600" y="2275250"/>
            <a:ext cx="5114925" cy="342900"/>
          </a:xfrm>
          <a:prstGeom prst="rect">
            <a:avLst/>
          </a:prstGeom>
          <a:noFill/>
          <a:ln>
            <a:noFill/>
          </a:ln>
        </p:spPr>
      </p:pic>
      <p:pic>
        <p:nvPicPr>
          <p:cNvPr id="1996" name="Google Shape;1996;p4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0">
            <a:alphaModFix/>
          </a:blip>
          <a:stretch>
            <a:fillRect/>
          </a:stretch>
        </p:blipFill>
        <p:spPr>
          <a:xfrm>
            <a:off x="8660850" y="1573200"/>
            <a:ext cx="243050" cy="229911"/>
          </a:xfrm>
          <a:prstGeom prst="rect">
            <a:avLst/>
          </a:prstGeom>
          <a:noFill/>
          <a:ln>
            <a:noFill/>
          </a:ln>
        </p:spPr>
      </p:pic>
      <p:pic>
        <p:nvPicPr>
          <p:cNvPr id="1997" name="Google Shape;1997;p4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1">
            <a:alphaModFix/>
          </a:blip>
          <a:stretch>
            <a:fillRect/>
          </a:stretch>
        </p:blipFill>
        <p:spPr>
          <a:xfrm>
            <a:off x="7092125" y="1053300"/>
            <a:ext cx="243050" cy="236299"/>
          </a:xfrm>
          <a:prstGeom prst="rect">
            <a:avLst/>
          </a:prstGeom>
          <a:noFill/>
          <a:ln>
            <a:noFill/>
          </a:ln>
        </p:spPr>
      </p:pic>
      <p:cxnSp>
        <p:nvCxnSpPr>
          <p:cNvPr id="1998" name="Google Shape;1998;p46"/>
          <p:cNvCxnSpPr/>
          <p:nvPr/>
        </p:nvCxnSpPr>
        <p:spPr>
          <a:xfrm rot="10800000">
            <a:off x="7546950" y="1001075"/>
            <a:ext cx="770700" cy="377400"/>
          </a:xfrm>
          <a:prstGeom prst="straightConnector1">
            <a:avLst/>
          </a:prstGeom>
          <a:noFill/>
          <a:ln cap="flat" cmpd="sng" w="9525">
            <a:solidFill>
              <a:srgbClr val="FF0000"/>
            </a:solidFill>
            <a:prstDash val="dash"/>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2" name="Shape 2002"/>
        <p:cNvGrpSpPr/>
        <p:nvPr/>
      </p:nvGrpSpPr>
      <p:grpSpPr>
        <a:xfrm>
          <a:off x="0" y="0"/>
          <a:ext cx="0" cy="0"/>
          <a:chOff x="0" y="0"/>
          <a:chExt cx="0" cy="0"/>
        </a:xfrm>
      </p:grpSpPr>
      <p:sp>
        <p:nvSpPr>
          <p:cNvPr id="2003" name="Google Shape;2003;p47"/>
          <p:cNvSpPr/>
          <p:nvPr/>
        </p:nvSpPr>
        <p:spPr>
          <a:xfrm>
            <a:off x="8536677" y="1216001"/>
            <a:ext cx="342600" cy="3360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2004" name="Google Shape;2004;p47"/>
          <p:cNvSpPr/>
          <p:nvPr/>
        </p:nvSpPr>
        <p:spPr>
          <a:xfrm>
            <a:off x="5485292" y="1727930"/>
            <a:ext cx="342600" cy="336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7"/>
          <p:cNvSpPr/>
          <p:nvPr/>
        </p:nvSpPr>
        <p:spPr>
          <a:xfrm>
            <a:off x="5485250" y="704091"/>
            <a:ext cx="342600" cy="336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7"/>
          <p:cNvSpPr/>
          <p:nvPr/>
        </p:nvSpPr>
        <p:spPr>
          <a:xfrm>
            <a:off x="7137774" y="1727889"/>
            <a:ext cx="342600" cy="336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7"/>
          <p:cNvSpPr/>
          <p:nvPr/>
        </p:nvSpPr>
        <p:spPr>
          <a:xfrm>
            <a:off x="7137732" y="704050"/>
            <a:ext cx="342600" cy="336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8" name="Google Shape;2008;p47"/>
          <p:cNvCxnSpPr>
            <a:stCxn id="2005" idx="6"/>
            <a:endCxn id="2007" idx="2"/>
          </p:cNvCxnSpPr>
          <p:nvPr/>
        </p:nvCxnSpPr>
        <p:spPr>
          <a:xfrm>
            <a:off x="5827850" y="872091"/>
            <a:ext cx="1309800" cy="0"/>
          </a:xfrm>
          <a:prstGeom prst="straightConnector1">
            <a:avLst/>
          </a:prstGeom>
          <a:noFill/>
          <a:ln cap="flat" cmpd="sng" w="9525">
            <a:solidFill>
              <a:srgbClr val="CCCCCC"/>
            </a:solidFill>
            <a:prstDash val="solid"/>
            <a:round/>
            <a:headEnd len="med" w="med" type="none"/>
            <a:tailEnd len="med" w="med" type="triangle"/>
          </a:ln>
        </p:spPr>
      </p:cxnSp>
      <p:cxnSp>
        <p:nvCxnSpPr>
          <p:cNvPr id="2009" name="Google Shape;2009;p47"/>
          <p:cNvCxnSpPr>
            <a:stCxn id="2005" idx="6"/>
            <a:endCxn id="2006" idx="2"/>
          </p:cNvCxnSpPr>
          <p:nvPr/>
        </p:nvCxnSpPr>
        <p:spPr>
          <a:xfrm>
            <a:off x="5827850" y="872091"/>
            <a:ext cx="1309800" cy="1023900"/>
          </a:xfrm>
          <a:prstGeom prst="straightConnector1">
            <a:avLst/>
          </a:prstGeom>
          <a:noFill/>
          <a:ln cap="flat" cmpd="sng" w="9525">
            <a:solidFill>
              <a:srgbClr val="CCCCCC"/>
            </a:solidFill>
            <a:prstDash val="solid"/>
            <a:round/>
            <a:headEnd len="med" w="med" type="none"/>
            <a:tailEnd len="med" w="med" type="triangle"/>
          </a:ln>
        </p:spPr>
      </p:cxnSp>
      <p:cxnSp>
        <p:nvCxnSpPr>
          <p:cNvPr id="2010" name="Google Shape;2010;p47"/>
          <p:cNvCxnSpPr>
            <a:stCxn id="2004" idx="6"/>
            <a:endCxn id="2007" idx="2"/>
          </p:cNvCxnSpPr>
          <p:nvPr/>
        </p:nvCxnSpPr>
        <p:spPr>
          <a:xfrm flipH="1" rot="10800000">
            <a:off x="5827892" y="872030"/>
            <a:ext cx="1309800" cy="1023900"/>
          </a:xfrm>
          <a:prstGeom prst="straightConnector1">
            <a:avLst/>
          </a:prstGeom>
          <a:noFill/>
          <a:ln cap="flat" cmpd="sng" w="9525">
            <a:solidFill>
              <a:srgbClr val="CCCCCC"/>
            </a:solidFill>
            <a:prstDash val="solid"/>
            <a:round/>
            <a:headEnd len="med" w="med" type="none"/>
            <a:tailEnd len="med" w="med" type="triangle"/>
          </a:ln>
        </p:spPr>
      </p:cxnSp>
      <p:cxnSp>
        <p:nvCxnSpPr>
          <p:cNvPr id="2011" name="Google Shape;2011;p47"/>
          <p:cNvCxnSpPr>
            <a:stCxn id="2004" idx="6"/>
            <a:endCxn id="2006" idx="2"/>
          </p:cNvCxnSpPr>
          <p:nvPr/>
        </p:nvCxnSpPr>
        <p:spPr>
          <a:xfrm>
            <a:off x="5827892" y="1895930"/>
            <a:ext cx="1309800" cy="0"/>
          </a:xfrm>
          <a:prstGeom prst="straightConnector1">
            <a:avLst/>
          </a:prstGeom>
          <a:noFill/>
          <a:ln cap="flat" cmpd="sng" w="9525">
            <a:solidFill>
              <a:srgbClr val="CCCCCC"/>
            </a:solidFill>
            <a:prstDash val="solid"/>
            <a:round/>
            <a:headEnd len="med" w="med" type="none"/>
            <a:tailEnd len="med" w="med" type="triangle"/>
          </a:ln>
        </p:spPr>
      </p:cxnSp>
      <p:cxnSp>
        <p:nvCxnSpPr>
          <p:cNvPr id="2012" name="Google Shape;2012;p47"/>
          <p:cNvCxnSpPr>
            <a:stCxn id="2007" idx="6"/>
            <a:endCxn id="2003" idx="2"/>
          </p:cNvCxnSpPr>
          <p:nvPr/>
        </p:nvCxnSpPr>
        <p:spPr>
          <a:xfrm>
            <a:off x="7480332" y="872050"/>
            <a:ext cx="1056300" cy="512100"/>
          </a:xfrm>
          <a:prstGeom prst="straightConnector1">
            <a:avLst/>
          </a:prstGeom>
          <a:noFill/>
          <a:ln cap="flat" cmpd="sng" w="9525">
            <a:solidFill>
              <a:srgbClr val="CCCCCC"/>
            </a:solidFill>
            <a:prstDash val="solid"/>
            <a:round/>
            <a:headEnd len="med" w="med" type="none"/>
            <a:tailEnd len="med" w="med" type="triangle"/>
          </a:ln>
        </p:spPr>
      </p:cxnSp>
      <p:cxnSp>
        <p:nvCxnSpPr>
          <p:cNvPr id="2013" name="Google Shape;2013;p47"/>
          <p:cNvCxnSpPr>
            <a:stCxn id="2006" idx="6"/>
            <a:endCxn id="2003" idx="2"/>
          </p:cNvCxnSpPr>
          <p:nvPr/>
        </p:nvCxnSpPr>
        <p:spPr>
          <a:xfrm flipH="1" rot="10800000">
            <a:off x="7480374" y="1384089"/>
            <a:ext cx="1056300" cy="511800"/>
          </a:xfrm>
          <a:prstGeom prst="straightConnector1">
            <a:avLst/>
          </a:prstGeom>
          <a:noFill/>
          <a:ln cap="flat" cmpd="sng" w="9525">
            <a:solidFill>
              <a:srgbClr val="000000"/>
            </a:solidFill>
            <a:prstDash val="solid"/>
            <a:round/>
            <a:headEnd len="med" w="med" type="none"/>
            <a:tailEnd len="med" w="med" type="triangle"/>
          </a:ln>
        </p:spPr>
      </p:cxnSp>
      <p:pic>
        <p:nvPicPr>
          <p:cNvPr id="2014" name="Google Shape;2014;p4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8751838" y="1003722"/>
            <a:ext cx="301987" cy="248856"/>
          </a:xfrm>
          <a:prstGeom prst="rect">
            <a:avLst/>
          </a:prstGeom>
          <a:noFill/>
          <a:ln>
            <a:noFill/>
          </a:ln>
        </p:spPr>
      </p:pic>
      <p:pic>
        <p:nvPicPr>
          <p:cNvPr id="2015" name="Google Shape;2015;p4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7421116" y="437003"/>
            <a:ext cx="301987" cy="313355"/>
          </a:xfrm>
          <a:prstGeom prst="rect">
            <a:avLst/>
          </a:prstGeom>
          <a:noFill/>
          <a:ln>
            <a:noFill/>
          </a:ln>
        </p:spPr>
      </p:pic>
      <p:pic>
        <p:nvPicPr>
          <p:cNvPr id="2016" name="Google Shape;2016;p4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7413989" y="1420877"/>
            <a:ext cx="301987" cy="313349"/>
          </a:xfrm>
          <a:prstGeom prst="rect">
            <a:avLst/>
          </a:prstGeom>
          <a:noFill/>
          <a:ln>
            <a:noFill/>
          </a:ln>
        </p:spPr>
      </p:pic>
      <p:pic>
        <p:nvPicPr>
          <p:cNvPr id="2017" name="Google Shape;2017;p4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5771581" y="390743"/>
            <a:ext cx="243036" cy="313358"/>
          </a:xfrm>
          <a:prstGeom prst="rect">
            <a:avLst/>
          </a:prstGeom>
          <a:noFill/>
          <a:ln>
            <a:noFill/>
          </a:ln>
        </p:spPr>
      </p:pic>
      <p:pic>
        <p:nvPicPr>
          <p:cNvPr id="2018" name="Google Shape;2018;p4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5714248" y="1425224"/>
            <a:ext cx="243044" cy="304664"/>
          </a:xfrm>
          <a:prstGeom prst="rect">
            <a:avLst/>
          </a:prstGeom>
          <a:noFill/>
          <a:ln>
            <a:noFill/>
          </a:ln>
        </p:spPr>
      </p:pic>
      <p:pic>
        <p:nvPicPr>
          <p:cNvPr id="2019" name="Google Shape;2019;p4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8">
            <a:alphaModFix/>
          </a:blip>
          <a:stretch>
            <a:fillRect/>
          </a:stretch>
        </p:blipFill>
        <p:spPr>
          <a:xfrm rot="-2339248">
            <a:off x="5953877" y="1402186"/>
            <a:ext cx="340002" cy="196958"/>
          </a:xfrm>
          <a:prstGeom prst="rect">
            <a:avLst/>
          </a:prstGeom>
          <a:noFill/>
          <a:ln>
            <a:noFill/>
          </a:ln>
        </p:spPr>
      </p:pic>
      <p:pic>
        <p:nvPicPr>
          <p:cNvPr id="2020" name="Google Shape;2020;p4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9">
            <a:alphaModFix/>
          </a:blip>
          <a:stretch>
            <a:fillRect/>
          </a:stretch>
        </p:blipFill>
        <p:spPr>
          <a:xfrm>
            <a:off x="6311480" y="614248"/>
            <a:ext cx="342619" cy="195418"/>
          </a:xfrm>
          <a:prstGeom prst="rect">
            <a:avLst/>
          </a:prstGeom>
          <a:noFill/>
          <a:ln>
            <a:noFill/>
          </a:ln>
        </p:spPr>
      </p:pic>
      <p:pic>
        <p:nvPicPr>
          <p:cNvPr id="2021" name="Google Shape;2021;p4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0">
            <a:alphaModFix/>
          </a:blip>
          <a:stretch>
            <a:fillRect/>
          </a:stretch>
        </p:blipFill>
        <p:spPr>
          <a:xfrm rot="2358820">
            <a:off x="6133858" y="996759"/>
            <a:ext cx="339965" cy="196979"/>
          </a:xfrm>
          <a:prstGeom prst="rect">
            <a:avLst/>
          </a:prstGeom>
          <a:noFill/>
          <a:ln>
            <a:noFill/>
          </a:ln>
        </p:spPr>
      </p:pic>
      <p:pic>
        <p:nvPicPr>
          <p:cNvPr id="2022" name="Google Shape;2022;p4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1">
            <a:alphaModFix/>
          </a:blip>
          <a:stretch>
            <a:fillRect/>
          </a:stretch>
        </p:blipFill>
        <p:spPr>
          <a:xfrm>
            <a:off x="6311533" y="1662170"/>
            <a:ext cx="342619" cy="195418"/>
          </a:xfrm>
          <a:prstGeom prst="rect">
            <a:avLst/>
          </a:prstGeom>
          <a:noFill/>
          <a:ln>
            <a:noFill/>
          </a:ln>
        </p:spPr>
      </p:pic>
      <p:pic>
        <p:nvPicPr>
          <p:cNvPr id="2023" name="Google Shape;2023;p4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2">
            <a:alphaModFix/>
          </a:blip>
          <a:stretch>
            <a:fillRect/>
          </a:stretch>
        </p:blipFill>
        <p:spPr>
          <a:xfrm rot="1196097">
            <a:off x="7861710" y="879103"/>
            <a:ext cx="348413" cy="197341"/>
          </a:xfrm>
          <a:prstGeom prst="rect">
            <a:avLst/>
          </a:prstGeom>
          <a:noFill/>
          <a:ln>
            <a:noFill/>
          </a:ln>
        </p:spPr>
      </p:pic>
      <p:pic>
        <p:nvPicPr>
          <p:cNvPr id="2024" name="Google Shape;2024;p4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3">
            <a:alphaModFix/>
          </a:blip>
          <a:stretch>
            <a:fillRect/>
          </a:stretch>
        </p:blipFill>
        <p:spPr>
          <a:xfrm rot="-1770630">
            <a:off x="7806136" y="1403603"/>
            <a:ext cx="341008" cy="194112"/>
          </a:xfrm>
          <a:prstGeom prst="rect">
            <a:avLst/>
          </a:prstGeom>
          <a:noFill/>
          <a:ln>
            <a:noFill/>
          </a:ln>
        </p:spPr>
      </p:pic>
      <p:sp>
        <p:nvSpPr>
          <p:cNvPr id="2025" name="Google Shape;2025;p47"/>
          <p:cNvSpPr/>
          <p:nvPr/>
        </p:nvSpPr>
        <p:spPr>
          <a:xfrm>
            <a:off x="6544345" y="147225"/>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6" name="Google Shape;2026;p47"/>
          <p:cNvCxnSpPr>
            <a:stCxn id="2025" idx="5"/>
            <a:endCxn id="2007" idx="1"/>
          </p:cNvCxnSpPr>
          <p:nvPr/>
        </p:nvCxnSpPr>
        <p:spPr>
          <a:xfrm>
            <a:off x="6836773" y="434019"/>
            <a:ext cx="351000" cy="319200"/>
          </a:xfrm>
          <a:prstGeom prst="straightConnector1">
            <a:avLst/>
          </a:prstGeom>
          <a:noFill/>
          <a:ln cap="flat" cmpd="sng" w="9525">
            <a:solidFill>
              <a:srgbClr val="CCCCCC"/>
            </a:solidFill>
            <a:prstDash val="solid"/>
            <a:round/>
            <a:headEnd len="med" w="med" type="none"/>
            <a:tailEnd len="med" w="med" type="triangle"/>
          </a:ln>
        </p:spPr>
      </p:cxnSp>
      <p:sp>
        <p:nvSpPr>
          <p:cNvPr id="2027" name="Google Shape;2027;p47"/>
          <p:cNvSpPr/>
          <p:nvPr/>
        </p:nvSpPr>
        <p:spPr>
          <a:xfrm>
            <a:off x="6544345" y="2334706"/>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8" name="Google Shape;2028;p47"/>
          <p:cNvCxnSpPr>
            <a:stCxn id="2027" idx="7"/>
            <a:endCxn id="2006" idx="3"/>
          </p:cNvCxnSpPr>
          <p:nvPr/>
        </p:nvCxnSpPr>
        <p:spPr>
          <a:xfrm flipH="1" rot="10800000">
            <a:off x="6836773" y="2014612"/>
            <a:ext cx="351300" cy="369300"/>
          </a:xfrm>
          <a:prstGeom prst="straightConnector1">
            <a:avLst/>
          </a:prstGeom>
          <a:noFill/>
          <a:ln cap="flat" cmpd="sng" w="9525">
            <a:solidFill>
              <a:srgbClr val="CCCCCC"/>
            </a:solidFill>
            <a:prstDash val="solid"/>
            <a:round/>
            <a:headEnd len="med" w="med" type="none"/>
            <a:tailEnd len="med" w="med" type="triangle"/>
          </a:ln>
        </p:spPr>
      </p:cxnSp>
      <p:pic>
        <p:nvPicPr>
          <p:cNvPr id="2029" name="Google Shape;2029;p4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4">
            <a:alphaModFix/>
          </a:blip>
          <a:stretch>
            <a:fillRect/>
          </a:stretch>
        </p:blipFill>
        <p:spPr>
          <a:xfrm rot="2440611">
            <a:off x="6893399" y="376291"/>
            <a:ext cx="393877" cy="228422"/>
          </a:xfrm>
          <a:prstGeom prst="rect">
            <a:avLst/>
          </a:prstGeom>
          <a:noFill/>
          <a:ln>
            <a:noFill/>
          </a:ln>
        </p:spPr>
      </p:pic>
      <p:pic>
        <p:nvPicPr>
          <p:cNvPr id="2030" name="Google Shape;2030;p4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5">
            <a:alphaModFix/>
          </a:blip>
          <a:stretch>
            <a:fillRect/>
          </a:stretch>
        </p:blipFill>
        <p:spPr>
          <a:xfrm rot="-3078902">
            <a:off x="6671210" y="2003626"/>
            <a:ext cx="389183" cy="227293"/>
          </a:xfrm>
          <a:prstGeom prst="rect">
            <a:avLst/>
          </a:prstGeom>
          <a:noFill/>
          <a:ln>
            <a:noFill/>
          </a:ln>
        </p:spPr>
      </p:pic>
      <p:sp>
        <p:nvSpPr>
          <p:cNvPr id="2031" name="Google Shape;2031;p47"/>
          <p:cNvSpPr/>
          <p:nvPr/>
        </p:nvSpPr>
        <p:spPr>
          <a:xfrm>
            <a:off x="7956271" y="470282"/>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2" name="Google Shape;2032;p4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6">
            <a:alphaModFix/>
          </a:blip>
          <a:stretch>
            <a:fillRect/>
          </a:stretch>
        </p:blipFill>
        <p:spPr>
          <a:xfrm rot="3229274">
            <a:off x="8305948" y="770073"/>
            <a:ext cx="352957" cy="204096"/>
          </a:xfrm>
          <a:prstGeom prst="rect">
            <a:avLst/>
          </a:prstGeom>
          <a:noFill/>
          <a:ln>
            <a:noFill/>
          </a:ln>
        </p:spPr>
      </p:pic>
      <p:cxnSp>
        <p:nvCxnSpPr>
          <p:cNvPr id="2033" name="Google Shape;2033;p47"/>
          <p:cNvCxnSpPr>
            <a:stCxn id="2031" idx="5"/>
            <a:endCxn id="2003" idx="1"/>
          </p:cNvCxnSpPr>
          <p:nvPr/>
        </p:nvCxnSpPr>
        <p:spPr>
          <a:xfrm>
            <a:off x="8248698" y="757076"/>
            <a:ext cx="338100" cy="508200"/>
          </a:xfrm>
          <a:prstGeom prst="straightConnector1">
            <a:avLst/>
          </a:prstGeom>
          <a:noFill/>
          <a:ln cap="flat" cmpd="sng" w="9525">
            <a:solidFill>
              <a:srgbClr val="CCCCCC"/>
            </a:solidFill>
            <a:prstDash val="solid"/>
            <a:round/>
            <a:headEnd len="med" w="med" type="none"/>
            <a:tailEnd len="med" w="med" type="triangle"/>
          </a:ln>
        </p:spPr>
      </p:cxnSp>
      <p:pic>
        <p:nvPicPr>
          <p:cNvPr id="2034" name="Google Shape;2034;p4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6666557" y="230168"/>
            <a:ext cx="102617" cy="195413"/>
          </a:xfrm>
          <a:prstGeom prst="rect">
            <a:avLst/>
          </a:prstGeom>
          <a:noFill/>
          <a:ln>
            <a:noFill/>
          </a:ln>
        </p:spPr>
      </p:pic>
      <p:pic>
        <p:nvPicPr>
          <p:cNvPr id="2035" name="Google Shape;2035;p4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6666557" y="2405059"/>
            <a:ext cx="102617" cy="195413"/>
          </a:xfrm>
          <a:prstGeom prst="rect">
            <a:avLst/>
          </a:prstGeom>
          <a:noFill/>
          <a:ln>
            <a:noFill/>
          </a:ln>
        </p:spPr>
      </p:pic>
      <p:pic>
        <p:nvPicPr>
          <p:cNvPr id="2036" name="Google Shape;2036;p4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8076277" y="540041"/>
            <a:ext cx="102617" cy="195413"/>
          </a:xfrm>
          <a:prstGeom prst="rect">
            <a:avLst/>
          </a:prstGeom>
          <a:noFill/>
          <a:ln>
            <a:noFill/>
          </a:ln>
        </p:spPr>
      </p:pic>
      <p:sp>
        <p:nvSpPr>
          <p:cNvPr id="2037" name="Google Shape;2037;p47"/>
          <p:cNvSpPr/>
          <p:nvPr/>
        </p:nvSpPr>
        <p:spPr>
          <a:xfrm>
            <a:off x="6544345" y="2334706"/>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7"/>
          <p:cNvSpPr txBox="1"/>
          <p:nvPr/>
        </p:nvSpPr>
        <p:spPr>
          <a:xfrm>
            <a:off x="99000" y="465550"/>
            <a:ext cx="4775100" cy="81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rPr>
              <a:t>6- Se calculan los deltas restantes propagando hacia atrás.</a:t>
            </a:r>
            <a:endParaRPr/>
          </a:p>
        </p:txBody>
      </p:sp>
      <p:pic>
        <p:nvPicPr>
          <p:cNvPr id="2039" name="Google Shape;2039;p4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8">
            <a:alphaModFix/>
          </a:blip>
          <a:stretch>
            <a:fillRect/>
          </a:stretch>
        </p:blipFill>
        <p:spPr>
          <a:xfrm>
            <a:off x="152400" y="3239700"/>
            <a:ext cx="3352800" cy="390525"/>
          </a:xfrm>
          <a:prstGeom prst="rect">
            <a:avLst/>
          </a:prstGeom>
          <a:noFill/>
          <a:ln>
            <a:noFill/>
          </a:ln>
        </p:spPr>
      </p:pic>
      <p:pic>
        <p:nvPicPr>
          <p:cNvPr id="2040" name="Google Shape;2040;p4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9">
            <a:alphaModFix/>
          </a:blip>
          <a:stretch>
            <a:fillRect/>
          </a:stretch>
        </p:blipFill>
        <p:spPr>
          <a:xfrm>
            <a:off x="129750" y="1717013"/>
            <a:ext cx="3352800" cy="390525"/>
          </a:xfrm>
          <a:prstGeom prst="rect">
            <a:avLst/>
          </a:prstGeom>
          <a:noFill/>
          <a:ln>
            <a:noFill/>
          </a:ln>
        </p:spPr>
      </p:pic>
      <p:pic>
        <p:nvPicPr>
          <p:cNvPr id="2041" name="Google Shape;2041;p4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0">
            <a:alphaModFix/>
          </a:blip>
          <a:stretch>
            <a:fillRect/>
          </a:stretch>
        </p:blipFill>
        <p:spPr>
          <a:xfrm>
            <a:off x="609600" y="2275250"/>
            <a:ext cx="5114925" cy="342900"/>
          </a:xfrm>
          <a:prstGeom prst="rect">
            <a:avLst/>
          </a:prstGeom>
          <a:noFill/>
          <a:ln>
            <a:noFill/>
          </a:ln>
        </p:spPr>
      </p:pic>
      <p:pic>
        <p:nvPicPr>
          <p:cNvPr id="2042" name="Google Shape;2042;p4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1">
            <a:alphaModFix/>
          </a:blip>
          <a:stretch>
            <a:fillRect/>
          </a:stretch>
        </p:blipFill>
        <p:spPr>
          <a:xfrm>
            <a:off x="642938" y="3778500"/>
            <a:ext cx="4895850" cy="342900"/>
          </a:xfrm>
          <a:prstGeom prst="rect">
            <a:avLst/>
          </a:prstGeom>
          <a:noFill/>
          <a:ln>
            <a:noFill/>
          </a:ln>
        </p:spPr>
      </p:pic>
      <p:cxnSp>
        <p:nvCxnSpPr>
          <p:cNvPr id="2043" name="Google Shape;2043;p47"/>
          <p:cNvCxnSpPr/>
          <p:nvPr/>
        </p:nvCxnSpPr>
        <p:spPr>
          <a:xfrm flipH="1">
            <a:off x="7683713" y="1520750"/>
            <a:ext cx="704400" cy="340200"/>
          </a:xfrm>
          <a:prstGeom prst="straightConnector1">
            <a:avLst/>
          </a:prstGeom>
          <a:noFill/>
          <a:ln cap="flat" cmpd="sng" w="9525">
            <a:solidFill>
              <a:srgbClr val="FF0000"/>
            </a:solidFill>
            <a:prstDash val="dash"/>
            <a:round/>
            <a:headEnd len="med" w="med" type="none"/>
            <a:tailEnd len="med" w="med" type="triangle"/>
          </a:ln>
        </p:spPr>
      </p:cxnSp>
      <p:pic>
        <p:nvPicPr>
          <p:cNvPr id="2044" name="Google Shape;2044;p4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2">
            <a:alphaModFix/>
          </a:blip>
          <a:stretch>
            <a:fillRect/>
          </a:stretch>
        </p:blipFill>
        <p:spPr>
          <a:xfrm>
            <a:off x="8660850" y="1573200"/>
            <a:ext cx="243050" cy="229911"/>
          </a:xfrm>
          <a:prstGeom prst="rect">
            <a:avLst/>
          </a:prstGeom>
          <a:noFill/>
          <a:ln>
            <a:noFill/>
          </a:ln>
        </p:spPr>
      </p:pic>
      <p:pic>
        <p:nvPicPr>
          <p:cNvPr id="2045" name="Google Shape;2045;p4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3">
            <a:alphaModFix/>
          </a:blip>
          <a:stretch>
            <a:fillRect/>
          </a:stretch>
        </p:blipFill>
        <p:spPr>
          <a:xfrm>
            <a:off x="7414000" y="1999125"/>
            <a:ext cx="243050" cy="2362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9" name="Shape 2049"/>
        <p:cNvGrpSpPr/>
        <p:nvPr/>
      </p:nvGrpSpPr>
      <p:grpSpPr>
        <a:xfrm>
          <a:off x="0" y="0"/>
          <a:ext cx="0" cy="0"/>
          <a:chOff x="0" y="0"/>
          <a:chExt cx="0" cy="0"/>
        </a:xfrm>
      </p:grpSpPr>
      <p:sp>
        <p:nvSpPr>
          <p:cNvPr id="2050" name="Google Shape;2050;p48"/>
          <p:cNvSpPr txBox="1"/>
          <p:nvPr/>
        </p:nvSpPr>
        <p:spPr>
          <a:xfrm>
            <a:off x="99000" y="289800"/>
            <a:ext cx="5445600" cy="7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rPr>
              <a:t>7</a:t>
            </a:r>
            <a:r>
              <a:rPr lang="en" sz="1600">
                <a:solidFill>
                  <a:schemeClr val="dk2"/>
                </a:solidFill>
              </a:rPr>
              <a:t>- Se calcula la variación de los pesos sinápticos eligiendo un </a:t>
            </a:r>
            <a:r>
              <a:rPr lang="en" sz="1600">
                <a:solidFill>
                  <a:srgbClr val="222222"/>
                </a:solidFill>
                <a:highlight>
                  <a:srgbClr val="FFFFFF"/>
                </a:highlight>
              </a:rPr>
              <a:t>η </a:t>
            </a:r>
            <a:r>
              <a:rPr lang="en" sz="1600">
                <a:solidFill>
                  <a:schemeClr val="dk2"/>
                </a:solidFill>
              </a:rPr>
              <a:t>fijo.</a:t>
            </a:r>
            <a:endParaRPr sz="1800"/>
          </a:p>
        </p:txBody>
      </p:sp>
      <p:pic>
        <p:nvPicPr>
          <p:cNvPr id="2051" name="Google Shape;2051;p4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328150" y="1148250"/>
            <a:ext cx="2524125" cy="400050"/>
          </a:xfrm>
          <a:prstGeom prst="rect">
            <a:avLst/>
          </a:prstGeom>
          <a:noFill/>
          <a:ln>
            <a:noFill/>
          </a:ln>
        </p:spPr>
      </p:pic>
      <p:sp>
        <p:nvSpPr>
          <p:cNvPr id="2052" name="Google Shape;2052;p48"/>
          <p:cNvSpPr/>
          <p:nvPr/>
        </p:nvSpPr>
        <p:spPr>
          <a:xfrm>
            <a:off x="8536677" y="1216001"/>
            <a:ext cx="342600" cy="3360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2053" name="Google Shape;2053;p48"/>
          <p:cNvSpPr/>
          <p:nvPr/>
        </p:nvSpPr>
        <p:spPr>
          <a:xfrm>
            <a:off x="5485292" y="1727930"/>
            <a:ext cx="342600" cy="3360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8"/>
          <p:cNvSpPr/>
          <p:nvPr/>
        </p:nvSpPr>
        <p:spPr>
          <a:xfrm>
            <a:off x="5485250" y="704091"/>
            <a:ext cx="342600" cy="3360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8"/>
          <p:cNvSpPr/>
          <p:nvPr/>
        </p:nvSpPr>
        <p:spPr>
          <a:xfrm>
            <a:off x="7137774" y="1727889"/>
            <a:ext cx="342600" cy="336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8"/>
          <p:cNvSpPr/>
          <p:nvPr/>
        </p:nvSpPr>
        <p:spPr>
          <a:xfrm>
            <a:off x="7137732" y="704050"/>
            <a:ext cx="342600" cy="336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7" name="Google Shape;2057;p48"/>
          <p:cNvCxnSpPr>
            <a:stCxn id="2054" idx="6"/>
            <a:endCxn id="2056" idx="2"/>
          </p:cNvCxnSpPr>
          <p:nvPr/>
        </p:nvCxnSpPr>
        <p:spPr>
          <a:xfrm>
            <a:off x="5827850" y="872091"/>
            <a:ext cx="1309800" cy="0"/>
          </a:xfrm>
          <a:prstGeom prst="straightConnector1">
            <a:avLst/>
          </a:prstGeom>
          <a:noFill/>
          <a:ln cap="flat" cmpd="sng" w="9525">
            <a:solidFill>
              <a:srgbClr val="000000"/>
            </a:solidFill>
            <a:prstDash val="solid"/>
            <a:round/>
            <a:headEnd len="med" w="med" type="none"/>
            <a:tailEnd len="med" w="med" type="triangle"/>
          </a:ln>
        </p:spPr>
      </p:cxnSp>
      <p:cxnSp>
        <p:nvCxnSpPr>
          <p:cNvPr id="2058" name="Google Shape;2058;p48"/>
          <p:cNvCxnSpPr>
            <a:stCxn id="2054" idx="6"/>
            <a:endCxn id="2055" idx="2"/>
          </p:cNvCxnSpPr>
          <p:nvPr/>
        </p:nvCxnSpPr>
        <p:spPr>
          <a:xfrm>
            <a:off x="5827850" y="872091"/>
            <a:ext cx="1309800" cy="1023900"/>
          </a:xfrm>
          <a:prstGeom prst="straightConnector1">
            <a:avLst/>
          </a:prstGeom>
          <a:noFill/>
          <a:ln cap="flat" cmpd="sng" w="9525">
            <a:solidFill>
              <a:srgbClr val="000000"/>
            </a:solidFill>
            <a:prstDash val="solid"/>
            <a:round/>
            <a:headEnd len="med" w="med" type="none"/>
            <a:tailEnd len="med" w="med" type="triangle"/>
          </a:ln>
        </p:spPr>
      </p:cxnSp>
      <p:cxnSp>
        <p:nvCxnSpPr>
          <p:cNvPr id="2059" name="Google Shape;2059;p48"/>
          <p:cNvCxnSpPr>
            <a:stCxn id="2053" idx="6"/>
            <a:endCxn id="2056" idx="2"/>
          </p:cNvCxnSpPr>
          <p:nvPr/>
        </p:nvCxnSpPr>
        <p:spPr>
          <a:xfrm flipH="1" rot="10800000">
            <a:off x="5827892" y="872030"/>
            <a:ext cx="1309800" cy="1023900"/>
          </a:xfrm>
          <a:prstGeom prst="straightConnector1">
            <a:avLst/>
          </a:prstGeom>
          <a:noFill/>
          <a:ln cap="flat" cmpd="sng" w="9525">
            <a:solidFill>
              <a:srgbClr val="000000"/>
            </a:solidFill>
            <a:prstDash val="solid"/>
            <a:round/>
            <a:headEnd len="med" w="med" type="none"/>
            <a:tailEnd len="med" w="med" type="triangle"/>
          </a:ln>
        </p:spPr>
      </p:cxnSp>
      <p:cxnSp>
        <p:nvCxnSpPr>
          <p:cNvPr id="2060" name="Google Shape;2060;p48"/>
          <p:cNvCxnSpPr>
            <a:stCxn id="2053" idx="6"/>
            <a:endCxn id="2055" idx="2"/>
          </p:cNvCxnSpPr>
          <p:nvPr/>
        </p:nvCxnSpPr>
        <p:spPr>
          <a:xfrm>
            <a:off x="5827892" y="1895930"/>
            <a:ext cx="1309800" cy="0"/>
          </a:xfrm>
          <a:prstGeom prst="straightConnector1">
            <a:avLst/>
          </a:prstGeom>
          <a:noFill/>
          <a:ln cap="flat" cmpd="sng" w="9525">
            <a:solidFill>
              <a:srgbClr val="000000"/>
            </a:solidFill>
            <a:prstDash val="solid"/>
            <a:round/>
            <a:headEnd len="med" w="med" type="none"/>
            <a:tailEnd len="med" w="med" type="triangle"/>
          </a:ln>
        </p:spPr>
      </p:cxnSp>
      <p:cxnSp>
        <p:nvCxnSpPr>
          <p:cNvPr id="2061" name="Google Shape;2061;p48"/>
          <p:cNvCxnSpPr>
            <a:stCxn id="2056" idx="6"/>
            <a:endCxn id="2052" idx="2"/>
          </p:cNvCxnSpPr>
          <p:nvPr/>
        </p:nvCxnSpPr>
        <p:spPr>
          <a:xfrm>
            <a:off x="7480332" y="872050"/>
            <a:ext cx="1056300" cy="512100"/>
          </a:xfrm>
          <a:prstGeom prst="straightConnector1">
            <a:avLst/>
          </a:prstGeom>
          <a:noFill/>
          <a:ln cap="flat" cmpd="sng" w="9525">
            <a:solidFill>
              <a:srgbClr val="000000"/>
            </a:solidFill>
            <a:prstDash val="solid"/>
            <a:round/>
            <a:headEnd len="med" w="med" type="none"/>
            <a:tailEnd len="med" w="med" type="triangle"/>
          </a:ln>
        </p:spPr>
      </p:cxnSp>
      <p:cxnSp>
        <p:nvCxnSpPr>
          <p:cNvPr id="2062" name="Google Shape;2062;p48"/>
          <p:cNvCxnSpPr>
            <a:stCxn id="2055" idx="6"/>
            <a:endCxn id="2052" idx="2"/>
          </p:cNvCxnSpPr>
          <p:nvPr/>
        </p:nvCxnSpPr>
        <p:spPr>
          <a:xfrm flipH="1" rot="10800000">
            <a:off x="7480374" y="1384089"/>
            <a:ext cx="1056300" cy="511800"/>
          </a:xfrm>
          <a:prstGeom prst="straightConnector1">
            <a:avLst/>
          </a:prstGeom>
          <a:noFill/>
          <a:ln cap="flat" cmpd="sng" w="9525">
            <a:solidFill>
              <a:srgbClr val="000000"/>
            </a:solidFill>
            <a:prstDash val="solid"/>
            <a:round/>
            <a:headEnd len="med" w="med" type="none"/>
            <a:tailEnd len="med" w="med" type="triangle"/>
          </a:ln>
        </p:spPr>
      </p:cxnSp>
      <p:pic>
        <p:nvPicPr>
          <p:cNvPr id="2063" name="Google Shape;2063;p4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8751838" y="1003722"/>
            <a:ext cx="301987" cy="248856"/>
          </a:xfrm>
          <a:prstGeom prst="rect">
            <a:avLst/>
          </a:prstGeom>
          <a:noFill/>
          <a:ln>
            <a:noFill/>
          </a:ln>
        </p:spPr>
      </p:pic>
      <p:pic>
        <p:nvPicPr>
          <p:cNvPr id="2064" name="Google Shape;2064;p4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7421116" y="437003"/>
            <a:ext cx="301987" cy="313355"/>
          </a:xfrm>
          <a:prstGeom prst="rect">
            <a:avLst/>
          </a:prstGeom>
          <a:noFill/>
          <a:ln>
            <a:noFill/>
          </a:ln>
        </p:spPr>
      </p:pic>
      <p:pic>
        <p:nvPicPr>
          <p:cNvPr id="2065" name="Google Shape;2065;p4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7413989" y="1420877"/>
            <a:ext cx="301987" cy="313349"/>
          </a:xfrm>
          <a:prstGeom prst="rect">
            <a:avLst/>
          </a:prstGeom>
          <a:noFill/>
          <a:ln>
            <a:noFill/>
          </a:ln>
        </p:spPr>
      </p:pic>
      <p:pic>
        <p:nvPicPr>
          <p:cNvPr id="2066" name="Google Shape;2066;p4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5771581" y="390743"/>
            <a:ext cx="243036" cy="313358"/>
          </a:xfrm>
          <a:prstGeom prst="rect">
            <a:avLst/>
          </a:prstGeom>
          <a:noFill/>
          <a:ln>
            <a:noFill/>
          </a:ln>
        </p:spPr>
      </p:pic>
      <p:pic>
        <p:nvPicPr>
          <p:cNvPr id="2067" name="Google Shape;2067;p4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8">
            <a:alphaModFix/>
          </a:blip>
          <a:stretch>
            <a:fillRect/>
          </a:stretch>
        </p:blipFill>
        <p:spPr>
          <a:xfrm>
            <a:off x="5714248" y="1425224"/>
            <a:ext cx="243044" cy="304664"/>
          </a:xfrm>
          <a:prstGeom prst="rect">
            <a:avLst/>
          </a:prstGeom>
          <a:noFill/>
          <a:ln>
            <a:noFill/>
          </a:ln>
        </p:spPr>
      </p:pic>
      <p:pic>
        <p:nvPicPr>
          <p:cNvPr id="2068" name="Google Shape;2068;p4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9">
            <a:alphaModFix/>
          </a:blip>
          <a:stretch>
            <a:fillRect/>
          </a:stretch>
        </p:blipFill>
        <p:spPr>
          <a:xfrm rot="-2339248">
            <a:off x="5953877" y="1402186"/>
            <a:ext cx="340002" cy="196958"/>
          </a:xfrm>
          <a:prstGeom prst="rect">
            <a:avLst/>
          </a:prstGeom>
          <a:noFill/>
          <a:ln>
            <a:noFill/>
          </a:ln>
        </p:spPr>
      </p:pic>
      <p:pic>
        <p:nvPicPr>
          <p:cNvPr id="2069" name="Google Shape;2069;p4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0">
            <a:alphaModFix/>
          </a:blip>
          <a:stretch>
            <a:fillRect/>
          </a:stretch>
        </p:blipFill>
        <p:spPr>
          <a:xfrm>
            <a:off x="6311480" y="614248"/>
            <a:ext cx="342619" cy="195418"/>
          </a:xfrm>
          <a:prstGeom prst="rect">
            <a:avLst/>
          </a:prstGeom>
          <a:noFill/>
          <a:ln>
            <a:noFill/>
          </a:ln>
        </p:spPr>
      </p:pic>
      <p:pic>
        <p:nvPicPr>
          <p:cNvPr id="2070" name="Google Shape;2070;p4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1">
            <a:alphaModFix/>
          </a:blip>
          <a:stretch>
            <a:fillRect/>
          </a:stretch>
        </p:blipFill>
        <p:spPr>
          <a:xfrm rot="2358820">
            <a:off x="6133858" y="996759"/>
            <a:ext cx="339965" cy="196979"/>
          </a:xfrm>
          <a:prstGeom prst="rect">
            <a:avLst/>
          </a:prstGeom>
          <a:noFill/>
          <a:ln>
            <a:noFill/>
          </a:ln>
        </p:spPr>
      </p:pic>
      <p:pic>
        <p:nvPicPr>
          <p:cNvPr id="2071" name="Google Shape;2071;p4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2">
            <a:alphaModFix/>
          </a:blip>
          <a:stretch>
            <a:fillRect/>
          </a:stretch>
        </p:blipFill>
        <p:spPr>
          <a:xfrm>
            <a:off x="6311533" y="1662170"/>
            <a:ext cx="342619" cy="195418"/>
          </a:xfrm>
          <a:prstGeom prst="rect">
            <a:avLst/>
          </a:prstGeom>
          <a:noFill/>
          <a:ln>
            <a:noFill/>
          </a:ln>
        </p:spPr>
      </p:pic>
      <p:pic>
        <p:nvPicPr>
          <p:cNvPr id="2072" name="Google Shape;2072;p4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3">
            <a:alphaModFix/>
          </a:blip>
          <a:stretch>
            <a:fillRect/>
          </a:stretch>
        </p:blipFill>
        <p:spPr>
          <a:xfrm rot="1196097">
            <a:off x="7861710" y="879103"/>
            <a:ext cx="348413" cy="197341"/>
          </a:xfrm>
          <a:prstGeom prst="rect">
            <a:avLst/>
          </a:prstGeom>
          <a:noFill/>
          <a:ln>
            <a:noFill/>
          </a:ln>
        </p:spPr>
      </p:pic>
      <p:pic>
        <p:nvPicPr>
          <p:cNvPr id="2073" name="Google Shape;2073;p4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4">
            <a:alphaModFix/>
          </a:blip>
          <a:stretch>
            <a:fillRect/>
          </a:stretch>
        </p:blipFill>
        <p:spPr>
          <a:xfrm rot="-1770630">
            <a:off x="7806136" y="1403603"/>
            <a:ext cx="341008" cy="194112"/>
          </a:xfrm>
          <a:prstGeom prst="rect">
            <a:avLst/>
          </a:prstGeom>
          <a:noFill/>
          <a:ln>
            <a:noFill/>
          </a:ln>
        </p:spPr>
      </p:pic>
      <p:sp>
        <p:nvSpPr>
          <p:cNvPr id="2074" name="Google Shape;2074;p48"/>
          <p:cNvSpPr/>
          <p:nvPr/>
        </p:nvSpPr>
        <p:spPr>
          <a:xfrm>
            <a:off x="6544345" y="147225"/>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5" name="Google Shape;2075;p48"/>
          <p:cNvCxnSpPr>
            <a:stCxn id="2074" idx="5"/>
            <a:endCxn id="2056" idx="1"/>
          </p:cNvCxnSpPr>
          <p:nvPr/>
        </p:nvCxnSpPr>
        <p:spPr>
          <a:xfrm>
            <a:off x="6836773" y="434019"/>
            <a:ext cx="351000" cy="319200"/>
          </a:xfrm>
          <a:prstGeom prst="straightConnector1">
            <a:avLst/>
          </a:prstGeom>
          <a:noFill/>
          <a:ln cap="flat" cmpd="sng" w="9525">
            <a:solidFill>
              <a:schemeClr val="dk2"/>
            </a:solidFill>
            <a:prstDash val="solid"/>
            <a:round/>
            <a:headEnd len="med" w="med" type="none"/>
            <a:tailEnd len="med" w="med" type="triangle"/>
          </a:ln>
        </p:spPr>
      </p:cxnSp>
      <p:sp>
        <p:nvSpPr>
          <p:cNvPr id="2076" name="Google Shape;2076;p48"/>
          <p:cNvSpPr/>
          <p:nvPr/>
        </p:nvSpPr>
        <p:spPr>
          <a:xfrm>
            <a:off x="6544345" y="2334706"/>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7" name="Google Shape;2077;p48"/>
          <p:cNvCxnSpPr>
            <a:stCxn id="2076" idx="7"/>
            <a:endCxn id="2055" idx="3"/>
          </p:cNvCxnSpPr>
          <p:nvPr/>
        </p:nvCxnSpPr>
        <p:spPr>
          <a:xfrm flipH="1" rot="10800000">
            <a:off x="6836773" y="2014612"/>
            <a:ext cx="351300" cy="369300"/>
          </a:xfrm>
          <a:prstGeom prst="straightConnector1">
            <a:avLst/>
          </a:prstGeom>
          <a:noFill/>
          <a:ln cap="flat" cmpd="sng" w="9525">
            <a:solidFill>
              <a:schemeClr val="dk2"/>
            </a:solidFill>
            <a:prstDash val="solid"/>
            <a:round/>
            <a:headEnd len="med" w="med" type="none"/>
            <a:tailEnd len="med" w="med" type="triangle"/>
          </a:ln>
        </p:spPr>
      </p:cxnSp>
      <p:pic>
        <p:nvPicPr>
          <p:cNvPr id="2078" name="Google Shape;2078;p4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5">
            <a:alphaModFix/>
          </a:blip>
          <a:stretch>
            <a:fillRect/>
          </a:stretch>
        </p:blipFill>
        <p:spPr>
          <a:xfrm rot="2440611">
            <a:off x="6893399" y="376291"/>
            <a:ext cx="393877" cy="228422"/>
          </a:xfrm>
          <a:prstGeom prst="rect">
            <a:avLst/>
          </a:prstGeom>
          <a:noFill/>
          <a:ln>
            <a:noFill/>
          </a:ln>
        </p:spPr>
      </p:pic>
      <p:pic>
        <p:nvPicPr>
          <p:cNvPr id="2079" name="Google Shape;2079;p4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6">
            <a:alphaModFix/>
          </a:blip>
          <a:stretch>
            <a:fillRect/>
          </a:stretch>
        </p:blipFill>
        <p:spPr>
          <a:xfrm rot="-3078902">
            <a:off x="6671210" y="2003626"/>
            <a:ext cx="389183" cy="227293"/>
          </a:xfrm>
          <a:prstGeom prst="rect">
            <a:avLst/>
          </a:prstGeom>
          <a:noFill/>
          <a:ln>
            <a:noFill/>
          </a:ln>
        </p:spPr>
      </p:pic>
      <p:sp>
        <p:nvSpPr>
          <p:cNvPr id="2080" name="Google Shape;2080;p48"/>
          <p:cNvSpPr/>
          <p:nvPr/>
        </p:nvSpPr>
        <p:spPr>
          <a:xfrm>
            <a:off x="7956271" y="470282"/>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1" name="Google Shape;2081;p4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rot="3229274">
            <a:off x="8305948" y="770073"/>
            <a:ext cx="352957" cy="204096"/>
          </a:xfrm>
          <a:prstGeom prst="rect">
            <a:avLst/>
          </a:prstGeom>
          <a:noFill/>
          <a:ln>
            <a:noFill/>
          </a:ln>
        </p:spPr>
      </p:pic>
      <p:cxnSp>
        <p:nvCxnSpPr>
          <p:cNvPr id="2082" name="Google Shape;2082;p48"/>
          <p:cNvCxnSpPr>
            <a:stCxn id="2080" idx="5"/>
            <a:endCxn id="2052" idx="1"/>
          </p:cNvCxnSpPr>
          <p:nvPr/>
        </p:nvCxnSpPr>
        <p:spPr>
          <a:xfrm>
            <a:off x="8248698" y="757076"/>
            <a:ext cx="338100" cy="508200"/>
          </a:xfrm>
          <a:prstGeom prst="straightConnector1">
            <a:avLst/>
          </a:prstGeom>
          <a:noFill/>
          <a:ln cap="flat" cmpd="sng" w="9525">
            <a:solidFill>
              <a:schemeClr val="dk2"/>
            </a:solidFill>
            <a:prstDash val="solid"/>
            <a:round/>
            <a:headEnd len="med" w="med" type="none"/>
            <a:tailEnd len="med" w="med" type="triangle"/>
          </a:ln>
        </p:spPr>
      </p:cxnSp>
      <p:pic>
        <p:nvPicPr>
          <p:cNvPr id="2083" name="Google Shape;2083;p4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8">
            <a:alphaModFix/>
          </a:blip>
          <a:stretch>
            <a:fillRect/>
          </a:stretch>
        </p:blipFill>
        <p:spPr>
          <a:xfrm>
            <a:off x="6666557" y="230168"/>
            <a:ext cx="102617" cy="195413"/>
          </a:xfrm>
          <a:prstGeom prst="rect">
            <a:avLst/>
          </a:prstGeom>
          <a:noFill/>
          <a:ln>
            <a:noFill/>
          </a:ln>
        </p:spPr>
      </p:pic>
      <p:pic>
        <p:nvPicPr>
          <p:cNvPr id="2084" name="Google Shape;2084;p4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8">
            <a:alphaModFix/>
          </a:blip>
          <a:stretch>
            <a:fillRect/>
          </a:stretch>
        </p:blipFill>
        <p:spPr>
          <a:xfrm>
            <a:off x="6666557" y="2405059"/>
            <a:ext cx="102617" cy="195413"/>
          </a:xfrm>
          <a:prstGeom prst="rect">
            <a:avLst/>
          </a:prstGeom>
          <a:noFill/>
          <a:ln>
            <a:noFill/>
          </a:ln>
        </p:spPr>
      </p:pic>
      <p:pic>
        <p:nvPicPr>
          <p:cNvPr id="2085" name="Google Shape;2085;p4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8">
            <a:alphaModFix/>
          </a:blip>
          <a:stretch>
            <a:fillRect/>
          </a:stretch>
        </p:blipFill>
        <p:spPr>
          <a:xfrm>
            <a:off x="8076277" y="540041"/>
            <a:ext cx="102617" cy="195413"/>
          </a:xfrm>
          <a:prstGeom prst="rect">
            <a:avLst/>
          </a:prstGeom>
          <a:noFill/>
          <a:ln>
            <a:noFill/>
          </a:ln>
        </p:spPr>
      </p:pic>
      <p:sp>
        <p:nvSpPr>
          <p:cNvPr id="2086" name="Google Shape;2086;p48"/>
          <p:cNvSpPr/>
          <p:nvPr/>
        </p:nvSpPr>
        <p:spPr>
          <a:xfrm>
            <a:off x="6544345" y="2334706"/>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0" name="Shape 2090"/>
        <p:cNvGrpSpPr/>
        <p:nvPr/>
      </p:nvGrpSpPr>
      <p:grpSpPr>
        <a:xfrm>
          <a:off x="0" y="0"/>
          <a:ext cx="0" cy="0"/>
          <a:chOff x="0" y="0"/>
          <a:chExt cx="0" cy="0"/>
        </a:xfrm>
      </p:grpSpPr>
      <p:sp>
        <p:nvSpPr>
          <p:cNvPr id="2091" name="Google Shape;2091;p49"/>
          <p:cNvSpPr txBox="1"/>
          <p:nvPr/>
        </p:nvSpPr>
        <p:spPr>
          <a:xfrm>
            <a:off x="99000" y="289800"/>
            <a:ext cx="5445600" cy="7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rPr>
              <a:t>7- Se calcula la variación de los pesos sinápticos eligiendo un </a:t>
            </a:r>
            <a:r>
              <a:rPr lang="en" sz="1600">
                <a:solidFill>
                  <a:srgbClr val="222222"/>
                </a:solidFill>
                <a:highlight>
                  <a:srgbClr val="FFFFFF"/>
                </a:highlight>
              </a:rPr>
              <a:t>η </a:t>
            </a:r>
            <a:r>
              <a:rPr lang="en" sz="1600">
                <a:solidFill>
                  <a:schemeClr val="dk2"/>
                </a:solidFill>
              </a:rPr>
              <a:t>fijo.</a:t>
            </a:r>
            <a:endParaRPr sz="1800"/>
          </a:p>
        </p:txBody>
      </p:sp>
      <p:pic>
        <p:nvPicPr>
          <p:cNvPr id="2092" name="Google Shape;2092;p4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328150" y="1148250"/>
            <a:ext cx="2524125" cy="400050"/>
          </a:xfrm>
          <a:prstGeom prst="rect">
            <a:avLst/>
          </a:prstGeom>
          <a:noFill/>
          <a:ln>
            <a:noFill/>
          </a:ln>
        </p:spPr>
      </p:pic>
      <p:sp>
        <p:nvSpPr>
          <p:cNvPr id="2093" name="Google Shape;2093;p49"/>
          <p:cNvSpPr/>
          <p:nvPr/>
        </p:nvSpPr>
        <p:spPr>
          <a:xfrm>
            <a:off x="8536677" y="1216001"/>
            <a:ext cx="342600" cy="3360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2094" name="Google Shape;2094;p49"/>
          <p:cNvSpPr/>
          <p:nvPr/>
        </p:nvSpPr>
        <p:spPr>
          <a:xfrm>
            <a:off x="5485292" y="1727930"/>
            <a:ext cx="342600" cy="336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9"/>
          <p:cNvSpPr/>
          <p:nvPr/>
        </p:nvSpPr>
        <p:spPr>
          <a:xfrm>
            <a:off x="5485250" y="704091"/>
            <a:ext cx="342600" cy="3360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9"/>
          <p:cNvSpPr/>
          <p:nvPr/>
        </p:nvSpPr>
        <p:spPr>
          <a:xfrm>
            <a:off x="7137774" y="1727889"/>
            <a:ext cx="342600" cy="336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9"/>
          <p:cNvSpPr/>
          <p:nvPr/>
        </p:nvSpPr>
        <p:spPr>
          <a:xfrm>
            <a:off x="7137732" y="704050"/>
            <a:ext cx="342600" cy="336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98" name="Google Shape;2098;p49"/>
          <p:cNvCxnSpPr>
            <a:stCxn id="2095" idx="6"/>
            <a:endCxn id="2097" idx="2"/>
          </p:cNvCxnSpPr>
          <p:nvPr/>
        </p:nvCxnSpPr>
        <p:spPr>
          <a:xfrm>
            <a:off x="5827850" y="872091"/>
            <a:ext cx="1309800" cy="0"/>
          </a:xfrm>
          <a:prstGeom prst="straightConnector1">
            <a:avLst/>
          </a:prstGeom>
          <a:noFill/>
          <a:ln cap="flat" cmpd="sng" w="9525">
            <a:solidFill>
              <a:srgbClr val="000000"/>
            </a:solidFill>
            <a:prstDash val="solid"/>
            <a:round/>
            <a:headEnd len="med" w="med" type="none"/>
            <a:tailEnd len="med" w="med" type="triangle"/>
          </a:ln>
        </p:spPr>
      </p:cxnSp>
      <p:cxnSp>
        <p:nvCxnSpPr>
          <p:cNvPr id="2099" name="Google Shape;2099;p49"/>
          <p:cNvCxnSpPr>
            <a:stCxn id="2095" idx="6"/>
            <a:endCxn id="2096" idx="2"/>
          </p:cNvCxnSpPr>
          <p:nvPr/>
        </p:nvCxnSpPr>
        <p:spPr>
          <a:xfrm>
            <a:off x="5827850" y="872091"/>
            <a:ext cx="1309800" cy="1023900"/>
          </a:xfrm>
          <a:prstGeom prst="straightConnector1">
            <a:avLst/>
          </a:prstGeom>
          <a:noFill/>
          <a:ln cap="flat" cmpd="sng" w="9525">
            <a:solidFill>
              <a:srgbClr val="CCCCCC"/>
            </a:solidFill>
            <a:prstDash val="solid"/>
            <a:round/>
            <a:headEnd len="med" w="med" type="none"/>
            <a:tailEnd len="med" w="med" type="triangle"/>
          </a:ln>
        </p:spPr>
      </p:cxnSp>
      <p:cxnSp>
        <p:nvCxnSpPr>
          <p:cNvPr id="2100" name="Google Shape;2100;p49"/>
          <p:cNvCxnSpPr>
            <a:stCxn id="2094" idx="6"/>
            <a:endCxn id="2097" idx="2"/>
          </p:cNvCxnSpPr>
          <p:nvPr/>
        </p:nvCxnSpPr>
        <p:spPr>
          <a:xfrm flipH="1" rot="10800000">
            <a:off x="5827892" y="872030"/>
            <a:ext cx="1309800" cy="1023900"/>
          </a:xfrm>
          <a:prstGeom prst="straightConnector1">
            <a:avLst/>
          </a:prstGeom>
          <a:noFill/>
          <a:ln cap="flat" cmpd="sng" w="9525">
            <a:solidFill>
              <a:srgbClr val="CCCCCC"/>
            </a:solidFill>
            <a:prstDash val="solid"/>
            <a:round/>
            <a:headEnd len="med" w="med" type="none"/>
            <a:tailEnd len="med" w="med" type="triangle"/>
          </a:ln>
        </p:spPr>
      </p:cxnSp>
      <p:cxnSp>
        <p:nvCxnSpPr>
          <p:cNvPr id="2101" name="Google Shape;2101;p49"/>
          <p:cNvCxnSpPr>
            <a:stCxn id="2094" idx="6"/>
            <a:endCxn id="2096" idx="2"/>
          </p:cNvCxnSpPr>
          <p:nvPr/>
        </p:nvCxnSpPr>
        <p:spPr>
          <a:xfrm>
            <a:off x="5827892" y="1895930"/>
            <a:ext cx="1309800" cy="0"/>
          </a:xfrm>
          <a:prstGeom prst="straightConnector1">
            <a:avLst/>
          </a:prstGeom>
          <a:noFill/>
          <a:ln cap="flat" cmpd="sng" w="9525">
            <a:solidFill>
              <a:srgbClr val="CCCCCC"/>
            </a:solidFill>
            <a:prstDash val="solid"/>
            <a:round/>
            <a:headEnd len="med" w="med" type="none"/>
            <a:tailEnd len="med" w="med" type="triangle"/>
          </a:ln>
        </p:spPr>
      </p:cxnSp>
      <p:cxnSp>
        <p:nvCxnSpPr>
          <p:cNvPr id="2102" name="Google Shape;2102;p49"/>
          <p:cNvCxnSpPr>
            <a:stCxn id="2097" idx="6"/>
            <a:endCxn id="2093" idx="2"/>
          </p:cNvCxnSpPr>
          <p:nvPr/>
        </p:nvCxnSpPr>
        <p:spPr>
          <a:xfrm>
            <a:off x="7480332" y="872050"/>
            <a:ext cx="1056300" cy="512100"/>
          </a:xfrm>
          <a:prstGeom prst="straightConnector1">
            <a:avLst/>
          </a:prstGeom>
          <a:noFill/>
          <a:ln cap="flat" cmpd="sng" w="9525">
            <a:solidFill>
              <a:srgbClr val="CCCCCC"/>
            </a:solidFill>
            <a:prstDash val="solid"/>
            <a:round/>
            <a:headEnd len="med" w="med" type="none"/>
            <a:tailEnd len="med" w="med" type="triangle"/>
          </a:ln>
        </p:spPr>
      </p:cxnSp>
      <p:cxnSp>
        <p:nvCxnSpPr>
          <p:cNvPr id="2103" name="Google Shape;2103;p49"/>
          <p:cNvCxnSpPr>
            <a:stCxn id="2096" idx="6"/>
            <a:endCxn id="2093" idx="2"/>
          </p:cNvCxnSpPr>
          <p:nvPr/>
        </p:nvCxnSpPr>
        <p:spPr>
          <a:xfrm flipH="1" rot="10800000">
            <a:off x="7480374" y="1384089"/>
            <a:ext cx="1056300" cy="511800"/>
          </a:xfrm>
          <a:prstGeom prst="straightConnector1">
            <a:avLst/>
          </a:prstGeom>
          <a:noFill/>
          <a:ln cap="flat" cmpd="sng" w="9525">
            <a:solidFill>
              <a:srgbClr val="CCCCCC"/>
            </a:solidFill>
            <a:prstDash val="solid"/>
            <a:round/>
            <a:headEnd len="med" w="med" type="none"/>
            <a:tailEnd len="med" w="med" type="triangle"/>
          </a:ln>
        </p:spPr>
      </p:cxnSp>
      <p:pic>
        <p:nvPicPr>
          <p:cNvPr id="2104" name="Google Shape;2104;p4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8751838" y="1003722"/>
            <a:ext cx="301987" cy="248856"/>
          </a:xfrm>
          <a:prstGeom prst="rect">
            <a:avLst/>
          </a:prstGeom>
          <a:noFill/>
          <a:ln>
            <a:noFill/>
          </a:ln>
        </p:spPr>
      </p:pic>
      <p:pic>
        <p:nvPicPr>
          <p:cNvPr id="2105" name="Google Shape;2105;p4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7421116" y="437003"/>
            <a:ext cx="301987" cy="313355"/>
          </a:xfrm>
          <a:prstGeom prst="rect">
            <a:avLst/>
          </a:prstGeom>
          <a:noFill/>
          <a:ln>
            <a:noFill/>
          </a:ln>
        </p:spPr>
      </p:pic>
      <p:pic>
        <p:nvPicPr>
          <p:cNvPr id="2106" name="Google Shape;2106;p4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7413989" y="1420877"/>
            <a:ext cx="301987" cy="313349"/>
          </a:xfrm>
          <a:prstGeom prst="rect">
            <a:avLst/>
          </a:prstGeom>
          <a:noFill/>
          <a:ln>
            <a:noFill/>
          </a:ln>
        </p:spPr>
      </p:pic>
      <p:pic>
        <p:nvPicPr>
          <p:cNvPr id="2107" name="Google Shape;2107;p4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5771581" y="390743"/>
            <a:ext cx="243036" cy="313358"/>
          </a:xfrm>
          <a:prstGeom prst="rect">
            <a:avLst/>
          </a:prstGeom>
          <a:noFill/>
          <a:ln>
            <a:noFill/>
          </a:ln>
        </p:spPr>
      </p:pic>
      <p:pic>
        <p:nvPicPr>
          <p:cNvPr id="2108" name="Google Shape;2108;p4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8">
            <a:alphaModFix/>
          </a:blip>
          <a:stretch>
            <a:fillRect/>
          </a:stretch>
        </p:blipFill>
        <p:spPr>
          <a:xfrm>
            <a:off x="5714248" y="1425224"/>
            <a:ext cx="243044" cy="304664"/>
          </a:xfrm>
          <a:prstGeom prst="rect">
            <a:avLst/>
          </a:prstGeom>
          <a:noFill/>
          <a:ln>
            <a:noFill/>
          </a:ln>
        </p:spPr>
      </p:pic>
      <p:pic>
        <p:nvPicPr>
          <p:cNvPr id="2109" name="Google Shape;2109;p4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9">
            <a:alphaModFix/>
          </a:blip>
          <a:stretch>
            <a:fillRect/>
          </a:stretch>
        </p:blipFill>
        <p:spPr>
          <a:xfrm rot="-2339248">
            <a:off x="5953877" y="1402186"/>
            <a:ext cx="340002" cy="196958"/>
          </a:xfrm>
          <a:prstGeom prst="rect">
            <a:avLst/>
          </a:prstGeom>
          <a:noFill/>
          <a:ln>
            <a:noFill/>
          </a:ln>
        </p:spPr>
      </p:pic>
      <p:pic>
        <p:nvPicPr>
          <p:cNvPr id="2110" name="Google Shape;2110;p4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0">
            <a:alphaModFix/>
          </a:blip>
          <a:stretch>
            <a:fillRect/>
          </a:stretch>
        </p:blipFill>
        <p:spPr>
          <a:xfrm>
            <a:off x="6311480" y="614248"/>
            <a:ext cx="342619" cy="195418"/>
          </a:xfrm>
          <a:prstGeom prst="rect">
            <a:avLst/>
          </a:prstGeom>
          <a:noFill/>
          <a:ln>
            <a:noFill/>
          </a:ln>
        </p:spPr>
      </p:pic>
      <p:pic>
        <p:nvPicPr>
          <p:cNvPr id="2111" name="Google Shape;2111;p4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1">
            <a:alphaModFix/>
          </a:blip>
          <a:stretch>
            <a:fillRect/>
          </a:stretch>
        </p:blipFill>
        <p:spPr>
          <a:xfrm rot="2358820">
            <a:off x="6133858" y="996759"/>
            <a:ext cx="339965" cy="196979"/>
          </a:xfrm>
          <a:prstGeom prst="rect">
            <a:avLst/>
          </a:prstGeom>
          <a:noFill/>
          <a:ln>
            <a:noFill/>
          </a:ln>
        </p:spPr>
      </p:pic>
      <p:pic>
        <p:nvPicPr>
          <p:cNvPr id="2112" name="Google Shape;2112;p4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2">
            <a:alphaModFix/>
          </a:blip>
          <a:stretch>
            <a:fillRect/>
          </a:stretch>
        </p:blipFill>
        <p:spPr>
          <a:xfrm>
            <a:off x="6311533" y="1662170"/>
            <a:ext cx="342619" cy="195418"/>
          </a:xfrm>
          <a:prstGeom prst="rect">
            <a:avLst/>
          </a:prstGeom>
          <a:noFill/>
          <a:ln>
            <a:noFill/>
          </a:ln>
        </p:spPr>
      </p:pic>
      <p:pic>
        <p:nvPicPr>
          <p:cNvPr id="2113" name="Google Shape;2113;p4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3">
            <a:alphaModFix/>
          </a:blip>
          <a:stretch>
            <a:fillRect/>
          </a:stretch>
        </p:blipFill>
        <p:spPr>
          <a:xfrm rot="1196097">
            <a:off x="7861710" y="879103"/>
            <a:ext cx="348413" cy="197341"/>
          </a:xfrm>
          <a:prstGeom prst="rect">
            <a:avLst/>
          </a:prstGeom>
          <a:noFill/>
          <a:ln>
            <a:noFill/>
          </a:ln>
        </p:spPr>
      </p:pic>
      <p:pic>
        <p:nvPicPr>
          <p:cNvPr id="2114" name="Google Shape;2114;p4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4">
            <a:alphaModFix/>
          </a:blip>
          <a:stretch>
            <a:fillRect/>
          </a:stretch>
        </p:blipFill>
        <p:spPr>
          <a:xfrm rot="-1770630">
            <a:off x="7806136" y="1403603"/>
            <a:ext cx="341008" cy="194112"/>
          </a:xfrm>
          <a:prstGeom prst="rect">
            <a:avLst/>
          </a:prstGeom>
          <a:noFill/>
          <a:ln>
            <a:noFill/>
          </a:ln>
        </p:spPr>
      </p:pic>
      <p:sp>
        <p:nvSpPr>
          <p:cNvPr id="2115" name="Google Shape;2115;p49"/>
          <p:cNvSpPr/>
          <p:nvPr/>
        </p:nvSpPr>
        <p:spPr>
          <a:xfrm>
            <a:off x="6544345" y="147225"/>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16" name="Google Shape;2116;p49"/>
          <p:cNvCxnSpPr>
            <a:stCxn id="2115" idx="5"/>
            <a:endCxn id="2097" idx="1"/>
          </p:cNvCxnSpPr>
          <p:nvPr/>
        </p:nvCxnSpPr>
        <p:spPr>
          <a:xfrm>
            <a:off x="6836773" y="434019"/>
            <a:ext cx="351000" cy="319200"/>
          </a:xfrm>
          <a:prstGeom prst="straightConnector1">
            <a:avLst/>
          </a:prstGeom>
          <a:noFill/>
          <a:ln cap="flat" cmpd="sng" w="9525">
            <a:solidFill>
              <a:srgbClr val="CCCCCC"/>
            </a:solidFill>
            <a:prstDash val="solid"/>
            <a:round/>
            <a:headEnd len="med" w="med" type="none"/>
            <a:tailEnd len="med" w="med" type="triangle"/>
          </a:ln>
        </p:spPr>
      </p:cxnSp>
      <p:sp>
        <p:nvSpPr>
          <p:cNvPr id="2117" name="Google Shape;2117;p49"/>
          <p:cNvSpPr/>
          <p:nvPr/>
        </p:nvSpPr>
        <p:spPr>
          <a:xfrm>
            <a:off x="6544345" y="2334706"/>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18" name="Google Shape;2118;p49"/>
          <p:cNvCxnSpPr>
            <a:stCxn id="2117" idx="7"/>
            <a:endCxn id="2096" idx="3"/>
          </p:cNvCxnSpPr>
          <p:nvPr/>
        </p:nvCxnSpPr>
        <p:spPr>
          <a:xfrm flipH="1" rot="10800000">
            <a:off x="6836773" y="2014612"/>
            <a:ext cx="351300" cy="369300"/>
          </a:xfrm>
          <a:prstGeom prst="straightConnector1">
            <a:avLst/>
          </a:prstGeom>
          <a:noFill/>
          <a:ln cap="flat" cmpd="sng" w="9525">
            <a:solidFill>
              <a:srgbClr val="CCCCCC"/>
            </a:solidFill>
            <a:prstDash val="solid"/>
            <a:round/>
            <a:headEnd len="med" w="med" type="none"/>
            <a:tailEnd len="med" w="med" type="triangle"/>
          </a:ln>
        </p:spPr>
      </p:cxnSp>
      <p:pic>
        <p:nvPicPr>
          <p:cNvPr id="2119" name="Google Shape;2119;p4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5">
            <a:alphaModFix/>
          </a:blip>
          <a:stretch>
            <a:fillRect/>
          </a:stretch>
        </p:blipFill>
        <p:spPr>
          <a:xfrm rot="2440611">
            <a:off x="6893399" y="376291"/>
            <a:ext cx="393877" cy="228422"/>
          </a:xfrm>
          <a:prstGeom prst="rect">
            <a:avLst/>
          </a:prstGeom>
          <a:noFill/>
          <a:ln>
            <a:noFill/>
          </a:ln>
        </p:spPr>
      </p:pic>
      <p:pic>
        <p:nvPicPr>
          <p:cNvPr id="2120" name="Google Shape;2120;p4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6">
            <a:alphaModFix/>
          </a:blip>
          <a:stretch>
            <a:fillRect/>
          </a:stretch>
        </p:blipFill>
        <p:spPr>
          <a:xfrm rot="-3078902">
            <a:off x="6671210" y="2003626"/>
            <a:ext cx="389183" cy="227293"/>
          </a:xfrm>
          <a:prstGeom prst="rect">
            <a:avLst/>
          </a:prstGeom>
          <a:noFill/>
          <a:ln>
            <a:noFill/>
          </a:ln>
        </p:spPr>
      </p:pic>
      <p:sp>
        <p:nvSpPr>
          <p:cNvPr id="2121" name="Google Shape;2121;p49"/>
          <p:cNvSpPr/>
          <p:nvPr/>
        </p:nvSpPr>
        <p:spPr>
          <a:xfrm>
            <a:off x="7956271" y="470282"/>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2" name="Google Shape;2122;p4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rot="3229274">
            <a:off x="8305948" y="770073"/>
            <a:ext cx="352957" cy="204096"/>
          </a:xfrm>
          <a:prstGeom prst="rect">
            <a:avLst/>
          </a:prstGeom>
          <a:noFill/>
          <a:ln>
            <a:noFill/>
          </a:ln>
        </p:spPr>
      </p:pic>
      <p:cxnSp>
        <p:nvCxnSpPr>
          <p:cNvPr id="2123" name="Google Shape;2123;p49"/>
          <p:cNvCxnSpPr>
            <a:stCxn id="2121" idx="5"/>
            <a:endCxn id="2093" idx="1"/>
          </p:cNvCxnSpPr>
          <p:nvPr/>
        </p:nvCxnSpPr>
        <p:spPr>
          <a:xfrm>
            <a:off x="8248698" y="757076"/>
            <a:ext cx="338100" cy="508200"/>
          </a:xfrm>
          <a:prstGeom prst="straightConnector1">
            <a:avLst/>
          </a:prstGeom>
          <a:noFill/>
          <a:ln cap="flat" cmpd="sng" w="9525">
            <a:solidFill>
              <a:srgbClr val="CCCCCC"/>
            </a:solidFill>
            <a:prstDash val="solid"/>
            <a:round/>
            <a:headEnd len="med" w="med" type="none"/>
            <a:tailEnd len="med" w="med" type="triangle"/>
          </a:ln>
        </p:spPr>
      </p:cxnSp>
      <p:pic>
        <p:nvPicPr>
          <p:cNvPr id="2124" name="Google Shape;2124;p4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8">
            <a:alphaModFix/>
          </a:blip>
          <a:stretch>
            <a:fillRect/>
          </a:stretch>
        </p:blipFill>
        <p:spPr>
          <a:xfrm>
            <a:off x="6666557" y="230168"/>
            <a:ext cx="102617" cy="195413"/>
          </a:xfrm>
          <a:prstGeom prst="rect">
            <a:avLst/>
          </a:prstGeom>
          <a:noFill/>
          <a:ln>
            <a:noFill/>
          </a:ln>
        </p:spPr>
      </p:pic>
      <p:pic>
        <p:nvPicPr>
          <p:cNvPr id="2125" name="Google Shape;2125;p4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8">
            <a:alphaModFix/>
          </a:blip>
          <a:stretch>
            <a:fillRect/>
          </a:stretch>
        </p:blipFill>
        <p:spPr>
          <a:xfrm>
            <a:off x="6666557" y="2405059"/>
            <a:ext cx="102617" cy="195413"/>
          </a:xfrm>
          <a:prstGeom prst="rect">
            <a:avLst/>
          </a:prstGeom>
          <a:noFill/>
          <a:ln>
            <a:noFill/>
          </a:ln>
        </p:spPr>
      </p:pic>
      <p:pic>
        <p:nvPicPr>
          <p:cNvPr id="2126" name="Google Shape;2126;p4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8">
            <a:alphaModFix/>
          </a:blip>
          <a:stretch>
            <a:fillRect/>
          </a:stretch>
        </p:blipFill>
        <p:spPr>
          <a:xfrm>
            <a:off x="8076277" y="540041"/>
            <a:ext cx="102617" cy="195413"/>
          </a:xfrm>
          <a:prstGeom prst="rect">
            <a:avLst/>
          </a:prstGeom>
          <a:noFill/>
          <a:ln>
            <a:noFill/>
          </a:ln>
        </p:spPr>
      </p:pic>
      <p:sp>
        <p:nvSpPr>
          <p:cNvPr id="2127" name="Google Shape;2127;p49"/>
          <p:cNvSpPr/>
          <p:nvPr/>
        </p:nvSpPr>
        <p:spPr>
          <a:xfrm>
            <a:off x="6544345" y="2334706"/>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8" name="Google Shape;2128;p4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9">
            <a:alphaModFix/>
          </a:blip>
          <a:stretch>
            <a:fillRect/>
          </a:stretch>
        </p:blipFill>
        <p:spPr>
          <a:xfrm>
            <a:off x="808700" y="1801050"/>
            <a:ext cx="1914525" cy="352425"/>
          </a:xfrm>
          <a:prstGeom prst="rect">
            <a:avLst/>
          </a:prstGeom>
          <a:noFill/>
          <a:ln>
            <a:noFill/>
          </a:ln>
        </p:spPr>
      </p:pic>
      <p:pic>
        <p:nvPicPr>
          <p:cNvPr id="2129" name="Google Shape;2129;p4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0">
            <a:alphaModFix/>
          </a:blip>
          <a:stretch>
            <a:fillRect/>
          </a:stretch>
        </p:blipFill>
        <p:spPr>
          <a:xfrm>
            <a:off x="7092125" y="1053300"/>
            <a:ext cx="243050" cy="2362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3" name="Shape 2133"/>
        <p:cNvGrpSpPr/>
        <p:nvPr/>
      </p:nvGrpSpPr>
      <p:grpSpPr>
        <a:xfrm>
          <a:off x="0" y="0"/>
          <a:ext cx="0" cy="0"/>
          <a:chOff x="0" y="0"/>
          <a:chExt cx="0" cy="0"/>
        </a:xfrm>
      </p:grpSpPr>
      <p:sp>
        <p:nvSpPr>
          <p:cNvPr id="2134" name="Google Shape;2134;p50"/>
          <p:cNvSpPr txBox="1"/>
          <p:nvPr/>
        </p:nvSpPr>
        <p:spPr>
          <a:xfrm>
            <a:off x="99000" y="289800"/>
            <a:ext cx="5445600" cy="7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rPr>
              <a:t>7- Se calcula la variación de los pesos sinápticos eligiendo un </a:t>
            </a:r>
            <a:r>
              <a:rPr lang="en" sz="1600">
                <a:solidFill>
                  <a:srgbClr val="222222"/>
                </a:solidFill>
                <a:highlight>
                  <a:srgbClr val="FFFFFF"/>
                </a:highlight>
              </a:rPr>
              <a:t>η </a:t>
            </a:r>
            <a:r>
              <a:rPr lang="en" sz="1600">
                <a:solidFill>
                  <a:schemeClr val="dk2"/>
                </a:solidFill>
              </a:rPr>
              <a:t>fijo.</a:t>
            </a:r>
            <a:endParaRPr sz="1800"/>
          </a:p>
        </p:txBody>
      </p:sp>
      <p:pic>
        <p:nvPicPr>
          <p:cNvPr id="2135" name="Google Shape;2135;p5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328150" y="1148250"/>
            <a:ext cx="2524125" cy="400050"/>
          </a:xfrm>
          <a:prstGeom prst="rect">
            <a:avLst/>
          </a:prstGeom>
          <a:noFill/>
          <a:ln>
            <a:noFill/>
          </a:ln>
        </p:spPr>
      </p:pic>
      <p:sp>
        <p:nvSpPr>
          <p:cNvPr id="2136" name="Google Shape;2136;p50"/>
          <p:cNvSpPr/>
          <p:nvPr/>
        </p:nvSpPr>
        <p:spPr>
          <a:xfrm>
            <a:off x="8536677" y="1216001"/>
            <a:ext cx="342600" cy="3360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2137" name="Google Shape;2137;p50"/>
          <p:cNvSpPr/>
          <p:nvPr/>
        </p:nvSpPr>
        <p:spPr>
          <a:xfrm>
            <a:off x="5485292" y="1727930"/>
            <a:ext cx="342600" cy="3360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0"/>
          <p:cNvSpPr/>
          <p:nvPr/>
        </p:nvSpPr>
        <p:spPr>
          <a:xfrm>
            <a:off x="5485250" y="704091"/>
            <a:ext cx="342600" cy="336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0"/>
          <p:cNvSpPr/>
          <p:nvPr/>
        </p:nvSpPr>
        <p:spPr>
          <a:xfrm>
            <a:off x="7137774" y="1727889"/>
            <a:ext cx="342600" cy="336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0"/>
          <p:cNvSpPr/>
          <p:nvPr/>
        </p:nvSpPr>
        <p:spPr>
          <a:xfrm>
            <a:off x="7137732" y="704050"/>
            <a:ext cx="342600" cy="336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41" name="Google Shape;2141;p50"/>
          <p:cNvCxnSpPr>
            <a:stCxn id="2138" idx="6"/>
            <a:endCxn id="2140" idx="2"/>
          </p:cNvCxnSpPr>
          <p:nvPr/>
        </p:nvCxnSpPr>
        <p:spPr>
          <a:xfrm>
            <a:off x="5827850" y="872091"/>
            <a:ext cx="1309800" cy="0"/>
          </a:xfrm>
          <a:prstGeom prst="straightConnector1">
            <a:avLst/>
          </a:prstGeom>
          <a:noFill/>
          <a:ln cap="flat" cmpd="sng" w="9525">
            <a:solidFill>
              <a:srgbClr val="CCCCCC"/>
            </a:solidFill>
            <a:prstDash val="solid"/>
            <a:round/>
            <a:headEnd len="med" w="med" type="none"/>
            <a:tailEnd len="med" w="med" type="triangle"/>
          </a:ln>
        </p:spPr>
      </p:cxnSp>
      <p:cxnSp>
        <p:nvCxnSpPr>
          <p:cNvPr id="2142" name="Google Shape;2142;p50"/>
          <p:cNvCxnSpPr>
            <a:stCxn id="2138" idx="6"/>
            <a:endCxn id="2139" idx="2"/>
          </p:cNvCxnSpPr>
          <p:nvPr/>
        </p:nvCxnSpPr>
        <p:spPr>
          <a:xfrm>
            <a:off x="5827850" y="872091"/>
            <a:ext cx="1309800" cy="1023900"/>
          </a:xfrm>
          <a:prstGeom prst="straightConnector1">
            <a:avLst/>
          </a:prstGeom>
          <a:noFill/>
          <a:ln cap="flat" cmpd="sng" w="9525">
            <a:solidFill>
              <a:srgbClr val="CCCCCC"/>
            </a:solidFill>
            <a:prstDash val="solid"/>
            <a:round/>
            <a:headEnd len="med" w="med" type="none"/>
            <a:tailEnd len="med" w="med" type="triangle"/>
          </a:ln>
        </p:spPr>
      </p:cxnSp>
      <p:cxnSp>
        <p:nvCxnSpPr>
          <p:cNvPr id="2143" name="Google Shape;2143;p50"/>
          <p:cNvCxnSpPr>
            <a:stCxn id="2137" idx="6"/>
            <a:endCxn id="2140" idx="2"/>
          </p:cNvCxnSpPr>
          <p:nvPr/>
        </p:nvCxnSpPr>
        <p:spPr>
          <a:xfrm flipH="1" rot="10800000">
            <a:off x="5827892" y="872030"/>
            <a:ext cx="1309800" cy="1023900"/>
          </a:xfrm>
          <a:prstGeom prst="straightConnector1">
            <a:avLst/>
          </a:prstGeom>
          <a:noFill/>
          <a:ln cap="flat" cmpd="sng" w="9525">
            <a:solidFill>
              <a:srgbClr val="000000"/>
            </a:solidFill>
            <a:prstDash val="solid"/>
            <a:round/>
            <a:headEnd len="med" w="med" type="none"/>
            <a:tailEnd len="med" w="med" type="triangle"/>
          </a:ln>
        </p:spPr>
      </p:cxnSp>
      <p:cxnSp>
        <p:nvCxnSpPr>
          <p:cNvPr id="2144" name="Google Shape;2144;p50"/>
          <p:cNvCxnSpPr>
            <a:stCxn id="2137" idx="6"/>
            <a:endCxn id="2139" idx="2"/>
          </p:cNvCxnSpPr>
          <p:nvPr/>
        </p:nvCxnSpPr>
        <p:spPr>
          <a:xfrm>
            <a:off x="5827892" y="1895930"/>
            <a:ext cx="1309800" cy="0"/>
          </a:xfrm>
          <a:prstGeom prst="straightConnector1">
            <a:avLst/>
          </a:prstGeom>
          <a:noFill/>
          <a:ln cap="flat" cmpd="sng" w="9525">
            <a:solidFill>
              <a:srgbClr val="CCCCCC"/>
            </a:solidFill>
            <a:prstDash val="solid"/>
            <a:round/>
            <a:headEnd len="med" w="med" type="none"/>
            <a:tailEnd len="med" w="med" type="triangle"/>
          </a:ln>
        </p:spPr>
      </p:cxnSp>
      <p:cxnSp>
        <p:nvCxnSpPr>
          <p:cNvPr id="2145" name="Google Shape;2145;p50"/>
          <p:cNvCxnSpPr>
            <a:stCxn id="2140" idx="6"/>
            <a:endCxn id="2136" idx="2"/>
          </p:cNvCxnSpPr>
          <p:nvPr/>
        </p:nvCxnSpPr>
        <p:spPr>
          <a:xfrm>
            <a:off x="7480332" y="872050"/>
            <a:ext cx="1056300" cy="512100"/>
          </a:xfrm>
          <a:prstGeom prst="straightConnector1">
            <a:avLst/>
          </a:prstGeom>
          <a:noFill/>
          <a:ln cap="flat" cmpd="sng" w="9525">
            <a:solidFill>
              <a:srgbClr val="CCCCCC"/>
            </a:solidFill>
            <a:prstDash val="solid"/>
            <a:round/>
            <a:headEnd len="med" w="med" type="none"/>
            <a:tailEnd len="med" w="med" type="triangle"/>
          </a:ln>
        </p:spPr>
      </p:cxnSp>
      <p:cxnSp>
        <p:nvCxnSpPr>
          <p:cNvPr id="2146" name="Google Shape;2146;p50"/>
          <p:cNvCxnSpPr>
            <a:stCxn id="2139" idx="6"/>
            <a:endCxn id="2136" idx="2"/>
          </p:cNvCxnSpPr>
          <p:nvPr/>
        </p:nvCxnSpPr>
        <p:spPr>
          <a:xfrm flipH="1" rot="10800000">
            <a:off x="7480374" y="1384089"/>
            <a:ext cx="1056300" cy="511800"/>
          </a:xfrm>
          <a:prstGeom prst="straightConnector1">
            <a:avLst/>
          </a:prstGeom>
          <a:noFill/>
          <a:ln cap="flat" cmpd="sng" w="9525">
            <a:solidFill>
              <a:srgbClr val="CCCCCC"/>
            </a:solidFill>
            <a:prstDash val="solid"/>
            <a:round/>
            <a:headEnd len="med" w="med" type="none"/>
            <a:tailEnd len="med" w="med" type="triangle"/>
          </a:ln>
        </p:spPr>
      </p:cxnSp>
      <p:pic>
        <p:nvPicPr>
          <p:cNvPr id="2147" name="Google Shape;2147;p5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8751838" y="1003722"/>
            <a:ext cx="301987" cy="248856"/>
          </a:xfrm>
          <a:prstGeom prst="rect">
            <a:avLst/>
          </a:prstGeom>
          <a:noFill/>
          <a:ln>
            <a:noFill/>
          </a:ln>
        </p:spPr>
      </p:pic>
      <p:pic>
        <p:nvPicPr>
          <p:cNvPr id="2148" name="Google Shape;2148;p5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7421116" y="437003"/>
            <a:ext cx="301987" cy="313355"/>
          </a:xfrm>
          <a:prstGeom prst="rect">
            <a:avLst/>
          </a:prstGeom>
          <a:noFill/>
          <a:ln>
            <a:noFill/>
          </a:ln>
        </p:spPr>
      </p:pic>
      <p:pic>
        <p:nvPicPr>
          <p:cNvPr id="2149" name="Google Shape;2149;p5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7413989" y="1420877"/>
            <a:ext cx="301987" cy="313349"/>
          </a:xfrm>
          <a:prstGeom prst="rect">
            <a:avLst/>
          </a:prstGeom>
          <a:noFill/>
          <a:ln>
            <a:noFill/>
          </a:ln>
        </p:spPr>
      </p:pic>
      <p:pic>
        <p:nvPicPr>
          <p:cNvPr id="2150" name="Google Shape;2150;p5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5771581" y="390743"/>
            <a:ext cx="243036" cy="313358"/>
          </a:xfrm>
          <a:prstGeom prst="rect">
            <a:avLst/>
          </a:prstGeom>
          <a:noFill/>
          <a:ln>
            <a:noFill/>
          </a:ln>
        </p:spPr>
      </p:pic>
      <p:pic>
        <p:nvPicPr>
          <p:cNvPr id="2151" name="Google Shape;2151;p5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8">
            <a:alphaModFix/>
          </a:blip>
          <a:stretch>
            <a:fillRect/>
          </a:stretch>
        </p:blipFill>
        <p:spPr>
          <a:xfrm>
            <a:off x="5714248" y="1425224"/>
            <a:ext cx="243044" cy="304664"/>
          </a:xfrm>
          <a:prstGeom prst="rect">
            <a:avLst/>
          </a:prstGeom>
          <a:noFill/>
          <a:ln>
            <a:noFill/>
          </a:ln>
        </p:spPr>
      </p:pic>
      <p:pic>
        <p:nvPicPr>
          <p:cNvPr id="2152" name="Google Shape;2152;p5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9">
            <a:alphaModFix/>
          </a:blip>
          <a:stretch>
            <a:fillRect/>
          </a:stretch>
        </p:blipFill>
        <p:spPr>
          <a:xfrm rot="-2339248">
            <a:off x="5953877" y="1402186"/>
            <a:ext cx="340002" cy="196958"/>
          </a:xfrm>
          <a:prstGeom prst="rect">
            <a:avLst/>
          </a:prstGeom>
          <a:noFill/>
          <a:ln>
            <a:noFill/>
          </a:ln>
        </p:spPr>
      </p:pic>
      <p:pic>
        <p:nvPicPr>
          <p:cNvPr id="2153" name="Google Shape;2153;p5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0">
            <a:alphaModFix/>
          </a:blip>
          <a:stretch>
            <a:fillRect/>
          </a:stretch>
        </p:blipFill>
        <p:spPr>
          <a:xfrm>
            <a:off x="6311480" y="614248"/>
            <a:ext cx="342619" cy="195418"/>
          </a:xfrm>
          <a:prstGeom prst="rect">
            <a:avLst/>
          </a:prstGeom>
          <a:noFill/>
          <a:ln>
            <a:noFill/>
          </a:ln>
        </p:spPr>
      </p:pic>
      <p:pic>
        <p:nvPicPr>
          <p:cNvPr id="2154" name="Google Shape;2154;p5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1">
            <a:alphaModFix/>
          </a:blip>
          <a:stretch>
            <a:fillRect/>
          </a:stretch>
        </p:blipFill>
        <p:spPr>
          <a:xfrm rot="2358820">
            <a:off x="6133858" y="996759"/>
            <a:ext cx="339965" cy="196979"/>
          </a:xfrm>
          <a:prstGeom prst="rect">
            <a:avLst/>
          </a:prstGeom>
          <a:noFill/>
          <a:ln>
            <a:noFill/>
          </a:ln>
        </p:spPr>
      </p:pic>
      <p:pic>
        <p:nvPicPr>
          <p:cNvPr id="2155" name="Google Shape;2155;p5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2">
            <a:alphaModFix/>
          </a:blip>
          <a:stretch>
            <a:fillRect/>
          </a:stretch>
        </p:blipFill>
        <p:spPr>
          <a:xfrm>
            <a:off x="6311533" y="1662170"/>
            <a:ext cx="342619" cy="195418"/>
          </a:xfrm>
          <a:prstGeom prst="rect">
            <a:avLst/>
          </a:prstGeom>
          <a:noFill/>
          <a:ln>
            <a:noFill/>
          </a:ln>
        </p:spPr>
      </p:pic>
      <p:pic>
        <p:nvPicPr>
          <p:cNvPr id="2156" name="Google Shape;2156;p5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3">
            <a:alphaModFix/>
          </a:blip>
          <a:stretch>
            <a:fillRect/>
          </a:stretch>
        </p:blipFill>
        <p:spPr>
          <a:xfrm rot="1196097">
            <a:off x="7861710" y="879103"/>
            <a:ext cx="348413" cy="197341"/>
          </a:xfrm>
          <a:prstGeom prst="rect">
            <a:avLst/>
          </a:prstGeom>
          <a:noFill/>
          <a:ln>
            <a:noFill/>
          </a:ln>
        </p:spPr>
      </p:pic>
      <p:pic>
        <p:nvPicPr>
          <p:cNvPr id="2157" name="Google Shape;2157;p5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4">
            <a:alphaModFix/>
          </a:blip>
          <a:stretch>
            <a:fillRect/>
          </a:stretch>
        </p:blipFill>
        <p:spPr>
          <a:xfrm rot="-1770630">
            <a:off x="7806136" y="1403603"/>
            <a:ext cx="341008" cy="194112"/>
          </a:xfrm>
          <a:prstGeom prst="rect">
            <a:avLst/>
          </a:prstGeom>
          <a:noFill/>
          <a:ln>
            <a:noFill/>
          </a:ln>
        </p:spPr>
      </p:pic>
      <p:sp>
        <p:nvSpPr>
          <p:cNvPr id="2158" name="Google Shape;2158;p50"/>
          <p:cNvSpPr/>
          <p:nvPr/>
        </p:nvSpPr>
        <p:spPr>
          <a:xfrm>
            <a:off x="6544345" y="147225"/>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9" name="Google Shape;2159;p50"/>
          <p:cNvCxnSpPr>
            <a:stCxn id="2158" idx="5"/>
            <a:endCxn id="2140" idx="1"/>
          </p:cNvCxnSpPr>
          <p:nvPr/>
        </p:nvCxnSpPr>
        <p:spPr>
          <a:xfrm>
            <a:off x="6836773" y="434019"/>
            <a:ext cx="351000" cy="319200"/>
          </a:xfrm>
          <a:prstGeom prst="straightConnector1">
            <a:avLst/>
          </a:prstGeom>
          <a:noFill/>
          <a:ln cap="flat" cmpd="sng" w="9525">
            <a:solidFill>
              <a:srgbClr val="CCCCCC"/>
            </a:solidFill>
            <a:prstDash val="solid"/>
            <a:round/>
            <a:headEnd len="med" w="med" type="none"/>
            <a:tailEnd len="med" w="med" type="triangle"/>
          </a:ln>
        </p:spPr>
      </p:cxnSp>
      <p:sp>
        <p:nvSpPr>
          <p:cNvPr id="2160" name="Google Shape;2160;p50"/>
          <p:cNvSpPr/>
          <p:nvPr/>
        </p:nvSpPr>
        <p:spPr>
          <a:xfrm>
            <a:off x="6544345" y="2334706"/>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61" name="Google Shape;2161;p50"/>
          <p:cNvCxnSpPr>
            <a:stCxn id="2160" idx="7"/>
            <a:endCxn id="2139" idx="3"/>
          </p:cNvCxnSpPr>
          <p:nvPr/>
        </p:nvCxnSpPr>
        <p:spPr>
          <a:xfrm flipH="1" rot="10800000">
            <a:off x="6836773" y="2014612"/>
            <a:ext cx="351300" cy="369300"/>
          </a:xfrm>
          <a:prstGeom prst="straightConnector1">
            <a:avLst/>
          </a:prstGeom>
          <a:noFill/>
          <a:ln cap="flat" cmpd="sng" w="9525">
            <a:solidFill>
              <a:srgbClr val="CCCCCC"/>
            </a:solidFill>
            <a:prstDash val="solid"/>
            <a:round/>
            <a:headEnd len="med" w="med" type="none"/>
            <a:tailEnd len="med" w="med" type="triangle"/>
          </a:ln>
        </p:spPr>
      </p:cxnSp>
      <p:pic>
        <p:nvPicPr>
          <p:cNvPr id="2162" name="Google Shape;2162;p5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5">
            <a:alphaModFix/>
          </a:blip>
          <a:stretch>
            <a:fillRect/>
          </a:stretch>
        </p:blipFill>
        <p:spPr>
          <a:xfrm rot="2440611">
            <a:off x="6893399" y="376291"/>
            <a:ext cx="393877" cy="228422"/>
          </a:xfrm>
          <a:prstGeom prst="rect">
            <a:avLst/>
          </a:prstGeom>
          <a:noFill/>
          <a:ln>
            <a:noFill/>
          </a:ln>
        </p:spPr>
      </p:pic>
      <p:pic>
        <p:nvPicPr>
          <p:cNvPr id="2163" name="Google Shape;2163;p5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6">
            <a:alphaModFix/>
          </a:blip>
          <a:stretch>
            <a:fillRect/>
          </a:stretch>
        </p:blipFill>
        <p:spPr>
          <a:xfrm rot="-3078902">
            <a:off x="6671210" y="2003626"/>
            <a:ext cx="389183" cy="227293"/>
          </a:xfrm>
          <a:prstGeom prst="rect">
            <a:avLst/>
          </a:prstGeom>
          <a:noFill/>
          <a:ln>
            <a:noFill/>
          </a:ln>
        </p:spPr>
      </p:pic>
      <p:sp>
        <p:nvSpPr>
          <p:cNvPr id="2164" name="Google Shape;2164;p50"/>
          <p:cNvSpPr/>
          <p:nvPr/>
        </p:nvSpPr>
        <p:spPr>
          <a:xfrm>
            <a:off x="7956271" y="470282"/>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5" name="Google Shape;2165;p5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rot="3229274">
            <a:off x="8305948" y="770073"/>
            <a:ext cx="352957" cy="204096"/>
          </a:xfrm>
          <a:prstGeom prst="rect">
            <a:avLst/>
          </a:prstGeom>
          <a:noFill/>
          <a:ln>
            <a:noFill/>
          </a:ln>
        </p:spPr>
      </p:pic>
      <p:cxnSp>
        <p:nvCxnSpPr>
          <p:cNvPr id="2166" name="Google Shape;2166;p50"/>
          <p:cNvCxnSpPr>
            <a:stCxn id="2164" idx="5"/>
            <a:endCxn id="2136" idx="1"/>
          </p:cNvCxnSpPr>
          <p:nvPr/>
        </p:nvCxnSpPr>
        <p:spPr>
          <a:xfrm>
            <a:off x="8248698" y="757076"/>
            <a:ext cx="338100" cy="508200"/>
          </a:xfrm>
          <a:prstGeom prst="straightConnector1">
            <a:avLst/>
          </a:prstGeom>
          <a:noFill/>
          <a:ln cap="flat" cmpd="sng" w="9525">
            <a:solidFill>
              <a:srgbClr val="CCCCCC"/>
            </a:solidFill>
            <a:prstDash val="solid"/>
            <a:round/>
            <a:headEnd len="med" w="med" type="none"/>
            <a:tailEnd len="med" w="med" type="triangle"/>
          </a:ln>
        </p:spPr>
      </p:cxnSp>
      <p:pic>
        <p:nvPicPr>
          <p:cNvPr id="2167" name="Google Shape;2167;p5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8">
            <a:alphaModFix/>
          </a:blip>
          <a:stretch>
            <a:fillRect/>
          </a:stretch>
        </p:blipFill>
        <p:spPr>
          <a:xfrm>
            <a:off x="6666557" y="230168"/>
            <a:ext cx="102617" cy="195413"/>
          </a:xfrm>
          <a:prstGeom prst="rect">
            <a:avLst/>
          </a:prstGeom>
          <a:noFill/>
          <a:ln>
            <a:noFill/>
          </a:ln>
        </p:spPr>
      </p:pic>
      <p:pic>
        <p:nvPicPr>
          <p:cNvPr id="2168" name="Google Shape;2168;p5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8">
            <a:alphaModFix/>
          </a:blip>
          <a:stretch>
            <a:fillRect/>
          </a:stretch>
        </p:blipFill>
        <p:spPr>
          <a:xfrm>
            <a:off x="6666557" y="2405059"/>
            <a:ext cx="102617" cy="195413"/>
          </a:xfrm>
          <a:prstGeom prst="rect">
            <a:avLst/>
          </a:prstGeom>
          <a:noFill/>
          <a:ln>
            <a:noFill/>
          </a:ln>
        </p:spPr>
      </p:pic>
      <p:pic>
        <p:nvPicPr>
          <p:cNvPr id="2169" name="Google Shape;2169;p5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8">
            <a:alphaModFix/>
          </a:blip>
          <a:stretch>
            <a:fillRect/>
          </a:stretch>
        </p:blipFill>
        <p:spPr>
          <a:xfrm>
            <a:off x="8076277" y="540041"/>
            <a:ext cx="102617" cy="195413"/>
          </a:xfrm>
          <a:prstGeom prst="rect">
            <a:avLst/>
          </a:prstGeom>
          <a:noFill/>
          <a:ln>
            <a:noFill/>
          </a:ln>
        </p:spPr>
      </p:pic>
      <p:sp>
        <p:nvSpPr>
          <p:cNvPr id="2170" name="Google Shape;2170;p50"/>
          <p:cNvSpPr/>
          <p:nvPr/>
        </p:nvSpPr>
        <p:spPr>
          <a:xfrm>
            <a:off x="6544345" y="2334706"/>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71" name="Google Shape;2171;p5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9">
            <a:alphaModFix/>
          </a:blip>
          <a:stretch>
            <a:fillRect/>
          </a:stretch>
        </p:blipFill>
        <p:spPr>
          <a:xfrm>
            <a:off x="808700" y="1801050"/>
            <a:ext cx="1914525" cy="352425"/>
          </a:xfrm>
          <a:prstGeom prst="rect">
            <a:avLst/>
          </a:prstGeom>
          <a:noFill/>
          <a:ln>
            <a:noFill/>
          </a:ln>
        </p:spPr>
      </p:pic>
      <p:pic>
        <p:nvPicPr>
          <p:cNvPr id="2172" name="Google Shape;2172;p5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0">
            <a:alphaModFix/>
          </a:blip>
          <a:stretch>
            <a:fillRect/>
          </a:stretch>
        </p:blipFill>
        <p:spPr>
          <a:xfrm>
            <a:off x="7092125" y="1053300"/>
            <a:ext cx="243050" cy="236299"/>
          </a:xfrm>
          <a:prstGeom prst="rect">
            <a:avLst/>
          </a:prstGeom>
          <a:noFill/>
          <a:ln>
            <a:noFill/>
          </a:ln>
        </p:spPr>
      </p:pic>
      <p:pic>
        <p:nvPicPr>
          <p:cNvPr id="2173" name="Google Shape;2173;p5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1">
            <a:alphaModFix/>
          </a:blip>
          <a:stretch>
            <a:fillRect/>
          </a:stretch>
        </p:blipFill>
        <p:spPr>
          <a:xfrm>
            <a:off x="838200" y="2286000"/>
            <a:ext cx="1924050" cy="3524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7" name="Shape 2177"/>
        <p:cNvGrpSpPr/>
        <p:nvPr/>
      </p:nvGrpSpPr>
      <p:grpSpPr>
        <a:xfrm>
          <a:off x="0" y="0"/>
          <a:ext cx="0" cy="0"/>
          <a:chOff x="0" y="0"/>
          <a:chExt cx="0" cy="0"/>
        </a:xfrm>
      </p:grpSpPr>
      <p:sp>
        <p:nvSpPr>
          <p:cNvPr id="2178" name="Google Shape;2178;p51"/>
          <p:cNvSpPr txBox="1"/>
          <p:nvPr/>
        </p:nvSpPr>
        <p:spPr>
          <a:xfrm>
            <a:off x="99000" y="289800"/>
            <a:ext cx="5445600" cy="7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rPr>
              <a:t>7- Se calcula la variación de los pesos sinápticos eligiendo un </a:t>
            </a:r>
            <a:r>
              <a:rPr lang="en" sz="1600">
                <a:solidFill>
                  <a:srgbClr val="222222"/>
                </a:solidFill>
                <a:highlight>
                  <a:srgbClr val="FFFFFF"/>
                </a:highlight>
              </a:rPr>
              <a:t>η </a:t>
            </a:r>
            <a:r>
              <a:rPr lang="en" sz="1600">
                <a:solidFill>
                  <a:schemeClr val="dk2"/>
                </a:solidFill>
              </a:rPr>
              <a:t>fijo.</a:t>
            </a:r>
            <a:endParaRPr sz="1800"/>
          </a:p>
        </p:txBody>
      </p:sp>
      <p:pic>
        <p:nvPicPr>
          <p:cNvPr id="2179" name="Google Shape;2179;p5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328150" y="1148250"/>
            <a:ext cx="2524125" cy="400050"/>
          </a:xfrm>
          <a:prstGeom prst="rect">
            <a:avLst/>
          </a:prstGeom>
          <a:noFill/>
          <a:ln>
            <a:noFill/>
          </a:ln>
        </p:spPr>
      </p:pic>
      <p:sp>
        <p:nvSpPr>
          <p:cNvPr id="2180" name="Google Shape;2180;p51"/>
          <p:cNvSpPr/>
          <p:nvPr/>
        </p:nvSpPr>
        <p:spPr>
          <a:xfrm>
            <a:off x="8536677" y="1216001"/>
            <a:ext cx="342600" cy="3360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2181" name="Google Shape;2181;p51"/>
          <p:cNvSpPr/>
          <p:nvPr/>
        </p:nvSpPr>
        <p:spPr>
          <a:xfrm>
            <a:off x="5485292" y="1727930"/>
            <a:ext cx="342600" cy="336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51"/>
          <p:cNvSpPr/>
          <p:nvPr/>
        </p:nvSpPr>
        <p:spPr>
          <a:xfrm>
            <a:off x="5485250" y="704091"/>
            <a:ext cx="342600" cy="336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51"/>
          <p:cNvSpPr/>
          <p:nvPr/>
        </p:nvSpPr>
        <p:spPr>
          <a:xfrm>
            <a:off x="7137774" y="1727889"/>
            <a:ext cx="342600" cy="336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51"/>
          <p:cNvSpPr/>
          <p:nvPr/>
        </p:nvSpPr>
        <p:spPr>
          <a:xfrm>
            <a:off x="7137732" y="704050"/>
            <a:ext cx="342600" cy="336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5" name="Google Shape;2185;p51"/>
          <p:cNvCxnSpPr>
            <a:stCxn id="2182" idx="6"/>
            <a:endCxn id="2184" idx="2"/>
          </p:cNvCxnSpPr>
          <p:nvPr/>
        </p:nvCxnSpPr>
        <p:spPr>
          <a:xfrm>
            <a:off x="5827850" y="872091"/>
            <a:ext cx="1309800" cy="0"/>
          </a:xfrm>
          <a:prstGeom prst="straightConnector1">
            <a:avLst/>
          </a:prstGeom>
          <a:noFill/>
          <a:ln cap="flat" cmpd="sng" w="9525">
            <a:solidFill>
              <a:srgbClr val="CCCCCC"/>
            </a:solidFill>
            <a:prstDash val="solid"/>
            <a:round/>
            <a:headEnd len="med" w="med" type="none"/>
            <a:tailEnd len="med" w="med" type="triangle"/>
          </a:ln>
        </p:spPr>
      </p:cxnSp>
      <p:cxnSp>
        <p:nvCxnSpPr>
          <p:cNvPr id="2186" name="Google Shape;2186;p51"/>
          <p:cNvCxnSpPr>
            <a:stCxn id="2182" idx="6"/>
            <a:endCxn id="2183" idx="2"/>
          </p:cNvCxnSpPr>
          <p:nvPr/>
        </p:nvCxnSpPr>
        <p:spPr>
          <a:xfrm>
            <a:off x="5827850" y="872091"/>
            <a:ext cx="1309800" cy="1023900"/>
          </a:xfrm>
          <a:prstGeom prst="straightConnector1">
            <a:avLst/>
          </a:prstGeom>
          <a:noFill/>
          <a:ln cap="flat" cmpd="sng" w="9525">
            <a:solidFill>
              <a:srgbClr val="CCCCCC"/>
            </a:solidFill>
            <a:prstDash val="solid"/>
            <a:round/>
            <a:headEnd len="med" w="med" type="none"/>
            <a:tailEnd len="med" w="med" type="triangle"/>
          </a:ln>
        </p:spPr>
      </p:cxnSp>
      <p:cxnSp>
        <p:nvCxnSpPr>
          <p:cNvPr id="2187" name="Google Shape;2187;p51"/>
          <p:cNvCxnSpPr>
            <a:stCxn id="2181" idx="6"/>
            <a:endCxn id="2184" idx="2"/>
          </p:cNvCxnSpPr>
          <p:nvPr/>
        </p:nvCxnSpPr>
        <p:spPr>
          <a:xfrm flipH="1" rot="10800000">
            <a:off x="5827892" y="872030"/>
            <a:ext cx="1309800" cy="1023900"/>
          </a:xfrm>
          <a:prstGeom prst="straightConnector1">
            <a:avLst/>
          </a:prstGeom>
          <a:noFill/>
          <a:ln cap="flat" cmpd="sng" w="9525">
            <a:solidFill>
              <a:srgbClr val="CCCCCC"/>
            </a:solidFill>
            <a:prstDash val="solid"/>
            <a:round/>
            <a:headEnd len="med" w="med" type="none"/>
            <a:tailEnd len="med" w="med" type="triangle"/>
          </a:ln>
        </p:spPr>
      </p:cxnSp>
      <p:cxnSp>
        <p:nvCxnSpPr>
          <p:cNvPr id="2188" name="Google Shape;2188;p51"/>
          <p:cNvCxnSpPr>
            <a:stCxn id="2181" idx="6"/>
            <a:endCxn id="2183" idx="2"/>
          </p:cNvCxnSpPr>
          <p:nvPr/>
        </p:nvCxnSpPr>
        <p:spPr>
          <a:xfrm>
            <a:off x="5827892" y="1895930"/>
            <a:ext cx="1309800" cy="0"/>
          </a:xfrm>
          <a:prstGeom prst="straightConnector1">
            <a:avLst/>
          </a:prstGeom>
          <a:noFill/>
          <a:ln cap="flat" cmpd="sng" w="9525">
            <a:solidFill>
              <a:srgbClr val="CCCCCC"/>
            </a:solidFill>
            <a:prstDash val="solid"/>
            <a:round/>
            <a:headEnd len="med" w="med" type="none"/>
            <a:tailEnd len="med" w="med" type="triangle"/>
          </a:ln>
        </p:spPr>
      </p:cxnSp>
      <p:cxnSp>
        <p:nvCxnSpPr>
          <p:cNvPr id="2189" name="Google Shape;2189;p51"/>
          <p:cNvCxnSpPr>
            <a:stCxn id="2184" idx="6"/>
            <a:endCxn id="2180" idx="2"/>
          </p:cNvCxnSpPr>
          <p:nvPr/>
        </p:nvCxnSpPr>
        <p:spPr>
          <a:xfrm>
            <a:off x="7480332" y="872050"/>
            <a:ext cx="1056300" cy="512100"/>
          </a:xfrm>
          <a:prstGeom prst="straightConnector1">
            <a:avLst/>
          </a:prstGeom>
          <a:noFill/>
          <a:ln cap="flat" cmpd="sng" w="9525">
            <a:solidFill>
              <a:srgbClr val="CCCCCC"/>
            </a:solidFill>
            <a:prstDash val="solid"/>
            <a:round/>
            <a:headEnd len="med" w="med" type="none"/>
            <a:tailEnd len="med" w="med" type="triangle"/>
          </a:ln>
        </p:spPr>
      </p:cxnSp>
      <p:cxnSp>
        <p:nvCxnSpPr>
          <p:cNvPr id="2190" name="Google Shape;2190;p51"/>
          <p:cNvCxnSpPr>
            <a:stCxn id="2183" idx="6"/>
            <a:endCxn id="2180" idx="2"/>
          </p:cNvCxnSpPr>
          <p:nvPr/>
        </p:nvCxnSpPr>
        <p:spPr>
          <a:xfrm flipH="1" rot="10800000">
            <a:off x="7480374" y="1384089"/>
            <a:ext cx="1056300" cy="511800"/>
          </a:xfrm>
          <a:prstGeom prst="straightConnector1">
            <a:avLst/>
          </a:prstGeom>
          <a:noFill/>
          <a:ln cap="flat" cmpd="sng" w="9525">
            <a:solidFill>
              <a:srgbClr val="CCCCCC"/>
            </a:solidFill>
            <a:prstDash val="solid"/>
            <a:round/>
            <a:headEnd len="med" w="med" type="none"/>
            <a:tailEnd len="med" w="med" type="triangle"/>
          </a:ln>
        </p:spPr>
      </p:cxnSp>
      <p:pic>
        <p:nvPicPr>
          <p:cNvPr id="2191" name="Google Shape;2191;p5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8751838" y="1003722"/>
            <a:ext cx="301987" cy="248856"/>
          </a:xfrm>
          <a:prstGeom prst="rect">
            <a:avLst/>
          </a:prstGeom>
          <a:noFill/>
          <a:ln>
            <a:noFill/>
          </a:ln>
        </p:spPr>
      </p:pic>
      <p:pic>
        <p:nvPicPr>
          <p:cNvPr id="2192" name="Google Shape;2192;p5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7421116" y="437003"/>
            <a:ext cx="301987" cy="313355"/>
          </a:xfrm>
          <a:prstGeom prst="rect">
            <a:avLst/>
          </a:prstGeom>
          <a:noFill/>
          <a:ln>
            <a:noFill/>
          </a:ln>
        </p:spPr>
      </p:pic>
      <p:pic>
        <p:nvPicPr>
          <p:cNvPr id="2193" name="Google Shape;2193;p5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7413989" y="1420877"/>
            <a:ext cx="301987" cy="313349"/>
          </a:xfrm>
          <a:prstGeom prst="rect">
            <a:avLst/>
          </a:prstGeom>
          <a:noFill/>
          <a:ln>
            <a:noFill/>
          </a:ln>
        </p:spPr>
      </p:pic>
      <p:pic>
        <p:nvPicPr>
          <p:cNvPr id="2194" name="Google Shape;2194;p5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5771581" y="390743"/>
            <a:ext cx="243036" cy="313358"/>
          </a:xfrm>
          <a:prstGeom prst="rect">
            <a:avLst/>
          </a:prstGeom>
          <a:noFill/>
          <a:ln>
            <a:noFill/>
          </a:ln>
        </p:spPr>
      </p:pic>
      <p:pic>
        <p:nvPicPr>
          <p:cNvPr id="2195" name="Google Shape;2195;p5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8">
            <a:alphaModFix/>
          </a:blip>
          <a:stretch>
            <a:fillRect/>
          </a:stretch>
        </p:blipFill>
        <p:spPr>
          <a:xfrm>
            <a:off x="5714248" y="1425224"/>
            <a:ext cx="243044" cy="304664"/>
          </a:xfrm>
          <a:prstGeom prst="rect">
            <a:avLst/>
          </a:prstGeom>
          <a:noFill/>
          <a:ln>
            <a:noFill/>
          </a:ln>
        </p:spPr>
      </p:pic>
      <p:pic>
        <p:nvPicPr>
          <p:cNvPr id="2196" name="Google Shape;2196;p5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9">
            <a:alphaModFix/>
          </a:blip>
          <a:stretch>
            <a:fillRect/>
          </a:stretch>
        </p:blipFill>
        <p:spPr>
          <a:xfrm rot="-2339248">
            <a:off x="5953877" y="1402186"/>
            <a:ext cx="340002" cy="196958"/>
          </a:xfrm>
          <a:prstGeom prst="rect">
            <a:avLst/>
          </a:prstGeom>
          <a:noFill/>
          <a:ln>
            <a:noFill/>
          </a:ln>
        </p:spPr>
      </p:pic>
      <p:pic>
        <p:nvPicPr>
          <p:cNvPr id="2197" name="Google Shape;2197;p5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0">
            <a:alphaModFix/>
          </a:blip>
          <a:stretch>
            <a:fillRect/>
          </a:stretch>
        </p:blipFill>
        <p:spPr>
          <a:xfrm>
            <a:off x="6311480" y="614248"/>
            <a:ext cx="342619" cy="195418"/>
          </a:xfrm>
          <a:prstGeom prst="rect">
            <a:avLst/>
          </a:prstGeom>
          <a:noFill/>
          <a:ln>
            <a:noFill/>
          </a:ln>
        </p:spPr>
      </p:pic>
      <p:pic>
        <p:nvPicPr>
          <p:cNvPr id="2198" name="Google Shape;2198;p5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1">
            <a:alphaModFix/>
          </a:blip>
          <a:stretch>
            <a:fillRect/>
          </a:stretch>
        </p:blipFill>
        <p:spPr>
          <a:xfrm rot="2358820">
            <a:off x="6133858" y="996759"/>
            <a:ext cx="339965" cy="196979"/>
          </a:xfrm>
          <a:prstGeom prst="rect">
            <a:avLst/>
          </a:prstGeom>
          <a:noFill/>
          <a:ln>
            <a:noFill/>
          </a:ln>
        </p:spPr>
      </p:pic>
      <p:pic>
        <p:nvPicPr>
          <p:cNvPr id="2199" name="Google Shape;2199;p5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2">
            <a:alphaModFix/>
          </a:blip>
          <a:stretch>
            <a:fillRect/>
          </a:stretch>
        </p:blipFill>
        <p:spPr>
          <a:xfrm>
            <a:off x="6311533" y="1662170"/>
            <a:ext cx="342619" cy="195418"/>
          </a:xfrm>
          <a:prstGeom prst="rect">
            <a:avLst/>
          </a:prstGeom>
          <a:noFill/>
          <a:ln>
            <a:noFill/>
          </a:ln>
        </p:spPr>
      </p:pic>
      <p:pic>
        <p:nvPicPr>
          <p:cNvPr id="2200" name="Google Shape;2200;p5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3">
            <a:alphaModFix/>
          </a:blip>
          <a:stretch>
            <a:fillRect/>
          </a:stretch>
        </p:blipFill>
        <p:spPr>
          <a:xfrm rot="1196097">
            <a:off x="7861710" y="879103"/>
            <a:ext cx="348413" cy="197341"/>
          </a:xfrm>
          <a:prstGeom prst="rect">
            <a:avLst/>
          </a:prstGeom>
          <a:noFill/>
          <a:ln>
            <a:noFill/>
          </a:ln>
        </p:spPr>
      </p:pic>
      <p:pic>
        <p:nvPicPr>
          <p:cNvPr id="2201" name="Google Shape;2201;p5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4">
            <a:alphaModFix/>
          </a:blip>
          <a:stretch>
            <a:fillRect/>
          </a:stretch>
        </p:blipFill>
        <p:spPr>
          <a:xfrm rot="-1770630">
            <a:off x="7806136" y="1403603"/>
            <a:ext cx="341008" cy="194112"/>
          </a:xfrm>
          <a:prstGeom prst="rect">
            <a:avLst/>
          </a:prstGeom>
          <a:noFill/>
          <a:ln>
            <a:noFill/>
          </a:ln>
        </p:spPr>
      </p:pic>
      <p:sp>
        <p:nvSpPr>
          <p:cNvPr id="2202" name="Google Shape;2202;p51"/>
          <p:cNvSpPr/>
          <p:nvPr/>
        </p:nvSpPr>
        <p:spPr>
          <a:xfrm>
            <a:off x="6544345" y="147225"/>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03" name="Google Shape;2203;p51"/>
          <p:cNvCxnSpPr>
            <a:stCxn id="2202" idx="5"/>
            <a:endCxn id="2184" idx="1"/>
          </p:cNvCxnSpPr>
          <p:nvPr/>
        </p:nvCxnSpPr>
        <p:spPr>
          <a:xfrm>
            <a:off x="6836773" y="434019"/>
            <a:ext cx="351000" cy="319200"/>
          </a:xfrm>
          <a:prstGeom prst="straightConnector1">
            <a:avLst/>
          </a:prstGeom>
          <a:noFill/>
          <a:ln cap="flat" cmpd="sng" w="9525">
            <a:solidFill>
              <a:srgbClr val="000000"/>
            </a:solidFill>
            <a:prstDash val="solid"/>
            <a:round/>
            <a:headEnd len="med" w="med" type="none"/>
            <a:tailEnd len="med" w="med" type="triangle"/>
          </a:ln>
        </p:spPr>
      </p:cxnSp>
      <p:sp>
        <p:nvSpPr>
          <p:cNvPr id="2204" name="Google Shape;2204;p51"/>
          <p:cNvSpPr/>
          <p:nvPr/>
        </p:nvSpPr>
        <p:spPr>
          <a:xfrm>
            <a:off x="6544345" y="2334706"/>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05" name="Google Shape;2205;p51"/>
          <p:cNvCxnSpPr>
            <a:stCxn id="2204" idx="7"/>
            <a:endCxn id="2183" idx="3"/>
          </p:cNvCxnSpPr>
          <p:nvPr/>
        </p:nvCxnSpPr>
        <p:spPr>
          <a:xfrm flipH="1" rot="10800000">
            <a:off x="6836773" y="2014612"/>
            <a:ext cx="351300" cy="369300"/>
          </a:xfrm>
          <a:prstGeom prst="straightConnector1">
            <a:avLst/>
          </a:prstGeom>
          <a:noFill/>
          <a:ln cap="flat" cmpd="sng" w="9525">
            <a:solidFill>
              <a:srgbClr val="CCCCCC"/>
            </a:solidFill>
            <a:prstDash val="solid"/>
            <a:round/>
            <a:headEnd len="med" w="med" type="none"/>
            <a:tailEnd len="med" w="med" type="triangle"/>
          </a:ln>
        </p:spPr>
      </p:cxnSp>
      <p:pic>
        <p:nvPicPr>
          <p:cNvPr id="2206" name="Google Shape;2206;p5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5">
            <a:alphaModFix/>
          </a:blip>
          <a:stretch>
            <a:fillRect/>
          </a:stretch>
        </p:blipFill>
        <p:spPr>
          <a:xfrm rot="2440611">
            <a:off x="6893399" y="376291"/>
            <a:ext cx="393877" cy="228422"/>
          </a:xfrm>
          <a:prstGeom prst="rect">
            <a:avLst/>
          </a:prstGeom>
          <a:noFill/>
          <a:ln>
            <a:noFill/>
          </a:ln>
        </p:spPr>
      </p:pic>
      <p:pic>
        <p:nvPicPr>
          <p:cNvPr id="2207" name="Google Shape;2207;p5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6">
            <a:alphaModFix/>
          </a:blip>
          <a:stretch>
            <a:fillRect/>
          </a:stretch>
        </p:blipFill>
        <p:spPr>
          <a:xfrm rot="-3078902">
            <a:off x="6671210" y="2003626"/>
            <a:ext cx="389183" cy="227293"/>
          </a:xfrm>
          <a:prstGeom prst="rect">
            <a:avLst/>
          </a:prstGeom>
          <a:noFill/>
          <a:ln>
            <a:noFill/>
          </a:ln>
        </p:spPr>
      </p:pic>
      <p:sp>
        <p:nvSpPr>
          <p:cNvPr id="2208" name="Google Shape;2208;p51"/>
          <p:cNvSpPr/>
          <p:nvPr/>
        </p:nvSpPr>
        <p:spPr>
          <a:xfrm>
            <a:off x="7956271" y="470282"/>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09" name="Google Shape;2209;p5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rot="3229274">
            <a:off x="8305948" y="770073"/>
            <a:ext cx="352957" cy="204096"/>
          </a:xfrm>
          <a:prstGeom prst="rect">
            <a:avLst/>
          </a:prstGeom>
          <a:noFill/>
          <a:ln>
            <a:noFill/>
          </a:ln>
        </p:spPr>
      </p:pic>
      <p:cxnSp>
        <p:nvCxnSpPr>
          <p:cNvPr id="2210" name="Google Shape;2210;p51"/>
          <p:cNvCxnSpPr>
            <a:stCxn id="2208" idx="5"/>
            <a:endCxn id="2180" idx="1"/>
          </p:cNvCxnSpPr>
          <p:nvPr/>
        </p:nvCxnSpPr>
        <p:spPr>
          <a:xfrm>
            <a:off x="8248698" y="757076"/>
            <a:ext cx="338100" cy="508200"/>
          </a:xfrm>
          <a:prstGeom prst="straightConnector1">
            <a:avLst/>
          </a:prstGeom>
          <a:noFill/>
          <a:ln cap="flat" cmpd="sng" w="9525">
            <a:solidFill>
              <a:srgbClr val="CCCCCC"/>
            </a:solidFill>
            <a:prstDash val="solid"/>
            <a:round/>
            <a:headEnd len="med" w="med" type="none"/>
            <a:tailEnd len="med" w="med" type="triangle"/>
          </a:ln>
        </p:spPr>
      </p:cxnSp>
      <p:pic>
        <p:nvPicPr>
          <p:cNvPr id="2211" name="Google Shape;2211;p5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8">
            <a:alphaModFix/>
          </a:blip>
          <a:stretch>
            <a:fillRect/>
          </a:stretch>
        </p:blipFill>
        <p:spPr>
          <a:xfrm>
            <a:off x="6666557" y="230168"/>
            <a:ext cx="102617" cy="195413"/>
          </a:xfrm>
          <a:prstGeom prst="rect">
            <a:avLst/>
          </a:prstGeom>
          <a:noFill/>
          <a:ln>
            <a:noFill/>
          </a:ln>
        </p:spPr>
      </p:pic>
      <p:pic>
        <p:nvPicPr>
          <p:cNvPr id="2212" name="Google Shape;2212;p5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8">
            <a:alphaModFix/>
          </a:blip>
          <a:stretch>
            <a:fillRect/>
          </a:stretch>
        </p:blipFill>
        <p:spPr>
          <a:xfrm>
            <a:off x="6666557" y="2405059"/>
            <a:ext cx="102617" cy="195413"/>
          </a:xfrm>
          <a:prstGeom prst="rect">
            <a:avLst/>
          </a:prstGeom>
          <a:noFill/>
          <a:ln>
            <a:noFill/>
          </a:ln>
        </p:spPr>
      </p:pic>
      <p:pic>
        <p:nvPicPr>
          <p:cNvPr id="2213" name="Google Shape;2213;p5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8">
            <a:alphaModFix/>
          </a:blip>
          <a:stretch>
            <a:fillRect/>
          </a:stretch>
        </p:blipFill>
        <p:spPr>
          <a:xfrm>
            <a:off x="8076277" y="540041"/>
            <a:ext cx="102617" cy="195413"/>
          </a:xfrm>
          <a:prstGeom prst="rect">
            <a:avLst/>
          </a:prstGeom>
          <a:noFill/>
          <a:ln>
            <a:noFill/>
          </a:ln>
        </p:spPr>
      </p:pic>
      <p:sp>
        <p:nvSpPr>
          <p:cNvPr id="2214" name="Google Shape;2214;p51"/>
          <p:cNvSpPr/>
          <p:nvPr/>
        </p:nvSpPr>
        <p:spPr>
          <a:xfrm>
            <a:off x="6544345" y="2334706"/>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15" name="Google Shape;2215;p5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9">
            <a:alphaModFix/>
          </a:blip>
          <a:stretch>
            <a:fillRect/>
          </a:stretch>
        </p:blipFill>
        <p:spPr>
          <a:xfrm>
            <a:off x="808700" y="1801050"/>
            <a:ext cx="1914525" cy="352425"/>
          </a:xfrm>
          <a:prstGeom prst="rect">
            <a:avLst/>
          </a:prstGeom>
          <a:noFill/>
          <a:ln>
            <a:noFill/>
          </a:ln>
        </p:spPr>
      </p:pic>
      <p:pic>
        <p:nvPicPr>
          <p:cNvPr id="2216" name="Google Shape;2216;p5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0">
            <a:alphaModFix/>
          </a:blip>
          <a:stretch>
            <a:fillRect/>
          </a:stretch>
        </p:blipFill>
        <p:spPr>
          <a:xfrm>
            <a:off x="7092125" y="1053300"/>
            <a:ext cx="243050" cy="236299"/>
          </a:xfrm>
          <a:prstGeom prst="rect">
            <a:avLst/>
          </a:prstGeom>
          <a:noFill/>
          <a:ln>
            <a:noFill/>
          </a:ln>
        </p:spPr>
      </p:pic>
      <p:pic>
        <p:nvPicPr>
          <p:cNvPr id="2217" name="Google Shape;2217;p5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1">
            <a:alphaModFix/>
          </a:blip>
          <a:stretch>
            <a:fillRect/>
          </a:stretch>
        </p:blipFill>
        <p:spPr>
          <a:xfrm>
            <a:off x="838200" y="2286000"/>
            <a:ext cx="1924050" cy="352425"/>
          </a:xfrm>
          <a:prstGeom prst="rect">
            <a:avLst/>
          </a:prstGeom>
          <a:noFill/>
          <a:ln>
            <a:noFill/>
          </a:ln>
        </p:spPr>
      </p:pic>
      <p:pic>
        <p:nvPicPr>
          <p:cNvPr id="2218" name="Google Shape;2218;p5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2">
            <a:alphaModFix/>
          </a:blip>
          <a:stretch>
            <a:fillRect/>
          </a:stretch>
        </p:blipFill>
        <p:spPr>
          <a:xfrm>
            <a:off x="838200" y="2743200"/>
            <a:ext cx="1657350" cy="352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16"/>
          <p:cNvSpPr/>
          <p:nvPr/>
        </p:nvSpPr>
        <p:spPr>
          <a:xfrm>
            <a:off x="1812088" y="1440844"/>
            <a:ext cx="275700" cy="2757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331" name="Google Shape;331;p16"/>
          <p:cNvSpPr/>
          <p:nvPr/>
        </p:nvSpPr>
        <p:spPr>
          <a:xfrm>
            <a:off x="2982228" y="1440878"/>
            <a:ext cx="275700" cy="275700"/>
          </a:xfrm>
          <a:prstGeom prst="ellipse">
            <a:avLst/>
          </a:prstGeom>
          <a:solidFill>
            <a:srgbClr val="D9EAD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332" name="Google Shape;332;p16"/>
          <p:cNvSpPr/>
          <p:nvPr/>
        </p:nvSpPr>
        <p:spPr>
          <a:xfrm>
            <a:off x="1812088" y="1909697"/>
            <a:ext cx="275700" cy="2757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333" name="Google Shape;333;p16"/>
          <p:cNvSpPr/>
          <p:nvPr/>
        </p:nvSpPr>
        <p:spPr>
          <a:xfrm>
            <a:off x="1812088" y="971991"/>
            <a:ext cx="275700" cy="275700"/>
          </a:xfrm>
          <a:prstGeom prst="ellipse">
            <a:avLst/>
          </a:prstGeom>
          <a:solidFill>
            <a:srgbClr val="D0E0E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900">
              <a:latin typeface="Courier New"/>
              <a:ea typeface="Courier New"/>
              <a:cs typeface="Courier New"/>
              <a:sym typeface="Courier New"/>
            </a:endParaRPr>
          </a:p>
        </p:txBody>
      </p:sp>
      <p:sp>
        <p:nvSpPr>
          <p:cNvPr id="334" name="Google Shape;334;p16"/>
          <p:cNvSpPr/>
          <p:nvPr/>
        </p:nvSpPr>
        <p:spPr>
          <a:xfrm>
            <a:off x="2982228" y="1862157"/>
            <a:ext cx="275700" cy="275700"/>
          </a:xfrm>
          <a:prstGeom prst="ellipse">
            <a:avLst/>
          </a:prstGeom>
          <a:solidFill>
            <a:srgbClr val="D9EAD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335" name="Google Shape;335;p16"/>
          <p:cNvSpPr/>
          <p:nvPr/>
        </p:nvSpPr>
        <p:spPr>
          <a:xfrm>
            <a:off x="2982228" y="1005715"/>
            <a:ext cx="275700" cy="275700"/>
          </a:xfrm>
          <a:prstGeom prst="ellipse">
            <a:avLst/>
          </a:prstGeom>
          <a:solidFill>
            <a:srgbClr val="D9EAD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336" name="Google Shape;336;p16"/>
          <p:cNvSpPr/>
          <p:nvPr/>
        </p:nvSpPr>
        <p:spPr>
          <a:xfrm>
            <a:off x="2982228" y="2283437"/>
            <a:ext cx="275700" cy="275700"/>
          </a:xfrm>
          <a:prstGeom prst="ellipse">
            <a:avLst/>
          </a:prstGeom>
          <a:solidFill>
            <a:srgbClr val="D9EAD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337" name="Google Shape;337;p16"/>
          <p:cNvSpPr/>
          <p:nvPr/>
        </p:nvSpPr>
        <p:spPr>
          <a:xfrm>
            <a:off x="2982228" y="607552"/>
            <a:ext cx="275700" cy="275700"/>
          </a:xfrm>
          <a:prstGeom prst="ellipse">
            <a:avLst/>
          </a:prstGeom>
          <a:solidFill>
            <a:srgbClr val="D9EAD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cxnSp>
        <p:nvCxnSpPr>
          <p:cNvPr id="338" name="Google Shape;338;p16"/>
          <p:cNvCxnSpPr>
            <a:stCxn id="333" idx="6"/>
            <a:endCxn id="337" idx="2"/>
          </p:cNvCxnSpPr>
          <p:nvPr/>
        </p:nvCxnSpPr>
        <p:spPr>
          <a:xfrm flipH="1" rot="10800000">
            <a:off x="2087788" y="745341"/>
            <a:ext cx="894300" cy="364500"/>
          </a:xfrm>
          <a:prstGeom prst="straightConnector1">
            <a:avLst/>
          </a:prstGeom>
          <a:noFill/>
          <a:ln cap="flat" cmpd="sng" w="9525">
            <a:solidFill>
              <a:srgbClr val="D9D9D9"/>
            </a:solidFill>
            <a:prstDash val="solid"/>
            <a:round/>
            <a:headEnd len="med" w="med" type="none"/>
            <a:tailEnd len="med" w="med" type="triangle"/>
          </a:ln>
        </p:spPr>
      </p:cxnSp>
      <p:cxnSp>
        <p:nvCxnSpPr>
          <p:cNvPr id="339" name="Google Shape;339;p16"/>
          <p:cNvCxnSpPr>
            <a:stCxn id="333" idx="6"/>
            <a:endCxn id="335" idx="2"/>
          </p:cNvCxnSpPr>
          <p:nvPr/>
        </p:nvCxnSpPr>
        <p:spPr>
          <a:xfrm>
            <a:off x="2087788" y="1109841"/>
            <a:ext cx="894300" cy="33600"/>
          </a:xfrm>
          <a:prstGeom prst="straightConnector1">
            <a:avLst/>
          </a:prstGeom>
          <a:noFill/>
          <a:ln cap="flat" cmpd="sng" w="9525">
            <a:solidFill>
              <a:srgbClr val="D9D9D9"/>
            </a:solidFill>
            <a:prstDash val="solid"/>
            <a:round/>
            <a:headEnd len="med" w="med" type="none"/>
            <a:tailEnd len="med" w="med" type="triangle"/>
          </a:ln>
        </p:spPr>
      </p:cxnSp>
      <p:cxnSp>
        <p:nvCxnSpPr>
          <p:cNvPr id="340" name="Google Shape;340;p16"/>
          <p:cNvCxnSpPr>
            <a:stCxn id="333" idx="6"/>
            <a:endCxn id="331" idx="2"/>
          </p:cNvCxnSpPr>
          <p:nvPr/>
        </p:nvCxnSpPr>
        <p:spPr>
          <a:xfrm>
            <a:off x="2087788" y="1109841"/>
            <a:ext cx="894300" cy="468900"/>
          </a:xfrm>
          <a:prstGeom prst="straightConnector1">
            <a:avLst/>
          </a:prstGeom>
          <a:noFill/>
          <a:ln cap="flat" cmpd="sng" w="9525">
            <a:solidFill>
              <a:srgbClr val="D9D9D9"/>
            </a:solidFill>
            <a:prstDash val="solid"/>
            <a:round/>
            <a:headEnd len="med" w="med" type="none"/>
            <a:tailEnd len="med" w="med" type="triangle"/>
          </a:ln>
        </p:spPr>
      </p:cxnSp>
      <p:cxnSp>
        <p:nvCxnSpPr>
          <p:cNvPr id="341" name="Google Shape;341;p16"/>
          <p:cNvCxnSpPr>
            <a:stCxn id="333" idx="6"/>
            <a:endCxn id="334" idx="2"/>
          </p:cNvCxnSpPr>
          <p:nvPr/>
        </p:nvCxnSpPr>
        <p:spPr>
          <a:xfrm>
            <a:off x="2087788" y="1109841"/>
            <a:ext cx="894300" cy="890100"/>
          </a:xfrm>
          <a:prstGeom prst="straightConnector1">
            <a:avLst/>
          </a:prstGeom>
          <a:noFill/>
          <a:ln cap="flat" cmpd="sng" w="9525">
            <a:solidFill>
              <a:srgbClr val="D9D9D9"/>
            </a:solidFill>
            <a:prstDash val="solid"/>
            <a:round/>
            <a:headEnd len="med" w="med" type="none"/>
            <a:tailEnd len="med" w="med" type="triangle"/>
          </a:ln>
        </p:spPr>
      </p:cxnSp>
      <p:cxnSp>
        <p:nvCxnSpPr>
          <p:cNvPr id="342" name="Google Shape;342;p16"/>
          <p:cNvCxnSpPr>
            <a:stCxn id="333" idx="6"/>
            <a:endCxn id="336" idx="2"/>
          </p:cNvCxnSpPr>
          <p:nvPr/>
        </p:nvCxnSpPr>
        <p:spPr>
          <a:xfrm>
            <a:off x="2087788" y="1109841"/>
            <a:ext cx="894300" cy="1311300"/>
          </a:xfrm>
          <a:prstGeom prst="straightConnector1">
            <a:avLst/>
          </a:prstGeom>
          <a:noFill/>
          <a:ln cap="flat" cmpd="sng" w="9525">
            <a:solidFill>
              <a:srgbClr val="D9D9D9"/>
            </a:solidFill>
            <a:prstDash val="solid"/>
            <a:round/>
            <a:headEnd len="med" w="med" type="none"/>
            <a:tailEnd len="med" w="med" type="triangle"/>
          </a:ln>
        </p:spPr>
      </p:cxnSp>
      <p:cxnSp>
        <p:nvCxnSpPr>
          <p:cNvPr id="343" name="Google Shape;343;p16"/>
          <p:cNvCxnSpPr>
            <a:stCxn id="330" idx="6"/>
            <a:endCxn id="337" idx="2"/>
          </p:cNvCxnSpPr>
          <p:nvPr/>
        </p:nvCxnSpPr>
        <p:spPr>
          <a:xfrm flipH="1" rot="10800000">
            <a:off x="2087788" y="745294"/>
            <a:ext cx="894300" cy="833400"/>
          </a:xfrm>
          <a:prstGeom prst="straightConnector1">
            <a:avLst/>
          </a:prstGeom>
          <a:noFill/>
          <a:ln cap="flat" cmpd="sng" w="9525">
            <a:solidFill>
              <a:srgbClr val="D9D9D9"/>
            </a:solidFill>
            <a:prstDash val="solid"/>
            <a:round/>
            <a:headEnd len="med" w="med" type="none"/>
            <a:tailEnd len="med" w="med" type="triangle"/>
          </a:ln>
        </p:spPr>
      </p:cxnSp>
      <p:cxnSp>
        <p:nvCxnSpPr>
          <p:cNvPr id="344" name="Google Shape;344;p16"/>
          <p:cNvCxnSpPr>
            <a:stCxn id="330" idx="6"/>
            <a:endCxn id="335" idx="2"/>
          </p:cNvCxnSpPr>
          <p:nvPr/>
        </p:nvCxnSpPr>
        <p:spPr>
          <a:xfrm flipH="1" rot="10800000">
            <a:off x="2087788" y="1143694"/>
            <a:ext cx="894300" cy="435000"/>
          </a:xfrm>
          <a:prstGeom prst="straightConnector1">
            <a:avLst/>
          </a:prstGeom>
          <a:noFill/>
          <a:ln cap="flat" cmpd="sng" w="9525">
            <a:solidFill>
              <a:srgbClr val="D9D9D9"/>
            </a:solidFill>
            <a:prstDash val="solid"/>
            <a:round/>
            <a:headEnd len="med" w="med" type="none"/>
            <a:tailEnd len="med" w="med" type="triangle"/>
          </a:ln>
        </p:spPr>
      </p:cxnSp>
      <p:cxnSp>
        <p:nvCxnSpPr>
          <p:cNvPr id="345" name="Google Shape;345;p16"/>
          <p:cNvCxnSpPr>
            <a:stCxn id="330" idx="6"/>
            <a:endCxn id="331" idx="2"/>
          </p:cNvCxnSpPr>
          <p:nvPr/>
        </p:nvCxnSpPr>
        <p:spPr>
          <a:xfrm>
            <a:off x="2087788" y="1578694"/>
            <a:ext cx="894300" cy="0"/>
          </a:xfrm>
          <a:prstGeom prst="straightConnector1">
            <a:avLst/>
          </a:prstGeom>
          <a:noFill/>
          <a:ln cap="flat" cmpd="sng" w="9525">
            <a:solidFill>
              <a:srgbClr val="D9D9D9"/>
            </a:solidFill>
            <a:prstDash val="solid"/>
            <a:round/>
            <a:headEnd len="med" w="med" type="none"/>
            <a:tailEnd len="med" w="med" type="triangle"/>
          </a:ln>
        </p:spPr>
      </p:cxnSp>
      <p:cxnSp>
        <p:nvCxnSpPr>
          <p:cNvPr id="346" name="Google Shape;346;p16"/>
          <p:cNvCxnSpPr>
            <a:stCxn id="330" idx="6"/>
            <a:endCxn id="334" idx="2"/>
          </p:cNvCxnSpPr>
          <p:nvPr/>
        </p:nvCxnSpPr>
        <p:spPr>
          <a:xfrm>
            <a:off x="2087788" y="1578694"/>
            <a:ext cx="894300" cy="421200"/>
          </a:xfrm>
          <a:prstGeom prst="straightConnector1">
            <a:avLst/>
          </a:prstGeom>
          <a:noFill/>
          <a:ln cap="flat" cmpd="sng" w="9525">
            <a:solidFill>
              <a:srgbClr val="D9D9D9"/>
            </a:solidFill>
            <a:prstDash val="solid"/>
            <a:round/>
            <a:headEnd len="med" w="med" type="none"/>
            <a:tailEnd len="med" w="med" type="triangle"/>
          </a:ln>
        </p:spPr>
      </p:cxnSp>
      <p:cxnSp>
        <p:nvCxnSpPr>
          <p:cNvPr id="347" name="Google Shape;347;p16"/>
          <p:cNvCxnSpPr>
            <a:stCxn id="330" idx="6"/>
            <a:endCxn id="336" idx="2"/>
          </p:cNvCxnSpPr>
          <p:nvPr/>
        </p:nvCxnSpPr>
        <p:spPr>
          <a:xfrm>
            <a:off x="2087788" y="1578694"/>
            <a:ext cx="894300" cy="842700"/>
          </a:xfrm>
          <a:prstGeom prst="straightConnector1">
            <a:avLst/>
          </a:prstGeom>
          <a:noFill/>
          <a:ln cap="flat" cmpd="sng" w="9525">
            <a:solidFill>
              <a:srgbClr val="D9D9D9"/>
            </a:solidFill>
            <a:prstDash val="solid"/>
            <a:round/>
            <a:headEnd len="med" w="med" type="none"/>
            <a:tailEnd len="med" w="med" type="triangle"/>
          </a:ln>
        </p:spPr>
      </p:cxnSp>
      <p:cxnSp>
        <p:nvCxnSpPr>
          <p:cNvPr id="348" name="Google Shape;348;p16"/>
          <p:cNvCxnSpPr>
            <a:stCxn id="332" idx="6"/>
            <a:endCxn id="337" idx="2"/>
          </p:cNvCxnSpPr>
          <p:nvPr/>
        </p:nvCxnSpPr>
        <p:spPr>
          <a:xfrm flipH="1" rot="10800000">
            <a:off x="2087788" y="745547"/>
            <a:ext cx="894300" cy="1302000"/>
          </a:xfrm>
          <a:prstGeom prst="straightConnector1">
            <a:avLst/>
          </a:prstGeom>
          <a:noFill/>
          <a:ln cap="flat" cmpd="sng" w="9525">
            <a:solidFill>
              <a:srgbClr val="D9D9D9"/>
            </a:solidFill>
            <a:prstDash val="solid"/>
            <a:round/>
            <a:headEnd len="med" w="med" type="none"/>
            <a:tailEnd len="med" w="med" type="triangle"/>
          </a:ln>
        </p:spPr>
      </p:cxnSp>
      <p:cxnSp>
        <p:nvCxnSpPr>
          <p:cNvPr id="349" name="Google Shape;349;p16"/>
          <p:cNvCxnSpPr>
            <a:stCxn id="332" idx="6"/>
            <a:endCxn id="335" idx="2"/>
          </p:cNvCxnSpPr>
          <p:nvPr/>
        </p:nvCxnSpPr>
        <p:spPr>
          <a:xfrm flipH="1" rot="10800000">
            <a:off x="2087788" y="1143647"/>
            <a:ext cx="894300" cy="903900"/>
          </a:xfrm>
          <a:prstGeom prst="straightConnector1">
            <a:avLst/>
          </a:prstGeom>
          <a:noFill/>
          <a:ln cap="flat" cmpd="sng" w="9525">
            <a:solidFill>
              <a:srgbClr val="D9D9D9"/>
            </a:solidFill>
            <a:prstDash val="solid"/>
            <a:round/>
            <a:headEnd len="med" w="med" type="none"/>
            <a:tailEnd len="med" w="med" type="triangle"/>
          </a:ln>
        </p:spPr>
      </p:cxnSp>
      <p:cxnSp>
        <p:nvCxnSpPr>
          <p:cNvPr id="350" name="Google Shape;350;p16"/>
          <p:cNvCxnSpPr>
            <a:stCxn id="332" idx="6"/>
            <a:endCxn id="331" idx="2"/>
          </p:cNvCxnSpPr>
          <p:nvPr/>
        </p:nvCxnSpPr>
        <p:spPr>
          <a:xfrm flipH="1" rot="10800000">
            <a:off x="2087788" y="1578647"/>
            <a:ext cx="894300" cy="468900"/>
          </a:xfrm>
          <a:prstGeom prst="straightConnector1">
            <a:avLst/>
          </a:prstGeom>
          <a:noFill/>
          <a:ln cap="flat" cmpd="sng" w="9525">
            <a:solidFill>
              <a:srgbClr val="D9D9D9"/>
            </a:solidFill>
            <a:prstDash val="solid"/>
            <a:round/>
            <a:headEnd len="med" w="med" type="none"/>
            <a:tailEnd len="med" w="med" type="triangle"/>
          </a:ln>
        </p:spPr>
      </p:cxnSp>
      <p:cxnSp>
        <p:nvCxnSpPr>
          <p:cNvPr id="351" name="Google Shape;351;p16"/>
          <p:cNvCxnSpPr>
            <a:stCxn id="332" idx="6"/>
            <a:endCxn id="334" idx="2"/>
          </p:cNvCxnSpPr>
          <p:nvPr/>
        </p:nvCxnSpPr>
        <p:spPr>
          <a:xfrm flipH="1" rot="10800000">
            <a:off x="2087788" y="2000147"/>
            <a:ext cx="894300" cy="47400"/>
          </a:xfrm>
          <a:prstGeom prst="straightConnector1">
            <a:avLst/>
          </a:prstGeom>
          <a:noFill/>
          <a:ln cap="flat" cmpd="sng" w="9525">
            <a:solidFill>
              <a:srgbClr val="D9D9D9"/>
            </a:solidFill>
            <a:prstDash val="solid"/>
            <a:round/>
            <a:headEnd len="med" w="med" type="none"/>
            <a:tailEnd len="med" w="med" type="triangle"/>
          </a:ln>
        </p:spPr>
      </p:cxnSp>
      <p:cxnSp>
        <p:nvCxnSpPr>
          <p:cNvPr id="352" name="Google Shape;352;p16"/>
          <p:cNvCxnSpPr>
            <a:stCxn id="332" idx="6"/>
            <a:endCxn id="336" idx="2"/>
          </p:cNvCxnSpPr>
          <p:nvPr/>
        </p:nvCxnSpPr>
        <p:spPr>
          <a:xfrm>
            <a:off x="2087788" y="2047547"/>
            <a:ext cx="894300" cy="373800"/>
          </a:xfrm>
          <a:prstGeom prst="straightConnector1">
            <a:avLst/>
          </a:prstGeom>
          <a:noFill/>
          <a:ln cap="flat" cmpd="sng" w="9525">
            <a:solidFill>
              <a:srgbClr val="D9D9D9"/>
            </a:solidFill>
            <a:prstDash val="solid"/>
            <a:round/>
            <a:headEnd len="med" w="med" type="none"/>
            <a:tailEnd len="med" w="med" type="triangle"/>
          </a:ln>
        </p:spPr>
      </p:cxnSp>
      <p:cxnSp>
        <p:nvCxnSpPr>
          <p:cNvPr id="353" name="Google Shape;353;p16"/>
          <p:cNvCxnSpPr>
            <a:stCxn id="337" idx="6"/>
            <a:endCxn id="354" idx="2"/>
          </p:cNvCxnSpPr>
          <p:nvPr/>
        </p:nvCxnSpPr>
        <p:spPr>
          <a:xfrm>
            <a:off x="3257928" y="745402"/>
            <a:ext cx="849300" cy="0"/>
          </a:xfrm>
          <a:prstGeom prst="straightConnector1">
            <a:avLst/>
          </a:prstGeom>
          <a:noFill/>
          <a:ln cap="flat" cmpd="sng" w="9525">
            <a:solidFill>
              <a:srgbClr val="D9D9D9"/>
            </a:solidFill>
            <a:prstDash val="solid"/>
            <a:round/>
            <a:headEnd len="med" w="med" type="none"/>
            <a:tailEnd len="med" w="med" type="triangle"/>
          </a:ln>
        </p:spPr>
      </p:cxnSp>
      <p:cxnSp>
        <p:nvCxnSpPr>
          <p:cNvPr id="355" name="Google Shape;355;p16"/>
          <p:cNvCxnSpPr>
            <a:stCxn id="337" idx="6"/>
            <a:endCxn id="356" idx="2"/>
          </p:cNvCxnSpPr>
          <p:nvPr/>
        </p:nvCxnSpPr>
        <p:spPr>
          <a:xfrm>
            <a:off x="3257928" y="745402"/>
            <a:ext cx="849300" cy="398100"/>
          </a:xfrm>
          <a:prstGeom prst="straightConnector1">
            <a:avLst/>
          </a:prstGeom>
          <a:noFill/>
          <a:ln cap="flat" cmpd="sng" w="9525">
            <a:solidFill>
              <a:srgbClr val="D9D9D9"/>
            </a:solidFill>
            <a:prstDash val="solid"/>
            <a:round/>
            <a:headEnd len="med" w="med" type="none"/>
            <a:tailEnd len="med" w="med" type="triangle"/>
          </a:ln>
        </p:spPr>
      </p:cxnSp>
      <p:cxnSp>
        <p:nvCxnSpPr>
          <p:cNvPr id="357" name="Google Shape;357;p16"/>
          <p:cNvCxnSpPr>
            <a:stCxn id="337" idx="6"/>
            <a:endCxn id="358" idx="2"/>
          </p:cNvCxnSpPr>
          <p:nvPr/>
        </p:nvCxnSpPr>
        <p:spPr>
          <a:xfrm>
            <a:off x="3257928" y="745402"/>
            <a:ext cx="849300" cy="833100"/>
          </a:xfrm>
          <a:prstGeom prst="straightConnector1">
            <a:avLst/>
          </a:prstGeom>
          <a:noFill/>
          <a:ln cap="flat" cmpd="sng" w="9525">
            <a:solidFill>
              <a:srgbClr val="D9D9D9"/>
            </a:solidFill>
            <a:prstDash val="solid"/>
            <a:round/>
            <a:headEnd len="med" w="med" type="none"/>
            <a:tailEnd len="med" w="med" type="triangle"/>
          </a:ln>
        </p:spPr>
      </p:cxnSp>
      <p:cxnSp>
        <p:nvCxnSpPr>
          <p:cNvPr id="359" name="Google Shape;359;p16"/>
          <p:cNvCxnSpPr>
            <a:stCxn id="337" idx="6"/>
            <a:endCxn id="360" idx="2"/>
          </p:cNvCxnSpPr>
          <p:nvPr/>
        </p:nvCxnSpPr>
        <p:spPr>
          <a:xfrm>
            <a:off x="3257928" y="745402"/>
            <a:ext cx="849300" cy="1254600"/>
          </a:xfrm>
          <a:prstGeom prst="straightConnector1">
            <a:avLst/>
          </a:prstGeom>
          <a:noFill/>
          <a:ln cap="flat" cmpd="sng" w="9525">
            <a:solidFill>
              <a:srgbClr val="D9D9D9"/>
            </a:solidFill>
            <a:prstDash val="solid"/>
            <a:round/>
            <a:headEnd len="med" w="med" type="none"/>
            <a:tailEnd len="med" w="med" type="triangle"/>
          </a:ln>
        </p:spPr>
      </p:cxnSp>
      <p:cxnSp>
        <p:nvCxnSpPr>
          <p:cNvPr id="361" name="Google Shape;361;p16"/>
          <p:cNvCxnSpPr>
            <a:stCxn id="337" idx="6"/>
            <a:endCxn id="362" idx="2"/>
          </p:cNvCxnSpPr>
          <p:nvPr/>
        </p:nvCxnSpPr>
        <p:spPr>
          <a:xfrm>
            <a:off x="3257928" y="745402"/>
            <a:ext cx="849300" cy="1675800"/>
          </a:xfrm>
          <a:prstGeom prst="straightConnector1">
            <a:avLst/>
          </a:prstGeom>
          <a:noFill/>
          <a:ln cap="flat" cmpd="sng" w="9525">
            <a:solidFill>
              <a:srgbClr val="D9D9D9"/>
            </a:solidFill>
            <a:prstDash val="solid"/>
            <a:round/>
            <a:headEnd len="med" w="med" type="none"/>
            <a:tailEnd len="med" w="med" type="triangle"/>
          </a:ln>
        </p:spPr>
      </p:cxnSp>
      <p:cxnSp>
        <p:nvCxnSpPr>
          <p:cNvPr id="363" name="Google Shape;363;p16"/>
          <p:cNvCxnSpPr>
            <a:stCxn id="336" idx="6"/>
            <a:endCxn id="354" idx="2"/>
          </p:cNvCxnSpPr>
          <p:nvPr/>
        </p:nvCxnSpPr>
        <p:spPr>
          <a:xfrm flipH="1" rot="10800000">
            <a:off x="3257928" y="745487"/>
            <a:ext cx="849300" cy="1675800"/>
          </a:xfrm>
          <a:prstGeom prst="straightConnector1">
            <a:avLst/>
          </a:prstGeom>
          <a:noFill/>
          <a:ln cap="flat" cmpd="sng" w="9525">
            <a:solidFill>
              <a:srgbClr val="D9D9D9"/>
            </a:solidFill>
            <a:prstDash val="solid"/>
            <a:round/>
            <a:headEnd len="med" w="med" type="none"/>
            <a:tailEnd len="med" w="med" type="triangle"/>
          </a:ln>
        </p:spPr>
      </p:cxnSp>
      <p:cxnSp>
        <p:nvCxnSpPr>
          <p:cNvPr id="364" name="Google Shape;364;p16"/>
          <p:cNvCxnSpPr>
            <a:stCxn id="336" idx="6"/>
            <a:endCxn id="356" idx="2"/>
          </p:cNvCxnSpPr>
          <p:nvPr/>
        </p:nvCxnSpPr>
        <p:spPr>
          <a:xfrm flipH="1" rot="10800000">
            <a:off x="3257928" y="1143587"/>
            <a:ext cx="849300" cy="1277700"/>
          </a:xfrm>
          <a:prstGeom prst="straightConnector1">
            <a:avLst/>
          </a:prstGeom>
          <a:noFill/>
          <a:ln cap="flat" cmpd="sng" w="9525">
            <a:solidFill>
              <a:srgbClr val="D9D9D9"/>
            </a:solidFill>
            <a:prstDash val="solid"/>
            <a:round/>
            <a:headEnd len="med" w="med" type="none"/>
            <a:tailEnd len="med" w="med" type="triangle"/>
          </a:ln>
        </p:spPr>
      </p:cxnSp>
      <p:cxnSp>
        <p:nvCxnSpPr>
          <p:cNvPr id="365" name="Google Shape;365;p16"/>
          <p:cNvCxnSpPr>
            <a:stCxn id="336" idx="6"/>
            <a:endCxn id="358" idx="2"/>
          </p:cNvCxnSpPr>
          <p:nvPr/>
        </p:nvCxnSpPr>
        <p:spPr>
          <a:xfrm flipH="1" rot="10800000">
            <a:off x="3257928" y="1578587"/>
            <a:ext cx="849300" cy="842700"/>
          </a:xfrm>
          <a:prstGeom prst="straightConnector1">
            <a:avLst/>
          </a:prstGeom>
          <a:noFill/>
          <a:ln cap="flat" cmpd="sng" w="9525">
            <a:solidFill>
              <a:srgbClr val="D9D9D9"/>
            </a:solidFill>
            <a:prstDash val="solid"/>
            <a:round/>
            <a:headEnd len="med" w="med" type="none"/>
            <a:tailEnd len="med" w="med" type="triangle"/>
          </a:ln>
        </p:spPr>
      </p:cxnSp>
      <p:cxnSp>
        <p:nvCxnSpPr>
          <p:cNvPr id="366" name="Google Shape;366;p16"/>
          <p:cNvCxnSpPr>
            <a:stCxn id="336" idx="6"/>
            <a:endCxn id="360" idx="2"/>
          </p:cNvCxnSpPr>
          <p:nvPr/>
        </p:nvCxnSpPr>
        <p:spPr>
          <a:xfrm flipH="1" rot="10800000">
            <a:off x="3257928" y="2000087"/>
            <a:ext cx="849300" cy="421200"/>
          </a:xfrm>
          <a:prstGeom prst="straightConnector1">
            <a:avLst/>
          </a:prstGeom>
          <a:noFill/>
          <a:ln cap="flat" cmpd="sng" w="9525">
            <a:solidFill>
              <a:srgbClr val="D9D9D9"/>
            </a:solidFill>
            <a:prstDash val="solid"/>
            <a:round/>
            <a:headEnd len="med" w="med" type="none"/>
            <a:tailEnd len="med" w="med" type="triangle"/>
          </a:ln>
        </p:spPr>
      </p:cxnSp>
      <p:cxnSp>
        <p:nvCxnSpPr>
          <p:cNvPr id="367" name="Google Shape;367;p16"/>
          <p:cNvCxnSpPr>
            <a:stCxn id="336" idx="6"/>
            <a:endCxn id="362" idx="2"/>
          </p:cNvCxnSpPr>
          <p:nvPr/>
        </p:nvCxnSpPr>
        <p:spPr>
          <a:xfrm>
            <a:off x="3257928" y="2421287"/>
            <a:ext cx="849300" cy="0"/>
          </a:xfrm>
          <a:prstGeom prst="straightConnector1">
            <a:avLst/>
          </a:prstGeom>
          <a:noFill/>
          <a:ln cap="flat" cmpd="sng" w="9525">
            <a:solidFill>
              <a:srgbClr val="D9D9D9"/>
            </a:solidFill>
            <a:prstDash val="solid"/>
            <a:round/>
            <a:headEnd len="med" w="med" type="none"/>
            <a:tailEnd len="med" w="med" type="triangle"/>
          </a:ln>
        </p:spPr>
      </p:cxnSp>
      <p:cxnSp>
        <p:nvCxnSpPr>
          <p:cNvPr id="368" name="Google Shape;368;p16"/>
          <p:cNvCxnSpPr>
            <a:stCxn id="335" idx="6"/>
            <a:endCxn id="354" idx="2"/>
          </p:cNvCxnSpPr>
          <p:nvPr/>
        </p:nvCxnSpPr>
        <p:spPr>
          <a:xfrm flipH="1" rot="10800000">
            <a:off x="3257928" y="745465"/>
            <a:ext cx="849300" cy="398100"/>
          </a:xfrm>
          <a:prstGeom prst="straightConnector1">
            <a:avLst/>
          </a:prstGeom>
          <a:noFill/>
          <a:ln cap="flat" cmpd="sng" w="9525">
            <a:solidFill>
              <a:srgbClr val="D9D9D9"/>
            </a:solidFill>
            <a:prstDash val="solid"/>
            <a:round/>
            <a:headEnd len="med" w="med" type="none"/>
            <a:tailEnd len="med" w="med" type="triangle"/>
          </a:ln>
        </p:spPr>
      </p:cxnSp>
      <p:cxnSp>
        <p:nvCxnSpPr>
          <p:cNvPr id="369" name="Google Shape;369;p16"/>
          <p:cNvCxnSpPr>
            <a:stCxn id="335" idx="6"/>
            <a:endCxn id="356" idx="2"/>
          </p:cNvCxnSpPr>
          <p:nvPr/>
        </p:nvCxnSpPr>
        <p:spPr>
          <a:xfrm>
            <a:off x="3257928" y="1143565"/>
            <a:ext cx="849300" cy="0"/>
          </a:xfrm>
          <a:prstGeom prst="straightConnector1">
            <a:avLst/>
          </a:prstGeom>
          <a:noFill/>
          <a:ln cap="flat" cmpd="sng" w="9525">
            <a:solidFill>
              <a:srgbClr val="D9D9D9"/>
            </a:solidFill>
            <a:prstDash val="solid"/>
            <a:round/>
            <a:headEnd len="med" w="med" type="none"/>
            <a:tailEnd len="med" w="med" type="triangle"/>
          </a:ln>
        </p:spPr>
      </p:cxnSp>
      <p:cxnSp>
        <p:nvCxnSpPr>
          <p:cNvPr id="370" name="Google Shape;370;p16"/>
          <p:cNvCxnSpPr>
            <a:stCxn id="335" idx="6"/>
            <a:endCxn id="358" idx="2"/>
          </p:cNvCxnSpPr>
          <p:nvPr/>
        </p:nvCxnSpPr>
        <p:spPr>
          <a:xfrm>
            <a:off x="3257928" y="1143565"/>
            <a:ext cx="849300" cy="435300"/>
          </a:xfrm>
          <a:prstGeom prst="straightConnector1">
            <a:avLst/>
          </a:prstGeom>
          <a:noFill/>
          <a:ln cap="flat" cmpd="sng" w="9525">
            <a:solidFill>
              <a:srgbClr val="D9D9D9"/>
            </a:solidFill>
            <a:prstDash val="solid"/>
            <a:round/>
            <a:headEnd len="med" w="med" type="none"/>
            <a:tailEnd len="med" w="med" type="triangle"/>
          </a:ln>
        </p:spPr>
      </p:cxnSp>
      <p:cxnSp>
        <p:nvCxnSpPr>
          <p:cNvPr id="371" name="Google Shape;371;p16"/>
          <p:cNvCxnSpPr>
            <a:stCxn id="335" idx="6"/>
            <a:endCxn id="360" idx="2"/>
          </p:cNvCxnSpPr>
          <p:nvPr/>
        </p:nvCxnSpPr>
        <p:spPr>
          <a:xfrm>
            <a:off x="3257928" y="1143565"/>
            <a:ext cx="849300" cy="856500"/>
          </a:xfrm>
          <a:prstGeom prst="straightConnector1">
            <a:avLst/>
          </a:prstGeom>
          <a:noFill/>
          <a:ln cap="flat" cmpd="sng" w="9525">
            <a:solidFill>
              <a:srgbClr val="D9D9D9"/>
            </a:solidFill>
            <a:prstDash val="solid"/>
            <a:round/>
            <a:headEnd len="med" w="med" type="none"/>
            <a:tailEnd len="med" w="med" type="triangle"/>
          </a:ln>
        </p:spPr>
      </p:cxnSp>
      <p:cxnSp>
        <p:nvCxnSpPr>
          <p:cNvPr id="372" name="Google Shape;372;p16"/>
          <p:cNvCxnSpPr>
            <a:stCxn id="335" idx="6"/>
            <a:endCxn id="362" idx="2"/>
          </p:cNvCxnSpPr>
          <p:nvPr/>
        </p:nvCxnSpPr>
        <p:spPr>
          <a:xfrm>
            <a:off x="3257928" y="1143565"/>
            <a:ext cx="849300" cy="1277700"/>
          </a:xfrm>
          <a:prstGeom prst="straightConnector1">
            <a:avLst/>
          </a:prstGeom>
          <a:noFill/>
          <a:ln cap="flat" cmpd="sng" w="9525">
            <a:solidFill>
              <a:srgbClr val="D9D9D9"/>
            </a:solidFill>
            <a:prstDash val="solid"/>
            <a:round/>
            <a:headEnd len="med" w="med" type="none"/>
            <a:tailEnd len="med" w="med" type="triangle"/>
          </a:ln>
        </p:spPr>
      </p:cxnSp>
      <p:cxnSp>
        <p:nvCxnSpPr>
          <p:cNvPr id="373" name="Google Shape;373;p16"/>
          <p:cNvCxnSpPr>
            <a:stCxn id="331" idx="6"/>
            <a:endCxn id="354" idx="2"/>
          </p:cNvCxnSpPr>
          <p:nvPr/>
        </p:nvCxnSpPr>
        <p:spPr>
          <a:xfrm flipH="1" rot="10800000">
            <a:off x="3257928" y="745328"/>
            <a:ext cx="849300" cy="833400"/>
          </a:xfrm>
          <a:prstGeom prst="straightConnector1">
            <a:avLst/>
          </a:prstGeom>
          <a:noFill/>
          <a:ln cap="flat" cmpd="sng" w="9525">
            <a:solidFill>
              <a:srgbClr val="D9D9D9"/>
            </a:solidFill>
            <a:prstDash val="solid"/>
            <a:round/>
            <a:headEnd len="med" w="med" type="none"/>
            <a:tailEnd len="med" w="med" type="triangle"/>
          </a:ln>
        </p:spPr>
      </p:cxnSp>
      <p:cxnSp>
        <p:nvCxnSpPr>
          <p:cNvPr id="374" name="Google Shape;374;p16"/>
          <p:cNvCxnSpPr>
            <a:stCxn id="331" idx="6"/>
            <a:endCxn id="356" idx="2"/>
          </p:cNvCxnSpPr>
          <p:nvPr/>
        </p:nvCxnSpPr>
        <p:spPr>
          <a:xfrm flipH="1" rot="10800000">
            <a:off x="3257928" y="1143428"/>
            <a:ext cx="849300" cy="435300"/>
          </a:xfrm>
          <a:prstGeom prst="straightConnector1">
            <a:avLst/>
          </a:prstGeom>
          <a:noFill/>
          <a:ln cap="flat" cmpd="sng" w="9525">
            <a:solidFill>
              <a:srgbClr val="D9D9D9"/>
            </a:solidFill>
            <a:prstDash val="solid"/>
            <a:round/>
            <a:headEnd len="med" w="med" type="none"/>
            <a:tailEnd len="med" w="med" type="triangle"/>
          </a:ln>
        </p:spPr>
      </p:cxnSp>
      <p:cxnSp>
        <p:nvCxnSpPr>
          <p:cNvPr id="375" name="Google Shape;375;p16"/>
          <p:cNvCxnSpPr>
            <a:stCxn id="331" idx="6"/>
            <a:endCxn id="358" idx="2"/>
          </p:cNvCxnSpPr>
          <p:nvPr/>
        </p:nvCxnSpPr>
        <p:spPr>
          <a:xfrm>
            <a:off x="3257928" y="1578728"/>
            <a:ext cx="849300" cy="0"/>
          </a:xfrm>
          <a:prstGeom prst="straightConnector1">
            <a:avLst/>
          </a:prstGeom>
          <a:noFill/>
          <a:ln cap="flat" cmpd="sng" w="9525">
            <a:solidFill>
              <a:srgbClr val="D9D9D9"/>
            </a:solidFill>
            <a:prstDash val="solid"/>
            <a:round/>
            <a:headEnd len="med" w="med" type="none"/>
            <a:tailEnd len="med" w="med" type="triangle"/>
          </a:ln>
        </p:spPr>
      </p:cxnSp>
      <p:cxnSp>
        <p:nvCxnSpPr>
          <p:cNvPr id="376" name="Google Shape;376;p16"/>
          <p:cNvCxnSpPr>
            <a:stCxn id="331" idx="6"/>
            <a:endCxn id="360" idx="2"/>
          </p:cNvCxnSpPr>
          <p:nvPr/>
        </p:nvCxnSpPr>
        <p:spPr>
          <a:xfrm>
            <a:off x="3257928" y="1578728"/>
            <a:ext cx="849300" cy="421200"/>
          </a:xfrm>
          <a:prstGeom prst="straightConnector1">
            <a:avLst/>
          </a:prstGeom>
          <a:noFill/>
          <a:ln cap="flat" cmpd="sng" w="9525">
            <a:solidFill>
              <a:srgbClr val="D9D9D9"/>
            </a:solidFill>
            <a:prstDash val="solid"/>
            <a:round/>
            <a:headEnd len="med" w="med" type="none"/>
            <a:tailEnd len="med" w="med" type="triangle"/>
          </a:ln>
        </p:spPr>
      </p:cxnSp>
      <p:cxnSp>
        <p:nvCxnSpPr>
          <p:cNvPr id="377" name="Google Shape;377;p16"/>
          <p:cNvCxnSpPr>
            <a:stCxn id="331" idx="6"/>
            <a:endCxn id="362" idx="2"/>
          </p:cNvCxnSpPr>
          <p:nvPr/>
        </p:nvCxnSpPr>
        <p:spPr>
          <a:xfrm>
            <a:off x="3257928" y="1578728"/>
            <a:ext cx="849300" cy="842400"/>
          </a:xfrm>
          <a:prstGeom prst="straightConnector1">
            <a:avLst/>
          </a:prstGeom>
          <a:noFill/>
          <a:ln cap="flat" cmpd="sng" w="9525">
            <a:solidFill>
              <a:srgbClr val="D9D9D9"/>
            </a:solidFill>
            <a:prstDash val="solid"/>
            <a:round/>
            <a:headEnd len="med" w="med" type="none"/>
            <a:tailEnd len="med" w="med" type="triangle"/>
          </a:ln>
        </p:spPr>
      </p:cxnSp>
      <p:cxnSp>
        <p:nvCxnSpPr>
          <p:cNvPr id="378" name="Google Shape;378;p16"/>
          <p:cNvCxnSpPr>
            <a:stCxn id="334" idx="6"/>
            <a:endCxn id="354" idx="2"/>
          </p:cNvCxnSpPr>
          <p:nvPr/>
        </p:nvCxnSpPr>
        <p:spPr>
          <a:xfrm flipH="1" rot="10800000">
            <a:off x="3257928" y="745407"/>
            <a:ext cx="849300" cy="1254600"/>
          </a:xfrm>
          <a:prstGeom prst="straightConnector1">
            <a:avLst/>
          </a:prstGeom>
          <a:noFill/>
          <a:ln cap="flat" cmpd="sng" w="9525">
            <a:solidFill>
              <a:srgbClr val="D9D9D9"/>
            </a:solidFill>
            <a:prstDash val="solid"/>
            <a:round/>
            <a:headEnd len="med" w="med" type="none"/>
            <a:tailEnd len="med" w="med" type="triangle"/>
          </a:ln>
        </p:spPr>
      </p:cxnSp>
      <p:cxnSp>
        <p:nvCxnSpPr>
          <p:cNvPr id="379" name="Google Shape;379;p16"/>
          <p:cNvCxnSpPr>
            <a:stCxn id="334" idx="6"/>
            <a:endCxn id="356" idx="2"/>
          </p:cNvCxnSpPr>
          <p:nvPr/>
        </p:nvCxnSpPr>
        <p:spPr>
          <a:xfrm flipH="1" rot="10800000">
            <a:off x="3257928" y="1143507"/>
            <a:ext cx="849300" cy="856500"/>
          </a:xfrm>
          <a:prstGeom prst="straightConnector1">
            <a:avLst/>
          </a:prstGeom>
          <a:noFill/>
          <a:ln cap="flat" cmpd="sng" w="9525">
            <a:solidFill>
              <a:srgbClr val="D9D9D9"/>
            </a:solidFill>
            <a:prstDash val="solid"/>
            <a:round/>
            <a:headEnd len="med" w="med" type="none"/>
            <a:tailEnd len="med" w="med" type="triangle"/>
          </a:ln>
        </p:spPr>
      </p:cxnSp>
      <p:cxnSp>
        <p:nvCxnSpPr>
          <p:cNvPr id="380" name="Google Shape;380;p16"/>
          <p:cNvCxnSpPr>
            <a:stCxn id="334" idx="6"/>
            <a:endCxn id="358" idx="2"/>
          </p:cNvCxnSpPr>
          <p:nvPr/>
        </p:nvCxnSpPr>
        <p:spPr>
          <a:xfrm flipH="1" rot="10800000">
            <a:off x="3257928" y="1578807"/>
            <a:ext cx="849300" cy="421200"/>
          </a:xfrm>
          <a:prstGeom prst="straightConnector1">
            <a:avLst/>
          </a:prstGeom>
          <a:noFill/>
          <a:ln cap="flat" cmpd="sng" w="9525">
            <a:solidFill>
              <a:srgbClr val="D9D9D9"/>
            </a:solidFill>
            <a:prstDash val="solid"/>
            <a:round/>
            <a:headEnd len="med" w="med" type="none"/>
            <a:tailEnd len="med" w="med" type="triangle"/>
          </a:ln>
        </p:spPr>
      </p:cxnSp>
      <p:cxnSp>
        <p:nvCxnSpPr>
          <p:cNvPr id="381" name="Google Shape;381;p16"/>
          <p:cNvCxnSpPr>
            <a:stCxn id="334" idx="6"/>
            <a:endCxn id="360" idx="2"/>
          </p:cNvCxnSpPr>
          <p:nvPr/>
        </p:nvCxnSpPr>
        <p:spPr>
          <a:xfrm>
            <a:off x="3257928" y="2000007"/>
            <a:ext cx="849300" cy="0"/>
          </a:xfrm>
          <a:prstGeom prst="straightConnector1">
            <a:avLst/>
          </a:prstGeom>
          <a:noFill/>
          <a:ln cap="flat" cmpd="sng" w="9525">
            <a:solidFill>
              <a:srgbClr val="D9D9D9"/>
            </a:solidFill>
            <a:prstDash val="solid"/>
            <a:round/>
            <a:headEnd len="med" w="med" type="none"/>
            <a:tailEnd len="med" w="med" type="triangle"/>
          </a:ln>
        </p:spPr>
      </p:cxnSp>
      <p:cxnSp>
        <p:nvCxnSpPr>
          <p:cNvPr id="382" name="Google Shape;382;p16"/>
          <p:cNvCxnSpPr>
            <a:stCxn id="334" idx="6"/>
            <a:endCxn id="362" idx="2"/>
          </p:cNvCxnSpPr>
          <p:nvPr/>
        </p:nvCxnSpPr>
        <p:spPr>
          <a:xfrm>
            <a:off x="3257928" y="2000007"/>
            <a:ext cx="849300" cy="421200"/>
          </a:xfrm>
          <a:prstGeom prst="straightConnector1">
            <a:avLst/>
          </a:prstGeom>
          <a:noFill/>
          <a:ln cap="flat" cmpd="sng" w="9525">
            <a:solidFill>
              <a:srgbClr val="D9D9D9"/>
            </a:solidFill>
            <a:prstDash val="solid"/>
            <a:round/>
            <a:headEnd len="med" w="med" type="none"/>
            <a:tailEnd len="med" w="med" type="triangle"/>
          </a:ln>
        </p:spPr>
      </p:cxnSp>
      <p:pic>
        <p:nvPicPr>
          <p:cNvPr descr="\xi_1" id="383" name="Google Shape;383;p16"/>
          <p:cNvPicPr preferRelativeResize="0"/>
          <p:nvPr/>
        </p:nvPicPr>
        <p:blipFill>
          <a:blip r:embed="rId3">
            <a:alphaModFix/>
          </a:blip>
          <a:stretch>
            <a:fillRect/>
          </a:stretch>
        </p:blipFill>
        <p:spPr>
          <a:xfrm>
            <a:off x="1701253" y="850222"/>
            <a:ext cx="110935" cy="145800"/>
          </a:xfrm>
          <a:prstGeom prst="rect">
            <a:avLst/>
          </a:prstGeom>
          <a:noFill/>
          <a:ln>
            <a:noFill/>
          </a:ln>
        </p:spPr>
      </p:pic>
      <p:pic>
        <p:nvPicPr>
          <p:cNvPr descr="\xi_k" id="384" name="Google Shape;384;p16"/>
          <p:cNvPicPr preferRelativeResize="0"/>
          <p:nvPr/>
        </p:nvPicPr>
        <p:blipFill>
          <a:blip r:embed="rId4">
            <a:alphaModFix/>
          </a:blip>
          <a:stretch>
            <a:fillRect/>
          </a:stretch>
        </p:blipFill>
        <p:spPr>
          <a:xfrm>
            <a:off x="1666725" y="2107303"/>
            <a:ext cx="145470" cy="176091"/>
          </a:xfrm>
          <a:prstGeom prst="rect">
            <a:avLst/>
          </a:prstGeom>
          <a:noFill/>
          <a:ln>
            <a:noFill/>
          </a:ln>
        </p:spPr>
      </p:pic>
      <p:pic>
        <p:nvPicPr>
          <p:cNvPr descr="V_1^1" id="385" name="Google Shape;385;p16"/>
          <p:cNvPicPr preferRelativeResize="0"/>
          <p:nvPr/>
        </p:nvPicPr>
        <p:blipFill>
          <a:blip r:embed="rId5">
            <a:alphaModFix/>
          </a:blip>
          <a:stretch>
            <a:fillRect/>
          </a:stretch>
        </p:blipFill>
        <p:spPr>
          <a:xfrm>
            <a:off x="3205759" y="453697"/>
            <a:ext cx="145464" cy="153857"/>
          </a:xfrm>
          <a:prstGeom prst="rect">
            <a:avLst/>
          </a:prstGeom>
          <a:noFill/>
          <a:ln>
            <a:noFill/>
          </a:ln>
        </p:spPr>
      </p:pic>
      <p:pic>
        <p:nvPicPr>
          <p:cNvPr descr="V_j^1" id="386" name="Google Shape;386;p16"/>
          <p:cNvPicPr preferRelativeResize="0"/>
          <p:nvPr/>
        </p:nvPicPr>
        <p:blipFill>
          <a:blip r:embed="rId6">
            <a:alphaModFix/>
          </a:blip>
          <a:stretch>
            <a:fillRect/>
          </a:stretch>
        </p:blipFill>
        <p:spPr>
          <a:xfrm>
            <a:off x="3205758" y="1343408"/>
            <a:ext cx="145464" cy="173432"/>
          </a:xfrm>
          <a:prstGeom prst="rect">
            <a:avLst/>
          </a:prstGeom>
          <a:noFill/>
          <a:ln>
            <a:noFill/>
          </a:ln>
        </p:spPr>
      </p:pic>
      <p:pic>
        <p:nvPicPr>
          <p:cNvPr id="387" name="Google Shape;387;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2349904" y="650386"/>
            <a:ext cx="216126" cy="190191"/>
          </a:xfrm>
          <a:prstGeom prst="rect">
            <a:avLst/>
          </a:prstGeom>
          <a:noFill/>
          <a:ln>
            <a:noFill/>
          </a:ln>
        </p:spPr>
      </p:pic>
      <p:sp>
        <p:nvSpPr>
          <p:cNvPr id="388" name="Google Shape;388;p16"/>
          <p:cNvSpPr/>
          <p:nvPr/>
        </p:nvSpPr>
        <p:spPr>
          <a:xfrm>
            <a:off x="6312215" y="1177221"/>
            <a:ext cx="275700" cy="2757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389" name="Google Shape;389;p16"/>
          <p:cNvSpPr/>
          <p:nvPr/>
        </p:nvSpPr>
        <p:spPr>
          <a:xfrm>
            <a:off x="6312215" y="1728919"/>
            <a:ext cx="275700" cy="2757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390" name="Google Shape;390;p16"/>
          <p:cNvSpPr/>
          <p:nvPr/>
        </p:nvSpPr>
        <p:spPr>
          <a:xfrm>
            <a:off x="5206696" y="1436259"/>
            <a:ext cx="275700" cy="275700"/>
          </a:xfrm>
          <a:prstGeom prst="ellipse">
            <a:avLst/>
          </a:prstGeom>
          <a:solidFill>
            <a:srgbClr val="D9EAD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391" name="Google Shape;391;p16"/>
          <p:cNvSpPr/>
          <p:nvPr/>
        </p:nvSpPr>
        <p:spPr>
          <a:xfrm>
            <a:off x="5206696" y="1857538"/>
            <a:ext cx="275700" cy="275700"/>
          </a:xfrm>
          <a:prstGeom prst="ellipse">
            <a:avLst/>
          </a:prstGeom>
          <a:solidFill>
            <a:srgbClr val="D9EAD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392" name="Google Shape;392;p16"/>
          <p:cNvSpPr/>
          <p:nvPr/>
        </p:nvSpPr>
        <p:spPr>
          <a:xfrm>
            <a:off x="5206696" y="1001096"/>
            <a:ext cx="275700" cy="2757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393" name="Google Shape;393;p16"/>
          <p:cNvSpPr/>
          <p:nvPr/>
        </p:nvSpPr>
        <p:spPr>
          <a:xfrm>
            <a:off x="5206696" y="2278817"/>
            <a:ext cx="275700" cy="275700"/>
          </a:xfrm>
          <a:prstGeom prst="ellipse">
            <a:avLst/>
          </a:prstGeom>
          <a:solidFill>
            <a:srgbClr val="D9EAD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394" name="Google Shape;394;p16"/>
          <p:cNvSpPr/>
          <p:nvPr/>
        </p:nvSpPr>
        <p:spPr>
          <a:xfrm>
            <a:off x="5206696" y="602933"/>
            <a:ext cx="275700" cy="275700"/>
          </a:xfrm>
          <a:prstGeom prst="ellipse">
            <a:avLst/>
          </a:prstGeom>
          <a:solidFill>
            <a:srgbClr val="D9EAD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cxnSp>
        <p:nvCxnSpPr>
          <p:cNvPr id="395" name="Google Shape;395;p16"/>
          <p:cNvCxnSpPr>
            <a:stCxn id="394" idx="6"/>
            <a:endCxn id="388" idx="2"/>
          </p:cNvCxnSpPr>
          <p:nvPr/>
        </p:nvCxnSpPr>
        <p:spPr>
          <a:xfrm>
            <a:off x="5482396" y="740783"/>
            <a:ext cx="829800" cy="574200"/>
          </a:xfrm>
          <a:prstGeom prst="straightConnector1">
            <a:avLst/>
          </a:prstGeom>
          <a:noFill/>
          <a:ln cap="flat" cmpd="sng" w="9525">
            <a:solidFill>
              <a:srgbClr val="D9D9D9"/>
            </a:solidFill>
            <a:prstDash val="solid"/>
            <a:round/>
            <a:headEnd len="med" w="med" type="none"/>
            <a:tailEnd len="med" w="med" type="triangle"/>
          </a:ln>
        </p:spPr>
      </p:cxnSp>
      <p:cxnSp>
        <p:nvCxnSpPr>
          <p:cNvPr id="396" name="Google Shape;396;p16"/>
          <p:cNvCxnSpPr>
            <a:stCxn id="394" idx="6"/>
            <a:endCxn id="389" idx="2"/>
          </p:cNvCxnSpPr>
          <p:nvPr/>
        </p:nvCxnSpPr>
        <p:spPr>
          <a:xfrm>
            <a:off x="5482396" y="740783"/>
            <a:ext cx="829800" cy="1125900"/>
          </a:xfrm>
          <a:prstGeom prst="straightConnector1">
            <a:avLst/>
          </a:prstGeom>
          <a:noFill/>
          <a:ln cap="flat" cmpd="sng" w="9525">
            <a:solidFill>
              <a:srgbClr val="D9D9D9"/>
            </a:solidFill>
            <a:prstDash val="solid"/>
            <a:round/>
            <a:headEnd len="med" w="med" type="none"/>
            <a:tailEnd len="med" w="med" type="triangle"/>
          </a:ln>
        </p:spPr>
      </p:cxnSp>
      <p:cxnSp>
        <p:nvCxnSpPr>
          <p:cNvPr id="397" name="Google Shape;397;p16"/>
          <p:cNvCxnSpPr>
            <a:stCxn id="392" idx="6"/>
            <a:endCxn id="388" idx="2"/>
          </p:cNvCxnSpPr>
          <p:nvPr/>
        </p:nvCxnSpPr>
        <p:spPr>
          <a:xfrm>
            <a:off x="5482396" y="1138946"/>
            <a:ext cx="829800" cy="176100"/>
          </a:xfrm>
          <a:prstGeom prst="straightConnector1">
            <a:avLst/>
          </a:prstGeom>
          <a:noFill/>
          <a:ln cap="flat" cmpd="sng" w="9525">
            <a:solidFill>
              <a:srgbClr val="D9D9D9"/>
            </a:solidFill>
            <a:prstDash val="solid"/>
            <a:round/>
            <a:headEnd len="med" w="med" type="none"/>
            <a:tailEnd len="med" w="med" type="triangle"/>
          </a:ln>
        </p:spPr>
      </p:cxnSp>
      <p:cxnSp>
        <p:nvCxnSpPr>
          <p:cNvPr id="398" name="Google Shape;398;p16"/>
          <p:cNvCxnSpPr>
            <a:stCxn id="392" idx="6"/>
            <a:endCxn id="389" idx="2"/>
          </p:cNvCxnSpPr>
          <p:nvPr/>
        </p:nvCxnSpPr>
        <p:spPr>
          <a:xfrm>
            <a:off x="5482396" y="1138946"/>
            <a:ext cx="829800" cy="727800"/>
          </a:xfrm>
          <a:prstGeom prst="straightConnector1">
            <a:avLst/>
          </a:prstGeom>
          <a:noFill/>
          <a:ln cap="flat" cmpd="sng" w="9525">
            <a:solidFill>
              <a:srgbClr val="D9D9D9"/>
            </a:solidFill>
            <a:prstDash val="solid"/>
            <a:round/>
            <a:headEnd len="med" w="med" type="none"/>
            <a:tailEnd len="med" w="med" type="triangle"/>
          </a:ln>
        </p:spPr>
      </p:cxnSp>
      <p:cxnSp>
        <p:nvCxnSpPr>
          <p:cNvPr id="399" name="Google Shape;399;p16"/>
          <p:cNvCxnSpPr>
            <a:stCxn id="390" idx="6"/>
            <a:endCxn id="388" idx="2"/>
          </p:cNvCxnSpPr>
          <p:nvPr/>
        </p:nvCxnSpPr>
        <p:spPr>
          <a:xfrm flipH="1" rot="10800000">
            <a:off x="5482396" y="1315209"/>
            <a:ext cx="829800" cy="258900"/>
          </a:xfrm>
          <a:prstGeom prst="straightConnector1">
            <a:avLst/>
          </a:prstGeom>
          <a:noFill/>
          <a:ln cap="flat" cmpd="sng" w="9525">
            <a:solidFill>
              <a:srgbClr val="D9D9D9"/>
            </a:solidFill>
            <a:prstDash val="solid"/>
            <a:round/>
            <a:headEnd len="med" w="med" type="none"/>
            <a:tailEnd len="med" w="med" type="triangle"/>
          </a:ln>
        </p:spPr>
      </p:cxnSp>
      <p:cxnSp>
        <p:nvCxnSpPr>
          <p:cNvPr id="400" name="Google Shape;400;p16"/>
          <p:cNvCxnSpPr>
            <a:stCxn id="390" idx="6"/>
            <a:endCxn id="389" idx="2"/>
          </p:cNvCxnSpPr>
          <p:nvPr/>
        </p:nvCxnSpPr>
        <p:spPr>
          <a:xfrm>
            <a:off x="5482396" y="1574109"/>
            <a:ext cx="829800" cy="292800"/>
          </a:xfrm>
          <a:prstGeom prst="straightConnector1">
            <a:avLst/>
          </a:prstGeom>
          <a:noFill/>
          <a:ln cap="flat" cmpd="sng" w="9525">
            <a:solidFill>
              <a:srgbClr val="D9D9D9"/>
            </a:solidFill>
            <a:prstDash val="solid"/>
            <a:round/>
            <a:headEnd len="med" w="med" type="none"/>
            <a:tailEnd len="med" w="med" type="triangle"/>
          </a:ln>
        </p:spPr>
      </p:cxnSp>
      <p:cxnSp>
        <p:nvCxnSpPr>
          <p:cNvPr id="401" name="Google Shape;401;p16"/>
          <p:cNvCxnSpPr>
            <a:stCxn id="391" idx="6"/>
            <a:endCxn id="388" idx="2"/>
          </p:cNvCxnSpPr>
          <p:nvPr/>
        </p:nvCxnSpPr>
        <p:spPr>
          <a:xfrm flipH="1" rot="10800000">
            <a:off x="5482396" y="1314988"/>
            <a:ext cx="829800" cy="680400"/>
          </a:xfrm>
          <a:prstGeom prst="straightConnector1">
            <a:avLst/>
          </a:prstGeom>
          <a:noFill/>
          <a:ln cap="flat" cmpd="sng" w="9525">
            <a:solidFill>
              <a:srgbClr val="D9D9D9"/>
            </a:solidFill>
            <a:prstDash val="solid"/>
            <a:round/>
            <a:headEnd len="med" w="med" type="none"/>
            <a:tailEnd len="med" w="med" type="triangle"/>
          </a:ln>
        </p:spPr>
      </p:cxnSp>
      <p:cxnSp>
        <p:nvCxnSpPr>
          <p:cNvPr id="402" name="Google Shape;402;p16"/>
          <p:cNvCxnSpPr>
            <a:stCxn id="391" idx="6"/>
            <a:endCxn id="389" idx="2"/>
          </p:cNvCxnSpPr>
          <p:nvPr/>
        </p:nvCxnSpPr>
        <p:spPr>
          <a:xfrm flipH="1" rot="10800000">
            <a:off x="5482396" y="1866688"/>
            <a:ext cx="829800" cy="128700"/>
          </a:xfrm>
          <a:prstGeom prst="straightConnector1">
            <a:avLst/>
          </a:prstGeom>
          <a:noFill/>
          <a:ln cap="flat" cmpd="sng" w="9525">
            <a:solidFill>
              <a:srgbClr val="D9D9D9"/>
            </a:solidFill>
            <a:prstDash val="solid"/>
            <a:round/>
            <a:headEnd len="med" w="med" type="none"/>
            <a:tailEnd len="med" w="med" type="triangle"/>
          </a:ln>
        </p:spPr>
      </p:cxnSp>
      <p:cxnSp>
        <p:nvCxnSpPr>
          <p:cNvPr id="403" name="Google Shape;403;p16"/>
          <p:cNvCxnSpPr>
            <a:stCxn id="393" idx="6"/>
            <a:endCxn id="388" idx="2"/>
          </p:cNvCxnSpPr>
          <p:nvPr/>
        </p:nvCxnSpPr>
        <p:spPr>
          <a:xfrm flipH="1" rot="10800000">
            <a:off x="5482396" y="1315067"/>
            <a:ext cx="829800" cy="1101600"/>
          </a:xfrm>
          <a:prstGeom prst="straightConnector1">
            <a:avLst/>
          </a:prstGeom>
          <a:noFill/>
          <a:ln cap="flat" cmpd="sng" w="9525">
            <a:solidFill>
              <a:srgbClr val="D9D9D9"/>
            </a:solidFill>
            <a:prstDash val="solid"/>
            <a:round/>
            <a:headEnd len="med" w="med" type="none"/>
            <a:tailEnd len="med" w="med" type="triangle"/>
          </a:ln>
        </p:spPr>
      </p:cxnSp>
      <p:cxnSp>
        <p:nvCxnSpPr>
          <p:cNvPr id="404" name="Google Shape;404;p16"/>
          <p:cNvCxnSpPr>
            <a:stCxn id="393" idx="6"/>
            <a:endCxn id="389" idx="2"/>
          </p:cNvCxnSpPr>
          <p:nvPr/>
        </p:nvCxnSpPr>
        <p:spPr>
          <a:xfrm flipH="1" rot="10800000">
            <a:off x="5482396" y="1866767"/>
            <a:ext cx="829800" cy="549900"/>
          </a:xfrm>
          <a:prstGeom prst="straightConnector1">
            <a:avLst/>
          </a:prstGeom>
          <a:noFill/>
          <a:ln cap="flat" cmpd="sng" w="9525">
            <a:solidFill>
              <a:srgbClr val="D9D9D9"/>
            </a:solidFill>
            <a:prstDash val="solid"/>
            <a:round/>
            <a:headEnd len="med" w="med" type="none"/>
            <a:tailEnd len="med" w="med" type="triangle"/>
          </a:ln>
        </p:spPr>
      </p:cxnSp>
      <p:pic>
        <p:nvPicPr>
          <p:cNvPr descr="O_i" id="405" name="Google Shape;405;p16"/>
          <p:cNvPicPr preferRelativeResize="0"/>
          <p:nvPr/>
        </p:nvPicPr>
        <p:blipFill>
          <a:blip r:embed="rId8">
            <a:alphaModFix/>
          </a:blip>
          <a:stretch>
            <a:fillRect/>
          </a:stretch>
        </p:blipFill>
        <p:spPr>
          <a:xfrm>
            <a:off x="6540424" y="1006666"/>
            <a:ext cx="216126" cy="197332"/>
          </a:xfrm>
          <a:prstGeom prst="rect">
            <a:avLst/>
          </a:prstGeom>
          <a:noFill/>
          <a:ln>
            <a:noFill/>
          </a:ln>
        </p:spPr>
      </p:pic>
      <p:sp>
        <p:nvSpPr>
          <p:cNvPr id="406" name="Google Shape;406;p16"/>
          <p:cNvSpPr/>
          <p:nvPr/>
        </p:nvSpPr>
        <p:spPr>
          <a:xfrm>
            <a:off x="4094454" y="1422283"/>
            <a:ext cx="275700" cy="2757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407" name="Google Shape;407;p16"/>
          <p:cNvSpPr/>
          <p:nvPr/>
        </p:nvSpPr>
        <p:spPr>
          <a:xfrm>
            <a:off x="4094454" y="1843562"/>
            <a:ext cx="275700" cy="2757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408" name="Google Shape;408;p16"/>
          <p:cNvSpPr/>
          <p:nvPr/>
        </p:nvSpPr>
        <p:spPr>
          <a:xfrm>
            <a:off x="4094454" y="987120"/>
            <a:ext cx="275700" cy="2757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409" name="Google Shape;409;p16"/>
          <p:cNvSpPr/>
          <p:nvPr/>
        </p:nvSpPr>
        <p:spPr>
          <a:xfrm>
            <a:off x="4094454" y="2264841"/>
            <a:ext cx="275700" cy="2757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410" name="Google Shape;410;p16"/>
          <p:cNvSpPr/>
          <p:nvPr/>
        </p:nvSpPr>
        <p:spPr>
          <a:xfrm>
            <a:off x="4094454" y="588957"/>
            <a:ext cx="275700" cy="275700"/>
          </a:xfrm>
          <a:prstGeom prst="ellipse">
            <a:avLst/>
          </a:prstGeom>
          <a:solidFill>
            <a:srgbClr val="6AA84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cxnSp>
        <p:nvCxnSpPr>
          <p:cNvPr id="411" name="Google Shape;411;p16"/>
          <p:cNvCxnSpPr>
            <a:stCxn id="410" idx="6"/>
          </p:cNvCxnSpPr>
          <p:nvPr/>
        </p:nvCxnSpPr>
        <p:spPr>
          <a:xfrm>
            <a:off x="4370154" y="726807"/>
            <a:ext cx="849300" cy="0"/>
          </a:xfrm>
          <a:prstGeom prst="straightConnector1">
            <a:avLst/>
          </a:prstGeom>
          <a:noFill/>
          <a:ln cap="flat" cmpd="sng" w="9525">
            <a:solidFill>
              <a:srgbClr val="D9D9D9"/>
            </a:solidFill>
            <a:prstDash val="solid"/>
            <a:round/>
            <a:headEnd len="med" w="med" type="none"/>
            <a:tailEnd len="med" w="med" type="triangle"/>
          </a:ln>
        </p:spPr>
      </p:cxnSp>
      <p:cxnSp>
        <p:nvCxnSpPr>
          <p:cNvPr id="412" name="Google Shape;412;p16"/>
          <p:cNvCxnSpPr>
            <a:stCxn id="410" idx="6"/>
          </p:cNvCxnSpPr>
          <p:nvPr/>
        </p:nvCxnSpPr>
        <p:spPr>
          <a:xfrm>
            <a:off x="4370154" y="726807"/>
            <a:ext cx="849300" cy="398100"/>
          </a:xfrm>
          <a:prstGeom prst="straightConnector1">
            <a:avLst/>
          </a:prstGeom>
          <a:noFill/>
          <a:ln cap="flat" cmpd="sng" w="9525">
            <a:solidFill>
              <a:srgbClr val="666666"/>
            </a:solidFill>
            <a:prstDash val="solid"/>
            <a:round/>
            <a:headEnd len="med" w="med" type="none"/>
            <a:tailEnd len="med" w="med" type="triangle"/>
          </a:ln>
        </p:spPr>
      </p:cxnSp>
      <p:cxnSp>
        <p:nvCxnSpPr>
          <p:cNvPr id="413" name="Google Shape;413;p16"/>
          <p:cNvCxnSpPr>
            <a:stCxn id="410" idx="6"/>
          </p:cNvCxnSpPr>
          <p:nvPr/>
        </p:nvCxnSpPr>
        <p:spPr>
          <a:xfrm>
            <a:off x="4370154" y="726807"/>
            <a:ext cx="849300" cy="833100"/>
          </a:xfrm>
          <a:prstGeom prst="straightConnector1">
            <a:avLst/>
          </a:prstGeom>
          <a:noFill/>
          <a:ln cap="flat" cmpd="sng" w="9525">
            <a:solidFill>
              <a:srgbClr val="D9D9D9"/>
            </a:solidFill>
            <a:prstDash val="solid"/>
            <a:round/>
            <a:headEnd len="med" w="med" type="none"/>
            <a:tailEnd len="med" w="med" type="triangle"/>
          </a:ln>
        </p:spPr>
      </p:cxnSp>
      <p:cxnSp>
        <p:nvCxnSpPr>
          <p:cNvPr id="414" name="Google Shape;414;p16"/>
          <p:cNvCxnSpPr>
            <a:stCxn id="410" idx="6"/>
          </p:cNvCxnSpPr>
          <p:nvPr/>
        </p:nvCxnSpPr>
        <p:spPr>
          <a:xfrm>
            <a:off x="4370154" y="726807"/>
            <a:ext cx="849300" cy="1254600"/>
          </a:xfrm>
          <a:prstGeom prst="straightConnector1">
            <a:avLst/>
          </a:prstGeom>
          <a:noFill/>
          <a:ln cap="flat" cmpd="sng" w="9525">
            <a:solidFill>
              <a:srgbClr val="D9D9D9"/>
            </a:solidFill>
            <a:prstDash val="solid"/>
            <a:round/>
            <a:headEnd len="med" w="med" type="none"/>
            <a:tailEnd len="med" w="med" type="triangle"/>
          </a:ln>
        </p:spPr>
      </p:cxnSp>
      <p:cxnSp>
        <p:nvCxnSpPr>
          <p:cNvPr id="415" name="Google Shape;415;p16"/>
          <p:cNvCxnSpPr>
            <a:stCxn id="410" idx="6"/>
          </p:cNvCxnSpPr>
          <p:nvPr/>
        </p:nvCxnSpPr>
        <p:spPr>
          <a:xfrm>
            <a:off x="4370154" y="726807"/>
            <a:ext cx="849300" cy="1675800"/>
          </a:xfrm>
          <a:prstGeom prst="straightConnector1">
            <a:avLst/>
          </a:prstGeom>
          <a:noFill/>
          <a:ln cap="flat" cmpd="sng" w="9525">
            <a:solidFill>
              <a:srgbClr val="D9D9D9"/>
            </a:solidFill>
            <a:prstDash val="solid"/>
            <a:round/>
            <a:headEnd len="med" w="med" type="none"/>
            <a:tailEnd len="med" w="med" type="triangle"/>
          </a:ln>
        </p:spPr>
      </p:cxnSp>
      <p:cxnSp>
        <p:nvCxnSpPr>
          <p:cNvPr id="416" name="Google Shape;416;p16"/>
          <p:cNvCxnSpPr>
            <a:stCxn id="409" idx="6"/>
          </p:cNvCxnSpPr>
          <p:nvPr/>
        </p:nvCxnSpPr>
        <p:spPr>
          <a:xfrm flipH="1" rot="10800000">
            <a:off x="4370154" y="726891"/>
            <a:ext cx="849300" cy="1675800"/>
          </a:xfrm>
          <a:prstGeom prst="straightConnector1">
            <a:avLst/>
          </a:prstGeom>
          <a:noFill/>
          <a:ln cap="flat" cmpd="sng" w="9525">
            <a:solidFill>
              <a:srgbClr val="D9D9D9"/>
            </a:solidFill>
            <a:prstDash val="solid"/>
            <a:round/>
            <a:headEnd len="med" w="med" type="none"/>
            <a:tailEnd len="med" w="med" type="triangle"/>
          </a:ln>
        </p:spPr>
      </p:cxnSp>
      <p:cxnSp>
        <p:nvCxnSpPr>
          <p:cNvPr id="417" name="Google Shape;417;p16"/>
          <p:cNvCxnSpPr>
            <a:stCxn id="409" idx="6"/>
          </p:cNvCxnSpPr>
          <p:nvPr/>
        </p:nvCxnSpPr>
        <p:spPr>
          <a:xfrm flipH="1" rot="10800000">
            <a:off x="4370154" y="1124991"/>
            <a:ext cx="849300" cy="1277700"/>
          </a:xfrm>
          <a:prstGeom prst="straightConnector1">
            <a:avLst/>
          </a:prstGeom>
          <a:noFill/>
          <a:ln cap="flat" cmpd="sng" w="9525">
            <a:solidFill>
              <a:srgbClr val="666666"/>
            </a:solidFill>
            <a:prstDash val="solid"/>
            <a:round/>
            <a:headEnd len="med" w="med" type="none"/>
            <a:tailEnd len="med" w="med" type="triangle"/>
          </a:ln>
        </p:spPr>
      </p:cxnSp>
      <p:cxnSp>
        <p:nvCxnSpPr>
          <p:cNvPr id="418" name="Google Shape;418;p16"/>
          <p:cNvCxnSpPr>
            <a:stCxn id="409" idx="6"/>
          </p:cNvCxnSpPr>
          <p:nvPr/>
        </p:nvCxnSpPr>
        <p:spPr>
          <a:xfrm flipH="1" rot="10800000">
            <a:off x="4370154" y="1559991"/>
            <a:ext cx="849300" cy="842700"/>
          </a:xfrm>
          <a:prstGeom prst="straightConnector1">
            <a:avLst/>
          </a:prstGeom>
          <a:noFill/>
          <a:ln cap="flat" cmpd="sng" w="9525">
            <a:solidFill>
              <a:srgbClr val="D9D9D9"/>
            </a:solidFill>
            <a:prstDash val="solid"/>
            <a:round/>
            <a:headEnd len="med" w="med" type="none"/>
            <a:tailEnd len="med" w="med" type="triangle"/>
          </a:ln>
        </p:spPr>
      </p:cxnSp>
      <p:cxnSp>
        <p:nvCxnSpPr>
          <p:cNvPr id="419" name="Google Shape;419;p16"/>
          <p:cNvCxnSpPr>
            <a:stCxn id="409" idx="6"/>
          </p:cNvCxnSpPr>
          <p:nvPr/>
        </p:nvCxnSpPr>
        <p:spPr>
          <a:xfrm flipH="1" rot="10800000">
            <a:off x="4370154" y="1981491"/>
            <a:ext cx="849300" cy="421200"/>
          </a:xfrm>
          <a:prstGeom prst="straightConnector1">
            <a:avLst/>
          </a:prstGeom>
          <a:noFill/>
          <a:ln cap="flat" cmpd="sng" w="9525">
            <a:solidFill>
              <a:srgbClr val="D9D9D9"/>
            </a:solidFill>
            <a:prstDash val="solid"/>
            <a:round/>
            <a:headEnd len="med" w="med" type="none"/>
            <a:tailEnd len="med" w="med" type="triangle"/>
          </a:ln>
        </p:spPr>
      </p:cxnSp>
      <p:cxnSp>
        <p:nvCxnSpPr>
          <p:cNvPr id="420" name="Google Shape;420;p16"/>
          <p:cNvCxnSpPr>
            <a:stCxn id="409" idx="6"/>
          </p:cNvCxnSpPr>
          <p:nvPr/>
        </p:nvCxnSpPr>
        <p:spPr>
          <a:xfrm>
            <a:off x="4370154" y="2402691"/>
            <a:ext cx="849300" cy="0"/>
          </a:xfrm>
          <a:prstGeom prst="straightConnector1">
            <a:avLst/>
          </a:prstGeom>
          <a:noFill/>
          <a:ln cap="flat" cmpd="sng" w="9525">
            <a:solidFill>
              <a:srgbClr val="D9D9D9"/>
            </a:solidFill>
            <a:prstDash val="solid"/>
            <a:round/>
            <a:headEnd len="med" w="med" type="none"/>
            <a:tailEnd len="med" w="med" type="triangle"/>
          </a:ln>
        </p:spPr>
      </p:cxnSp>
      <p:cxnSp>
        <p:nvCxnSpPr>
          <p:cNvPr id="421" name="Google Shape;421;p16"/>
          <p:cNvCxnSpPr>
            <a:stCxn id="408" idx="6"/>
          </p:cNvCxnSpPr>
          <p:nvPr/>
        </p:nvCxnSpPr>
        <p:spPr>
          <a:xfrm flipH="1" rot="10800000">
            <a:off x="4370154" y="726870"/>
            <a:ext cx="849300" cy="398100"/>
          </a:xfrm>
          <a:prstGeom prst="straightConnector1">
            <a:avLst/>
          </a:prstGeom>
          <a:noFill/>
          <a:ln cap="flat" cmpd="sng" w="9525">
            <a:solidFill>
              <a:srgbClr val="D9D9D9"/>
            </a:solidFill>
            <a:prstDash val="solid"/>
            <a:round/>
            <a:headEnd len="med" w="med" type="none"/>
            <a:tailEnd len="med" w="med" type="triangle"/>
          </a:ln>
        </p:spPr>
      </p:cxnSp>
      <p:cxnSp>
        <p:nvCxnSpPr>
          <p:cNvPr id="422" name="Google Shape;422;p16"/>
          <p:cNvCxnSpPr>
            <a:stCxn id="408" idx="6"/>
          </p:cNvCxnSpPr>
          <p:nvPr/>
        </p:nvCxnSpPr>
        <p:spPr>
          <a:xfrm>
            <a:off x="4370154" y="1124970"/>
            <a:ext cx="849300" cy="0"/>
          </a:xfrm>
          <a:prstGeom prst="straightConnector1">
            <a:avLst/>
          </a:prstGeom>
          <a:noFill/>
          <a:ln cap="flat" cmpd="sng" w="9525">
            <a:solidFill>
              <a:srgbClr val="666666"/>
            </a:solidFill>
            <a:prstDash val="solid"/>
            <a:round/>
            <a:headEnd len="med" w="med" type="none"/>
            <a:tailEnd len="med" w="med" type="triangle"/>
          </a:ln>
        </p:spPr>
      </p:cxnSp>
      <p:cxnSp>
        <p:nvCxnSpPr>
          <p:cNvPr id="423" name="Google Shape;423;p16"/>
          <p:cNvCxnSpPr>
            <a:stCxn id="408" idx="6"/>
          </p:cNvCxnSpPr>
          <p:nvPr/>
        </p:nvCxnSpPr>
        <p:spPr>
          <a:xfrm>
            <a:off x="4370154" y="1124970"/>
            <a:ext cx="849300" cy="435300"/>
          </a:xfrm>
          <a:prstGeom prst="straightConnector1">
            <a:avLst/>
          </a:prstGeom>
          <a:noFill/>
          <a:ln cap="flat" cmpd="sng" w="9525">
            <a:solidFill>
              <a:srgbClr val="D9D9D9"/>
            </a:solidFill>
            <a:prstDash val="solid"/>
            <a:round/>
            <a:headEnd len="med" w="med" type="none"/>
            <a:tailEnd len="med" w="med" type="triangle"/>
          </a:ln>
        </p:spPr>
      </p:cxnSp>
      <p:cxnSp>
        <p:nvCxnSpPr>
          <p:cNvPr id="424" name="Google Shape;424;p16"/>
          <p:cNvCxnSpPr>
            <a:stCxn id="408" idx="6"/>
          </p:cNvCxnSpPr>
          <p:nvPr/>
        </p:nvCxnSpPr>
        <p:spPr>
          <a:xfrm>
            <a:off x="4370154" y="1124970"/>
            <a:ext cx="849300" cy="856500"/>
          </a:xfrm>
          <a:prstGeom prst="straightConnector1">
            <a:avLst/>
          </a:prstGeom>
          <a:noFill/>
          <a:ln cap="flat" cmpd="sng" w="9525">
            <a:solidFill>
              <a:srgbClr val="D9D9D9"/>
            </a:solidFill>
            <a:prstDash val="solid"/>
            <a:round/>
            <a:headEnd len="med" w="med" type="none"/>
            <a:tailEnd len="med" w="med" type="triangle"/>
          </a:ln>
        </p:spPr>
      </p:cxnSp>
      <p:cxnSp>
        <p:nvCxnSpPr>
          <p:cNvPr id="425" name="Google Shape;425;p16"/>
          <p:cNvCxnSpPr>
            <a:stCxn id="408" idx="6"/>
          </p:cNvCxnSpPr>
          <p:nvPr/>
        </p:nvCxnSpPr>
        <p:spPr>
          <a:xfrm>
            <a:off x="4370154" y="1124970"/>
            <a:ext cx="849300" cy="1277700"/>
          </a:xfrm>
          <a:prstGeom prst="straightConnector1">
            <a:avLst/>
          </a:prstGeom>
          <a:noFill/>
          <a:ln cap="flat" cmpd="sng" w="9525">
            <a:solidFill>
              <a:srgbClr val="D9D9D9"/>
            </a:solidFill>
            <a:prstDash val="solid"/>
            <a:round/>
            <a:headEnd len="med" w="med" type="none"/>
            <a:tailEnd len="med" w="med" type="triangle"/>
          </a:ln>
        </p:spPr>
      </p:cxnSp>
      <p:cxnSp>
        <p:nvCxnSpPr>
          <p:cNvPr id="426" name="Google Shape;426;p16"/>
          <p:cNvCxnSpPr>
            <a:stCxn id="406" idx="6"/>
          </p:cNvCxnSpPr>
          <p:nvPr/>
        </p:nvCxnSpPr>
        <p:spPr>
          <a:xfrm flipH="1" rot="10800000">
            <a:off x="4370154" y="726733"/>
            <a:ext cx="849300" cy="833400"/>
          </a:xfrm>
          <a:prstGeom prst="straightConnector1">
            <a:avLst/>
          </a:prstGeom>
          <a:noFill/>
          <a:ln cap="flat" cmpd="sng" w="9525">
            <a:solidFill>
              <a:srgbClr val="D9D9D9"/>
            </a:solidFill>
            <a:prstDash val="solid"/>
            <a:round/>
            <a:headEnd len="med" w="med" type="none"/>
            <a:tailEnd len="med" w="med" type="triangle"/>
          </a:ln>
        </p:spPr>
      </p:cxnSp>
      <p:cxnSp>
        <p:nvCxnSpPr>
          <p:cNvPr id="427" name="Google Shape;427;p16"/>
          <p:cNvCxnSpPr>
            <a:stCxn id="406" idx="6"/>
          </p:cNvCxnSpPr>
          <p:nvPr/>
        </p:nvCxnSpPr>
        <p:spPr>
          <a:xfrm flipH="1" rot="10800000">
            <a:off x="4370154" y="1124833"/>
            <a:ext cx="849300" cy="435300"/>
          </a:xfrm>
          <a:prstGeom prst="straightConnector1">
            <a:avLst/>
          </a:prstGeom>
          <a:noFill/>
          <a:ln cap="flat" cmpd="sng" w="9525">
            <a:solidFill>
              <a:srgbClr val="666666"/>
            </a:solidFill>
            <a:prstDash val="solid"/>
            <a:round/>
            <a:headEnd len="med" w="med" type="none"/>
            <a:tailEnd len="med" w="med" type="triangle"/>
          </a:ln>
        </p:spPr>
      </p:cxnSp>
      <p:cxnSp>
        <p:nvCxnSpPr>
          <p:cNvPr id="428" name="Google Shape;428;p16"/>
          <p:cNvCxnSpPr>
            <a:stCxn id="406" idx="6"/>
          </p:cNvCxnSpPr>
          <p:nvPr/>
        </p:nvCxnSpPr>
        <p:spPr>
          <a:xfrm>
            <a:off x="4370154" y="1560133"/>
            <a:ext cx="849300" cy="0"/>
          </a:xfrm>
          <a:prstGeom prst="straightConnector1">
            <a:avLst/>
          </a:prstGeom>
          <a:noFill/>
          <a:ln cap="flat" cmpd="sng" w="9525">
            <a:solidFill>
              <a:srgbClr val="D9D9D9"/>
            </a:solidFill>
            <a:prstDash val="solid"/>
            <a:round/>
            <a:headEnd len="med" w="med" type="none"/>
            <a:tailEnd len="med" w="med" type="triangle"/>
          </a:ln>
        </p:spPr>
      </p:cxnSp>
      <p:cxnSp>
        <p:nvCxnSpPr>
          <p:cNvPr id="429" name="Google Shape;429;p16"/>
          <p:cNvCxnSpPr>
            <a:stCxn id="406" idx="6"/>
          </p:cNvCxnSpPr>
          <p:nvPr/>
        </p:nvCxnSpPr>
        <p:spPr>
          <a:xfrm>
            <a:off x="4370154" y="1560133"/>
            <a:ext cx="849300" cy="421200"/>
          </a:xfrm>
          <a:prstGeom prst="straightConnector1">
            <a:avLst/>
          </a:prstGeom>
          <a:noFill/>
          <a:ln cap="flat" cmpd="sng" w="9525">
            <a:solidFill>
              <a:srgbClr val="D9D9D9"/>
            </a:solidFill>
            <a:prstDash val="solid"/>
            <a:round/>
            <a:headEnd len="med" w="med" type="none"/>
            <a:tailEnd len="med" w="med" type="triangle"/>
          </a:ln>
        </p:spPr>
      </p:cxnSp>
      <p:cxnSp>
        <p:nvCxnSpPr>
          <p:cNvPr id="430" name="Google Shape;430;p16"/>
          <p:cNvCxnSpPr>
            <a:stCxn id="406" idx="6"/>
          </p:cNvCxnSpPr>
          <p:nvPr/>
        </p:nvCxnSpPr>
        <p:spPr>
          <a:xfrm>
            <a:off x="4370154" y="1560133"/>
            <a:ext cx="849300" cy="842400"/>
          </a:xfrm>
          <a:prstGeom prst="straightConnector1">
            <a:avLst/>
          </a:prstGeom>
          <a:noFill/>
          <a:ln cap="flat" cmpd="sng" w="9525">
            <a:solidFill>
              <a:srgbClr val="D9D9D9"/>
            </a:solidFill>
            <a:prstDash val="solid"/>
            <a:round/>
            <a:headEnd len="med" w="med" type="none"/>
            <a:tailEnd len="med" w="med" type="triangle"/>
          </a:ln>
        </p:spPr>
      </p:cxnSp>
      <p:cxnSp>
        <p:nvCxnSpPr>
          <p:cNvPr id="431" name="Google Shape;431;p16"/>
          <p:cNvCxnSpPr>
            <a:stCxn id="407" idx="6"/>
          </p:cNvCxnSpPr>
          <p:nvPr/>
        </p:nvCxnSpPr>
        <p:spPr>
          <a:xfrm flipH="1" rot="10800000">
            <a:off x="4370154" y="726812"/>
            <a:ext cx="849300" cy="1254600"/>
          </a:xfrm>
          <a:prstGeom prst="straightConnector1">
            <a:avLst/>
          </a:prstGeom>
          <a:noFill/>
          <a:ln cap="flat" cmpd="sng" w="9525">
            <a:solidFill>
              <a:srgbClr val="D9D9D9"/>
            </a:solidFill>
            <a:prstDash val="solid"/>
            <a:round/>
            <a:headEnd len="med" w="med" type="none"/>
            <a:tailEnd len="med" w="med" type="triangle"/>
          </a:ln>
        </p:spPr>
      </p:cxnSp>
      <p:cxnSp>
        <p:nvCxnSpPr>
          <p:cNvPr id="432" name="Google Shape;432;p16"/>
          <p:cNvCxnSpPr>
            <a:stCxn id="407" idx="6"/>
          </p:cNvCxnSpPr>
          <p:nvPr/>
        </p:nvCxnSpPr>
        <p:spPr>
          <a:xfrm flipH="1" rot="10800000">
            <a:off x="4370154" y="1124912"/>
            <a:ext cx="849300" cy="856500"/>
          </a:xfrm>
          <a:prstGeom prst="straightConnector1">
            <a:avLst/>
          </a:prstGeom>
          <a:noFill/>
          <a:ln cap="flat" cmpd="sng" w="9525">
            <a:solidFill>
              <a:srgbClr val="666666"/>
            </a:solidFill>
            <a:prstDash val="solid"/>
            <a:round/>
            <a:headEnd len="med" w="med" type="none"/>
            <a:tailEnd len="med" w="med" type="triangle"/>
          </a:ln>
        </p:spPr>
      </p:cxnSp>
      <p:cxnSp>
        <p:nvCxnSpPr>
          <p:cNvPr id="433" name="Google Shape;433;p16"/>
          <p:cNvCxnSpPr>
            <a:stCxn id="407" idx="6"/>
          </p:cNvCxnSpPr>
          <p:nvPr/>
        </p:nvCxnSpPr>
        <p:spPr>
          <a:xfrm flipH="1" rot="10800000">
            <a:off x="4370154" y="1560212"/>
            <a:ext cx="849300" cy="421200"/>
          </a:xfrm>
          <a:prstGeom prst="straightConnector1">
            <a:avLst/>
          </a:prstGeom>
          <a:noFill/>
          <a:ln cap="flat" cmpd="sng" w="9525">
            <a:solidFill>
              <a:srgbClr val="D9D9D9"/>
            </a:solidFill>
            <a:prstDash val="solid"/>
            <a:round/>
            <a:headEnd len="med" w="med" type="none"/>
            <a:tailEnd len="med" w="med" type="triangle"/>
          </a:ln>
        </p:spPr>
      </p:cxnSp>
      <p:cxnSp>
        <p:nvCxnSpPr>
          <p:cNvPr id="434" name="Google Shape;434;p16"/>
          <p:cNvCxnSpPr>
            <a:stCxn id="407" idx="6"/>
          </p:cNvCxnSpPr>
          <p:nvPr/>
        </p:nvCxnSpPr>
        <p:spPr>
          <a:xfrm>
            <a:off x="4370154" y="1981412"/>
            <a:ext cx="849300" cy="0"/>
          </a:xfrm>
          <a:prstGeom prst="straightConnector1">
            <a:avLst/>
          </a:prstGeom>
          <a:noFill/>
          <a:ln cap="flat" cmpd="sng" w="9525">
            <a:solidFill>
              <a:srgbClr val="D9D9D9"/>
            </a:solidFill>
            <a:prstDash val="solid"/>
            <a:round/>
            <a:headEnd len="med" w="med" type="none"/>
            <a:tailEnd len="med" w="med" type="triangle"/>
          </a:ln>
        </p:spPr>
      </p:cxnSp>
      <p:cxnSp>
        <p:nvCxnSpPr>
          <p:cNvPr id="435" name="Google Shape;435;p16"/>
          <p:cNvCxnSpPr>
            <a:stCxn id="407" idx="6"/>
          </p:cNvCxnSpPr>
          <p:nvPr/>
        </p:nvCxnSpPr>
        <p:spPr>
          <a:xfrm>
            <a:off x="4370154" y="1981412"/>
            <a:ext cx="849300" cy="421200"/>
          </a:xfrm>
          <a:prstGeom prst="straightConnector1">
            <a:avLst/>
          </a:prstGeom>
          <a:noFill/>
          <a:ln cap="flat" cmpd="sng" w="9525">
            <a:solidFill>
              <a:srgbClr val="D9D9D9"/>
            </a:solidFill>
            <a:prstDash val="solid"/>
            <a:round/>
            <a:headEnd len="med" w="med" type="none"/>
            <a:tailEnd len="med" w="med" type="triangle"/>
          </a:ln>
        </p:spPr>
      </p:cxnSp>
      <p:pic>
        <p:nvPicPr>
          <p:cNvPr id="436" name="Google Shape;436;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9">
            <a:alphaModFix/>
          </a:blip>
          <a:stretch>
            <a:fillRect/>
          </a:stretch>
        </p:blipFill>
        <p:spPr>
          <a:xfrm>
            <a:off x="4124329" y="2663949"/>
            <a:ext cx="216126" cy="179424"/>
          </a:xfrm>
          <a:prstGeom prst="rect">
            <a:avLst/>
          </a:prstGeom>
          <a:noFill/>
          <a:ln>
            <a:noFill/>
          </a:ln>
        </p:spPr>
      </p:pic>
      <p:pic>
        <p:nvPicPr>
          <p:cNvPr id="437" name="Google Shape;437;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0">
            <a:alphaModFix/>
          </a:blip>
          <a:stretch>
            <a:fillRect/>
          </a:stretch>
        </p:blipFill>
        <p:spPr>
          <a:xfrm>
            <a:off x="3020504" y="2671522"/>
            <a:ext cx="216126" cy="182876"/>
          </a:xfrm>
          <a:prstGeom prst="rect">
            <a:avLst/>
          </a:prstGeom>
          <a:noFill/>
          <a:ln>
            <a:noFill/>
          </a:ln>
        </p:spPr>
      </p:pic>
      <p:pic>
        <p:nvPicPr>
          <p:cNvPr id="438" name="Google Shape;438;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1">
            <a:alphaModFix/>
          </a:blip>
          <a:stretch>
            <a:fillRect/>
          </a:stretch>
        </p:blipFill>
        <p:spPr>
          <a:xfrm>
            <a:off x="4344152" y="455144"/>
            <a:ext cx="145464" cy="150958"/>
          </a:xfrm>
          <a:prstGeom prst="rect">
            <a:avLst/>
          </a:prstGeom>
          <a:noFill/>
          <a:ln>
            <a:noFill/>
          </a:ln>
        </p:spPr>
      </p:pic>
      <p:pic>
        <p:nvPicPr>
          <p:cNvPr id="439" name="Google Shape;439;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2">
            <a:alphaModFix/>
          </a:blip>
          <a:stretch>
            <a:fillRect/>
          </a:stretch>
        </p:blipFill>
        <p:spPr>
          <a:xfrm>
            <a:off x="5482546" y="446324"/>
            <a:ext cx="362355" cy="173435"/>
          </a:xfrm>
          <a:prstGeom prst="rect">
            <a:avLst/>
          </a:prstGeom>
          <a:noFill/>
          <a:ln>
            <a:noFill/>
          </a:ln>
        </p:spPr>
      </p:pic>
      <p:pic>
        <p:nvPicPr>
          <p:cNvPr id="440" name="Google Shape;440;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3">
            <a:alphaModFix/>
          </a:blip>
          <a:stretch>
            <a:fillRect/>
          </a:stretch>
        </p:blipFill>
        <p:spPr>
          <a:xfrm>
            <a:off x="5165012" y="2663805"/>
            <a:ext cx="503636" cy="193694"/>
          </a:xfrm>
          <a:prstGeom prst="rect">
            <a:avLst/>
          </a:prstGeom>
          <a:noFill/>
          <a:ln>
            <a:noFill/>
          </a:ln>
        </p:spPr>
      </p:pic>
      <p:pic>
        <p:nvPicPr>
          <p:cNvPr id="441" name="Google Shape;441;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4">
            <a:alphaModFix/>
          </a:blip>
          <a:stretch>
            <a:fillRect/>
          </a:stretch>
        </p:blipFill>
        <p:spPr>
          <a:xfrm>
            <a:off x="5898743" y="745567"/>
            <a:ext cx="275850" cy="172412"/>
          </a:xfrm>
          <a:prstGeom prst="rect">
            <a:avLst/>
          </a:prstGeom>
          <a:noFill/>
          <a:ln>
            <a:noFill/>
          </a:ln>
        </p:spPr>
      </p:pic>
      <p:pic>
        <p:nvPicPr>
          <p:cNvPr id="442" name="Google Shape;442;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5">
            <a:alphaModFix/>
          </a:blip>
          <a:stretch>
            <a:fillRect/>
          </a:stretch>
        </p:blipFill>
        <p:spPr>
          <a:xfrm>
            <a:off x="3568207" y="455144"/>
            <a:ext cx="216126" cy="186461"/>
          </a:xfrm>
          <a:prstGeom prst="rect">
            <a:avLst/>
          </a:prstGeom>
          <a:noFill/>
          <a:ln>
            <a:noFill/>
          </a:ln>
        </p:spPr>
      </p:pic>
      <p:pic>
        <p:nvPicPr>
          <p:cNvPr id="443" name="Google Shape;443;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6">
            <a:alphaModFix/>
          </a:blip>
          <a:stretch>
            <a:fillRect/>
          </a:stretch>
        </p:blipFill>
        <p:spPr>
          <a:xfrm>
            <a:off x="4297580" y="1326437"/>
            <a:ext cx="145464" cy="170166"/>
          </a:xfrm>
          <a:prstGeom prst="rect">
            <a:avLst/>
          </a:prstGeom>
          <a:noFill/>
          <a:ln>
            <a:noFill/>
          </a:ln>
        </p:spPr>
      </p:pic>
      <p:pic>
        <p:nvPicPr>
          <p:cNvPr id="444" name="Google Shape;444;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a:off x="5389401" y="1298846"/>
            <a:ext cx="275850" cy="150877"/>
          </a:xfrm>
          <a:prstGeom prst="rect">
            <a:avLst/>
          </a:prstGeom>
          <a:noFill/>
          <a:ln>
            <a:noFill/>
          </a:ln>
        </p:spPr>
      </p:pic>
      <p:pic>
        <p:nvPicPr>
          <p:cNvPr descr="h_i^{^m}=\sum_{_j}^{ }w_{ij}^{^m}V_j^{^{m-1}}" id="445" name="Google Shape;445;p16"/>
          <p:cNvPicPr preferRelativeResize="0"/>
          <p:nvPr/>
        </p:nvPicPr>
        <p:blipFill>
          <a:blip r:embed="rId18">
            <a:alphaModFix/>
          </a:blip>
          <a:stretch>
            <a:fillRect/>
          </a:stretch>
        </p:blipFill>
        <p:spPr>
          <a:xfrm>
            <a:off x="3296787" y="3433254"/>
            <a:ext cx="1871014" cy="541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2" name="Shape 2222"/>
        <p:cNvGrpSpPr/>
        <p:nvPr/>
      </p:nvGrpSpPr>
      <p:grpSpPr>
        <a:xfrm>
          <a:off x="0" y="0"/>
          <a:ext cx="0" cy="0"/>
          <a:chOff x="0" y="0"/>
          <a:chExt cx="0" cy="0"/>
        </a:xfrm>
      </p:grpSpPr>
      <p:sp>
        <p:nvSpPr>
          <p:cNvPr id="2223" name="Google Shape;2223;p52"/>
          <p:cNvSpPr txBox="1"/>
          <p:nvPr/>
        </p:nvSpPr>
        <p:spPr>
          <a:xfrm>
            <a:off x="99000" y="289800"/>
            <a:ext cx="5445600" cy="7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rPr>
              <a:t>7- Se calcula la variación de los pesos sinápticos eligiendo un </a:t>
            </a:r>
            <a:r>
              <a:rPr lang="en" sz="1600">
                <a:solidFill>
                  <a:srgbClr val="222222"/>
                </a:solidFill>
                <a:highlight>
                  <a:srgbClr val="FFFFFF"/>
                </a:highlight>
              </a:rPr>
              <a:t>η </a:t>
            </a:r>
            <a:r>
              <a:rPr lang="en" sz="1600">
                <a:solidFill>
                  <a:schemeClr val="dk2"/>
                </a:solidFill>
              </a:rPr>
              <a:t>fijo</a:t>
            </a:r>
            <a:r>
              <a:rPr lang="en" sz="1600">
                <a:solidFill>
                  <a:srgbClr val="222222"/>
                </a:solidFill>
                <a:highlight>
                  <a:srgbClr val="FFFFFF"/>
                </a:highlight>
              </a:rPr>
              <a:t>.</a:t>
            </a:r>
            <a:endParaRPr sz="1800"/>
          </a:p>
        </p:txBody>
      </p:sp>
      <p:pic>
        <p:nvPicPr>
          <p:cNvPr id="2224" name="Google Shape;2224;p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328150" y="1148250"/>
            <a:ext cx="2524125" cy="400050"/>
          </a:xfrm>
          <a:prstGeom prst="rect">
            <a:avLst/>
          </a:prstGeom>
          <a:noFill/>
          <a:ln>
            <a:noFill/>
          </a:ln>
        </p:spPr>
      </p:pic>
      <p:sp>
        <p:nvSpPr>
          <p:cNvPr id="2225" name="Google Shape;2225;p52"/>
          <p:cNvSpPr/>
          <p:nvPr/>
        </p:nvSpPr>
        <p:spPr>
          <a:xfrm>
            <a:off x="8536677" y="1216001"/>
            <a:ext cx="342600" cy="3360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2226" name="Google Shape;2226;p52"/>
          <p:cNvSpPr/>
          <p:nvPr/>
        </p:nvSpPr>
        <p:spPr>
          <a:xfrm>
            <a:off x="5485292" y="1727930"/>
            <a:ext cx="342600" cy="3360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52"/>
          <p:cNvSpPr/>
          <p:nvPr/>
        </p:nvSpPr>
        <p:spPr>
          <a:xfrm>
            <a:off x="5485250" y="704091"/>
            <a:ext cx="342600" cy="3360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52"/>
          <p:cNvSpPr/>
          <p:nvPr/>
        </p:nvSpPr>
        <p:spPr>
          <a:xfrm>
            <a:off x="7137774" y="1727889"/>
            <a:ext cx="342600" cy="336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52"/>
          <p:cNvSpPr/>
          <p:nvPr/>
        </p:nvSpPr>
        <p:spPr>
          <a:xfrm>
            <a:off x="7137732" y="704050"/>
            <a:ext cx="342600" cy="336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30" name="Google Shape;2230;p52"/>
          <p:cNvCxnSpPr>
            <a:stCxn id="2227" idx="6"/>
            <a:endCxn id="2229" idx="2"/>
          </p:cNvCxnSpPr>
          <p:nvPr/>
        </p:nvCxnSpPr>
        <p:spPr>
          <a:xfrm>
            <a:off x="5827850" y="872091"/>
            <a:ext cx="1309800" cy="0"/>
          </a:xfrm>
          <a:prstGeom prst="straightConnector1">
            <a:avLst/>
          </a:prstGeom>
          <a:noFill/>
          <a:ln cap="flat" cmpd="sng" w="9525">
            <a:solidFill>
              <a:srgbClr val="000000"/>
            </a:solidFill>
            <a:prstDash val="solid"/>
            <a:round/>
            <a:headEnd len="med" w="med" type="none"/>
            <a:tailEnd len="med" w="med" type="triangle"/>
          </a:ln>
        </p:spPr>
      </p:cxnSp>
      <p:cxnSp>
        <p:nvCxnSpPr>
          <p:cNvPr id="2231" name="Google Shape;2231;p52"/>
          <p:cNvCxnSpPr>
            <a:stCxn id="2227" idx="6"/>
            <a:endCxn id="2228" idx="2"/>
          </p:cNvCxnSpPr>
          <p:nvPr/>
        </p:nvCxnSpPr>
        <p:spPr>
          <a:xfrm>
            <a:off x="5827850" y="872091"/>
            <a:ext cx="1309800" cy="1023900"/>
          </a:xfrm>
          <a:prstGeom prst="straightConnector1">
            <a:avLst/>
          </a:prstGeom>
          <a:noFill/>
          <a:ln cap="flat" cmpd="sng" w="9525">
            <a:solidFill>
              <a:srgbClr val="000000"/>
            </a:solidFill>
            <a:prstDash val="solid"/>
            <a:round/>
            <a:headEnd len="med" w="med" type="none"/>
            <a:tailEnd len="med" w="med" type="triangle"/>
          </a:ln>
        </p:spPr>
      </p:cxnSp>
      <p:cxnSp>
        <p:nvCxnSpPr>
          <p:cNvPr id="2232" name="Google Shape;2232;p52"/>
          <p:cNvCxnSpPr>
            <a:stCxn id="2226" idx="6"/>
            <a:endCxn id="2229" idx="2"/>
          </p:cNvCxnSpPr>
          <p:nvPr/>
        </p:nvCxnSpPr>
        <p:spPr>
          <a:xfrm flipH="1" rot="10800000">
            <a:off x="5827892" y="872030"/>
            <a:ext cx="1309800" cy="1023900"/>
          </a:xfrm>
          <a:prstGeom prst="straightConnector1">
            <a:avLst/>
          </a:prstGeom>
          <a:noFill/>
          <a:ln cap="flat" cmpd="sng" w="9525">
            <a:solidFill>
              <a:srgbClr val="000000"/>
            </a:solidFill>
            <a:prstDash val="solid"/>
            <a:round/>
            <a:headEnd len="med" w="med" type="none"/>
            <a:tailEnd len="med" w="med" type="triangle"/>
          </a:ln>
        </p:spPr>
      </p:cxnSp>
      <p:cxnSp>
        <p:nvCxnSpPr>
          <p:cNvPr id="2233" name="Google Shape;2233;p52"/>
          <p:cNvCxnSpPr>
            <a:stCxn id="2226" idx="6"/>
            <a:endCxn id="2228" idx="2"/>
          </p:cNvCxnSpPr>
          <p:nvPr/>
        </p:nvCxnSpPr>
        <p:spPr>
          <a:xfrm>
            <a:off x="5827892" y="1895930"/>
            <a:ext cx="1309800" cy="0"/>
          </a:xfrm>
          <a:prstGeom prst="straightConnector1">
            <a:avLst/>
          </a:prstGeom>
          <a:noFill/>
          <a:ln cap="flat" cmpd="sng" w="9525">
            <a:solidFill>
              <a:srgbClr val="000000"/>
            </a:solidFill>
            <a:prstDash val="solid"/>
            <a:round/>
            <a:headEnd len="med" w="med" type="none"/>
            <a:tailEnd len="med" w="med" type="triangle"/>
          </a:ln>
        </p:spPr>
      </p:cxnSp>
      <p:cxnSp>
        <p:nvCxnSpPr>
          <p:cNvPr id="2234" name="Google Shape;2234;p52"/>
          <p:cNvCxnSpPr>
            <a:stCxn id="2229" idx="6"/>
            <a:endCxn id="2225" idx="2"/>
          </p:cNvCxnSpPr>
          <p:nvPr/>
        </p:nvCxnSpPr>
        <p:spPr>
          <a:xfrm>
            <a:off x="7480332" y="872050"/>
            <a:ext cx="1056300" cy="512100"/>
          </a:xfrm>
          <a:prstGeom prst="straightConnector1">
            <a:avLst/>
          </a:prstGeom>
          <a:noFill/>
          <a:ln cap="flat" cmpd="sng" w="9525">
            <a:solidFill>
              <a:srgbClr val="000000"/>
            </a:solidFill>
            <a:prstDash val="solid"/>
            <a:round/>
            <a:headEnd len="med" w="med" type="none"/>
            <a:tailEnd len="med" w="med" type="triangle"/>
          </a:ln>
        </p:spPr>
      </p:cxnSp>
      <p:cxnSp>
        <p:nvCxnSpPr>
          <p:cNvPr id="2235" name="Google Shape;2235;p52"/>
          <p:cNvCxnSpPr>
            <a:stCxn id="2228" idx="6"/>
            <a:endCxn id="2225" idx="2"/>
          </p:cNvCxnSpPr>
          <p:nvPr/>
        </p:nvCxnSpPr>
        <p:spPr>
          <a:xfrm flipH="1" rot="10800000">
            <a:off x="7480374" y="1384089"/>
            <a:ext cx="1056300" cy="511800"/>
          </a:xfrm>
          <a:prstGeom prst="straightConnector1">
            <a:avLst/>
          </a:prstGeom>
          <a:noFill/>
          <a:ln cap="flat" cmpd="sng" w="9525">
            <a:solidFill>
              <a:srgbClr val="000000"/>
            </a:solidFill>
            <a:prstDash val="solid"/>
            <a:round/>
            <a:headEnd len="med" w="med" type="none"/>
            <a:tailEnd len="med" w="med" type="triangle"/>
          </a:ln>
        </p:spPr>
      </p:cxnSp>
      <p:pic>
        <p:nvPicPr>
          <p:cNvPr id="2236" name="Google Shape;2236;p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8751838" y="1003722"/>
            <a:ext cx="301987" cy="248856"/>
          </a:xfrm>
          <a:prstGeom prst="rect">
            <a:avLst/>
          </a:prstGeom>
          <a:noFill/>
          <a:ln>
            <a:noFill/>
          </a:ln>
        </p:spPr>
      </p:pic>
      <p:pic>
        <p:nvPicPr>
          <p:cNvPr id="2237" name="Google Shape;2237;p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7421116" y="437003"/>
            <a:ext cx="301987" cy="313355"/>
          </a:xfrm>
          <a:prstGeom prst="rect">
            <a:avLst/>
          </a:prstGeom>
          <a:noFill/>
          <a:ln>
            <a:noFill/>
          </a:ln>
        </p:spPr>
      </p:pic>
      <p:pic>
        <p:nvPicPr>
          <p:cNvPr id="2238" name="Google Shape;2238;p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7413989" y="1420877"/>
            <a:ext cx="301987" cy="313349"/>
          </a:xfrm>
          <a:prstGeom prst="rect">
            <a:avLst/>
          </a:prstGeom>
          <a:noFill/>
          <a:ln>
            <a:noFill/>
          </a:ln>
        </p:spPr>
      </p:pic>
      <p:pic>
        <p:nvPicPr>
          <p:cNvPr id="2239" name="Google Shape;2239;p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5771581" y="390743"/>
            <a:ext cx="243036" cy="313358"/>
          </a:xfrm>
          <a:prstGeom prst="rect">
            <a:avLst/>
          </a:prstGeom>
          <a:noFill/>
          <a:ln>
            <a:noFill/>
          </a:ln>
        </p:spPr>
      </p:pic>
      <p:pic>
        <p:nvPicPr>
          <p:cNvPr id="2240" name="Google Shape;2240;p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8">
            <a:alphaModFix/>
          </a:blip>
          <a:stretch>
            <a:fillRect/>
          </a:stretch>
        </p:blipFill>
        <p:spPr>
          <a:xfrm>
            <a:off x="5714248" y="1425224"/>
            <a:ext cx="243044" cy="304664"/>
          </a:xfrm>
          <a:prstGeom prst="rect">
            <a:avLst/>
          </a:prstGeom>
          <a:noFill/>
          <a:ln>
            <a:noFill/>
          </a:ln>
        </p:spPr>
      </p:pic>
      <p:pic>
        <p:nvPicPr>
          <p:cNvPr id="2241" name="Google Shape;2241;p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9">
            <a:alphaModFix/>
          </a:blip>
          <a:stretch>
            <a:fillRect/>
          </a:stretch>
        </p:blipFill>
        <p:spPr>
          <a:xfrm rot="-2339248">
            <a:off x="5953877" y="1402186"/>
            <a:ext cx="340002" cy="196958"/>
          </a:xfrm>
          <a:prstGeom prst="rect">
            <a:avLst/>
          </a:prstGeom>
          <a:noFill/>
          <a:ln>
            <a:noFill/>
          </a:ln>
        </p:spPr>
      </p:pic>
      <p:pic>
        <p:nvPicPr>
          <p:cNvPr id="2242" name="Google Shape;2242;p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0">
            <a:alphaModFix/>
          </a:blip>
          <a:stretch>
            <a:fillRect/>
          </a:stretch>
        </p:blipFill>
        <p:spPr>
          <a:xfrm>
            <a:off x="6311480" y="614248"/>
            <a:ext cx="342619" cy="195418"/>
          </a:xfrm>
          <a:prstGeom prst="rect">
            <a:avLst/>
          </a:prstGeom>
          <a:noFill/>
          <a:ln>
            <a:noFill/>
          </a:ln>
        </p:spPr>
      </p:pic>
      <p:pic>
        <p:nvPicPr>
          <p:cNvPr id="2243" name="Google Shape;2243;p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1">
            <a:alphaModFix/>
          </a:blip>
          <a:stretch>
            <a:fillRect/>
          </a:stretch>
        </p:blipFill>
        <p:spPr>
          <a:xfrm rot="2358820">
            <a:off x="6133858" y="996759"/>
            <a:ext cx="339965" cy="196979"/>
          </a:xfrm>
          <a:prstGeom prst="rect">
            <a:avLst/>
          </a:prstGeom>
          <a:noFill/>
          <a:ln>
            <a:noFill/>
          </a:ln>
        </p:spPr>
      </p:pic>
      <p:pic>
        <p:nvPicPr>
          <p:cNvPr id="2244" name="Google Shape;2244;p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2">
            <a:alphaModFix/>
          </a:blip>
          <a:stretch>
            <a:fillRect/>
          </a:stretch>
        </p:blipFill>
        <p:spPr>
          <a:xfrm>
            <a:off x="6311533" y="1662170"/>
            <a:ext cx="342619" cy="195418"/>
          </a:xfrm>
          <a:prstGeom prst="rect">
            <a:avLst/>
          </a:prstGeom>
          <a:noFill/>
          <a:ln>
            <a:noFill/>
          </a:ln>
        </p:spPr>
      </p:pic>
      <p:pic>
        <p:nvPicPr>
          <p:cNvPr id="2245" name="Google Shape;2245;p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3">
            <a:alphaModFix/>
          </a:blip>
          <a:stretch>
            <a:fillRect/>
          </a:stretch>
        </p:blipFill>
        <p:spPr>
          <a:xfrm rot="1196097">
            <a:off x="7861710" y="879103"/>
            <a:ext cx="348413" cy="197341"/>
          </a:xfrm>
          <a:prstGeom prst="rect">
            <a:avLst/>
          </a:prstGeom>
          <a:noFill/>
          <a:ln>
            <a:noFill/>
          </a:ln>
        </p:spPr>
      </p:pic>
      <p:pic>
        <p:nvPicPr>
          <p:cNvPr id="2246" name="Google Shape;2246;p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4">
            <a:alphaModFix/>
          </a:blip>
          <a:stretch>
            <a:fillRect/>
          </a:stretch>
        </p:blipFill>
        <p:spPr>
          <a:xfrm rot="-1770630">
            <a:off x="7806136" y="1403603"/>
            <a:ext cx="341008" cy="194112"/>
          </a:xfrm>
          <a:prstGeom prst="rect">
            <a:avLst/>
          </a:prstGeom>
          <a:noFill/>
          <a:ln>
            <a:noFill/>
          </a:ln>
        </p:spPr>
      </p:pic>
      <p:sp>
        <p:nvSpPr>
          <p:cNvPr id="2247" name="Google Shape;2247;p52"/>
          <p:cNvSpPr/>
          <p:nvPr/>
        </p:nvSpPr>
        <p:spPr>
          <a:xfrm>
            <a:off x="6544345" y="147225"/>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48" name="Google Shape;2248;p52"/>
          <p:cNvCxnSpPr>
            <a:stCxn id="2247" idx="5"/>
            <a:endCxn id="2229" idx="1"/>
          </p:cNvCxnSpPr>
          <p:nvPr/>
        </p:nvCxnSpPr>
        <p:spPr>
          <a:xfrm>
            <a:off x="6836773" y="434019"/>
            <a:ext cx="351000" cy="319200"/>
          </a:xfrm>
          <a:prstGeom prst="straightConnector1">
            <a:avLst/>
          </a:prstGeom>
          <a:noFill/>
          <a:ln cap="flat" cmpd="sng" w="9525">
            <a:solidFill>
              <a:srgbClr val="000000"/>
            </a:solidFill>
            <a:prstDash val="solid"/>
            <a:round/>
            <a:headEnd len="med" w="med" type="none"/>
            <a:tailEnd len="med" w="med" type="triangle"/>
          </a:ln>
        </p:spPr>
      </p:cxnSp>
      <p:sp>
        <p:nvSpPr>
          <p:cNvPr id="2249" name="Google Shape;2249;p52"/>
          <p:cNvSpPr/>
          <p:nvPr/>
        </p:nvSpPr>
        <p:spPr>
          <a:xfrm>
            <a:off x="6544345" y="2334706"/>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50" name="Google Shape;2250;p52"/>
          <p:cNvCxnSpPr>
            <a:stCxn id="2249" idx="7"/>
            <a:endCxn id="2228" idx="3"/>
          </p:cNvCxnSpPr>
          <p:nvPr/>
        </p:nvCxnSpPr>
        <p:spPr>
          <a:xfrm flipH="1" rot="10800000">
            <a:off x="6836773" y="2014612"/>
            <a:ext cx="351300" cy="369300"/>
          </a:xfrm>
          <a:prstGeom prst="straightConnector1">
            <a:avLst/>
          </a:prstGeom>
          <a:noFill/>
          <a:ln cap="flat" cmpd="sng" w="9525">
            <a:solidFill>
              <a:srgbClr val="000000"/>
            </a:solidFill>
            <a:prstDash val="solid"/>
            <a:round/>
            <a:headEnd len="med" w="med" type="none"/>
            <a:tailEnd len="med" w="med" type="triangle"/>
          </a:ln>
        </p:spPr>
      </p:cxnSp>
      <p:pic>
        <p:nvPicPr>
          <p:cNvPr id="2251" name="Google Shape;2251;p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5">
            <a:alphaModFix/>
          </a:blip>
          <a:stretch>
            <a:fillRect/>
          </a:stretch>
        </p:blipFill>
        <p:spPr>
          <a:xfrm rot="2440611">
            <a:off x="6893399" y="376291"/>
            <a:ext cx="393877" cy="228422"/>
          </a:xfrm>
          <a:prstGeom prst="rect">
            <a:avLst/>
          </a:prstGeom>
          <a:noFill/>
          <a:ln>
            <a:noFill/>
          </a:ln>
        </p:spPr>
      </p:pic>
      <p:pic>
        <p:nvPicPr>
          <p:cNvPr id="2252" name="Google Shape;2252;p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6">
            <a:alphaModFix/>
          </a:blip>
          <a:stretch>
            <a:fillRect/>
          </a:stretch>
        </p:blipFill>
        <p:spPr>
          <a:xfrm rot="-3078902">
            <a:off x="6671210" y="2003626"/>
            <a:ext cx="389183" cy="227293"/>
          </a:xfrm>
          <a:prstGeom prst="rect">
            <a:avLst/>
          </a:prstGeom>
          <a:noFill/>
          <a:ln>
            <a:noFill/>
          </a:ln>
        </p:spPr>
      </p:pic>
      <p:sp>
        <p:nvSpPr>
          <p:cNvPr id="2253" name="Google Shape;2253;p52"/>
          <p:cNvSpPr/>
          <p:nvPr/>
        </p:nvSpPr>
        <p:spPr>
          <a:xfrm>
            <a:off x="7956271" y="470282"/>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54" name="Google Shape;2254;p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alphaModFix/>
          </a:blip>
          <a:stretch>
            <a:fillRect/>
          </a:stretch>
        </p:blipFill>
        <p:spPr>
          <a:xfrm rot="3229274">
            <a:off x="8305948" y="770073"/>
            <a:ext cx="352957" cy="204096"/>
          </a:xfrm>
          <a:prstGeom prst="rect">
            <a:avLst/>
          </a:prstGeom>
          <a:noFill/>
          <a:ln>
            <a:noFill/>
          </a:ln>
        </p:spPr>
      </p:pic>
      <p:cxnSp>
        <p:nvCxnSpPr>
          <p:cNvPr id="2255" name="Google Shape;2255;p52"/>
          <p:cNvCxnSpPr>
            <a:stCxn id="2253" idx="5"/>
            <a:endCxn id="2225" idx="1"/>
          </p:cNvCxnSpPr>
          <p:nvPr/>
        </p:nvCxnSpPr>
        <p:spPr>
          <a:xfrm>
            <a:off x="8248698" y="757076"/>
            <a:ext cx="338100" cy="508200"/>
          </a:xfrm>
          <a:prstGeom prst="straightConnector1">
            <a:avLst/>
          </a:prstGeom>
          <a:noFill/>
          <a:ln cap="flat" cmpd="sng" w="9525">
            <a:solidFill>
              <a:srgbClr val="000000"/>
            </a:solidFill>
            <a:prstDash val="solid"/>
            <a:round/>
            <a:headEnd len="med" w="med" type="none"/>
            <a:tailEnd len="med" w="med" type="triangle"/>
          </a:ln>
        </p:spPr>
      </p:cxnSp>
      <p:pic>
        <p:nvPicPr>
          <p:cNvPr id="2256" name="Google Shape;2256;p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8">
            <a:alphaModFix/>
          </a:blip>
          <a:stretch>
            <a:fillRect/>
          </a:stretch>
        </p:blipFill>
        <p:spPr>
          <a:xfrm>
            <a:off x="6666557" y="230168"/>
            <a:ext cx="102617" cy="195413"/>
          </a:xfrm>
          <a:prstGeom prst="rect">
            <a:avLst/>
          </a:prstGeom>
          <a:noFill/>
          <a:ln>
            <a:noFill/>
          </a:ln>
        </p:spPr>
      </p:pic>
      <p:pic>
        <p:nvPicPr>
          <p:cNvPr id="2257" name="Google Shape;2257;p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8">
            <a:alphaModFix/>
          </a:blip>
          <a:stretch>
            <a:fillRect/>
          </a:stretch>
        </p:blipFill>
        <p:spPr>
          <a:xfrm>
            <a:off x="6666557" y="2405059"/>
            <a:ext cx="102617" cy="195413"/>
          </a:xfrm>
          <a:prstGeom prst="rect">
            <a:avLst/>
          </a:prstGeom>
          <a:noFill/>
          <a:ln>
            <a:noFill/>
          </a:ln>
        </p:spPr>
      </p:pic>
      <p:pic>
        <p:nvPicPr>
          <p:cNvPr id="2258" name="Google Shape;2258;p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8">
            <a:alphaModFix/>
          </a:blip>
          <a:stretch>
            <a:fillRect/>
          </a:stretch>
        </p:blipFill>
        <p:spPr>
          <a:xfrm>
            <a:off x="8076277" y="540041"/>
            <a:ext cx="102617" cy="195413"/>
          </a:xfrm>
          <a:prstGeom prst="rect">
            <a:avLst/>
          </a:prstGeom>
          <a:noFill/>
          <a:ln>
            <a:noFill/>
          </a:ln>
        </p:spPr>
      </p:pic>
      <p:sp>
        <p:nvSpPr>
          <p:cNvPr id="2259" name="Google Shape;2259;p52"/>
          <p:cNvSpPr/>
          <p:nvPr/>
        </p:nvSpPr>
        <p:spPr>
          <a:xfrm>
            <a:off x="6544345" y="2334706"/>
            <a:ext cx="342600" cy="336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60" name="Google Shape;2260;p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9">
            <a:alphaModFix/>
          </a:blip>
          <a:stretch>
            <a:fillRect/>
          </a:stretch>
        </p:blipFill>
        <p:spPr>
          <a:xfrm>
            <a:off x="808700" y="1801050"/>
            <a:ext cx="1914525" cy="352425"/>
          </a:xfrm>
          <a:prstGeom prst="rect">
            <a:avLst/>
          </a:prstGeom>
          <a:noFill/>
          <a:ln>
            <a:noFill/>
          </a:ln>
        </p:spPr>
      </p:pic>
      <p:pic>
        <p:nvPicPr>
          <p:cNvPr id="2261" name="Google Shape;2261;p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0">
            <a:alphaModFix/>
          </a:blip>
          <a:stretch>
            <a:fillRect/>
          </a:stretch>
        </p:blipFill>
        <p:spPr>
          <a:xfrm>
            <a:off x="838200" y="2286000"/>
            <a:ext cx="1924050" cy="352425"/>
          </a:xfrm>
          <a:prstGeom prst="rect">
            <a:avLst/>
          </a:prstGeom>
          <a:noFill/>
          <a:ln>
            <a:noFill/>
          </a:ln>
        </p:spPr>
      </p:pic>
      <p:pic>
        <p:nvPicPr>
          <p:cNvPr id="2262" name="Google Shape;2262;p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1">
            <a:alphaModFix/>
          </a:blip>
          <a:stretch>
            <a:fillRect/>
          </a:stretch>
        </p:blipFill>
        <p:spPr>
          <a:xfrm>
            <a:off x="838200" y="2743200"/>
            <a:ext cx="1657350" cy="352425"/>
          </a:xfrm>
          <a:prstGeom prst="rect">
            <a:avLst/>
          </a:prstGeom>
          <a:noFill/>
          <a:ln>
            <a:noFill/>
          </a:ln>
        </p:spPr>
      </p:pic>
      <p:pic>
        <p:nvPicPr>
          <p:cNvPr id="2263" name="Google Shape;2263;p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2">
            <a:alphaModFix/>
          </a:blip>
          <a:stretch>
            <a:fillRect/>
          </a:stretch>
        </p:blipFill>
        <p:spPr>
          <a:xfrm>
            <a:off x="1828800" y="3200400"/>
            <a:ext cx="47625" cy="247650"/>
          </a:xfrm>
          <a:prstGeom prst="rect">
            <a:avLst/>
          </a:prstGeom>
          <a:noFill/>
          <a:ln>
            <a:noFill/>
          </a:ln>
        </p:spPr>
      </p:pic>
      <p:sp>
        <p:nvSpPr>
          <p:cNvPr id="2264" name="Google Shape;2264;p52"/>
          <p:cNvSpPr txBox="1"/>
          <p:nvPr/>
        </p:nvSpPr>
        <p:spPr>
          <a:xfrm>
            <a:off x="99000" y="3685350"/>
            <a:ext cx="5445600" cy="7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rPr>
              <a:t>8</a:t>
            </a:r>
            <a:r>
              <a:rPr lang="en" sz="1600">
                <a:solidFill>
                  <a:schemeClr val="dk2"/>
                </a:solidFill>
              </a:rPr>
              <a:t>- Se actualizan los pesos sinápticos.</a:t>
            </a:r>
            <a:endParaRPr sz="1800"/>
          </a:p>
        </p:txBody>
      </p:sp>
      <p:pic>
        <p:nvPicPr>
          <p:cNvPr id="2265" name="Google Shape;2265;p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3">
            <a:alphaModFix/>
          </a:blip>
          <a:stretch>
            <a:fillRect/>
          </a:stretch>
        </p:blipFill>
        <p:spPr>
          <a:xfrm>
            <a:off x="2486350" y="4172525"/>
            <a:ext cx="3419661" cy="442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9" name="Shape 2269"/>
        <p:cNvGrpSpPr/>
        <p:nvPr/>
      </p:nvGrpSpPr>
      <p:grpSpPr>
        <a:xfrm>
          <a:off x="0" y="0"/>
          <a:ext cx="0" cy="0"/>
          <a:chOff x="0" y="0"/>
          <a:chExt cx="0" cy="0"/>
        </a:xfrm>
      </p:grpSpPr>
      <p:sp>
        <p:nvSpPr>
          <p:cNvPr id="2270" name="Google Shape;2270;p53"/>
          <p:cNvSpPr txBox="1"/>
          <p:nvPr>
            <p:ph type="title"/>
          </p:nvPr>
        </p:nvSpPr>
        <p:spPr>
          <a:xfrm>
            <a:off x="3810600" y="2285400"/>
            <a:ext cx="152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pic>
        <p:nvPicPr>
          <p:cNvPr descr="E=\frac{1}{2}\sum_{\mu}^{ }\sum_i^{ }(O_i^{^{\mu}}-\zeta_i^{^{\mu}})^2" id="450" name="Google Shape;450;p17"/>
          <p:cNvPicPr preferRelativeResize="0"/>
          <p:nvPr/>
        </p:nvPicPr>
        <p:blipFill>
          <a:blip r:embed="rId3">
            <a:alphaModFix/>
          </a:blip>
          <a:stretch>
            <a:fillRect/>
          </a:stretch>
        </p:blipFill>
        <p:spPr>
          <a:xfrm>
            <a:off x="2551423" y="1405499"/>
            <a:ext cx="2911404" cy="755177"/>
          </a:xfrm>
          <a:prstGeom prst="rect">
            <a:avLst/>
          </a:prstGeom>
          <a:noFill/>
          <a:ln>
            <a:noFill/>
          </a:ln>
        </p:spPr>
      </p:pic>
      <p:grpSp>
        <p:nvGrpSpPr>
          <p:cNvPr id="451" name="Google Shape;451;p17"/>
          <p:cNvGrpSpPr/>
          <p:nvPr/>
        </p:nvGrpSpPr>
        <p:grpSpPr>
          <a:xfrm>
            <a:off x="1717150" y="1982225"/>
            <a:ext cx="1922750" cy="729925"/>
            <a:chOff x="1992100" y="2571750"/>
            <a:chExt cx="1922750" cy="729925"/>
          </a:xfrm>
        </p:grpSpPr>
        <p:sp>
          <p:nvSpPr>
            <p:cNvPr id="452" name="Google Shape;452;p17"/>
            <p:cNvSpPr/>
            <p:nvPr/>
          </p:nvSpPr>
          <p:spPr>
            <a:xfrm>
              <a:off x="3673950" y="2571750"/>
              <a:ext cx="240900" cy="245100"/>
            </a:xfrm>
            <a:prstGeom prst="ellipse">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3" name="Google Shape;453;p17"/>
            <p:cNvCxnSpPr>
              <a:stCxn id="452" idx="3"/>
            </p:cNvCxnSpPr>
            <p:nvPr/>
          </p:nvCxnSpPr>
          <p:spPr>
            <a:xfrm flipH="1">
              <a:off x="3455429" y="2780956"/>
              <a:ext cx="253800" cy="215100"/>
            </a:xfrm>
            <a:prstGeom prst="straightConnector1">
              <a:avLst/>
            </a:prstGeom>
            <a:noFill/>
            <a:ln cap="flat" cmpd="sng" w="9525">
              <a:solidFill>
                <a:srgbClr val="B7B7B7"/>
              </a:solidFill>
              <a:prstDash val="solid"/>
              <a:round/>
              <a:headEnd len="med" w="med" type="none"/>
              <a:tailEnd len="med" w="med" type="triangle"/>
            </a:ln>
          </p:spPr>
        </p:cxnSp>
        <p:sp>
          <p:nvSpPr>
            <p:cNvPr id="454" name="Google Shape;454;p17"/>
            <p:cNvSpPr txBox="1"/>
            <p:nvPr/>
          </p:nvSpPr>
          <p:spPr>
            <a:xfrm>
              <a:off x="1992100" y="2934175"/>
              <a:ext cx="1749600" cy="367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999999"/>
                  </a:solidFill>
                </a:rPr>
                <a:t>Patrones </a:t>
              </a:r>
              <a:endParaRPr>
                <a:solidFill>
                  <a:srgbClr val="999999"/>
                </a:solidFill>
              </a:endParaRPr>
            </a:p>
          </p:txBody>
        </p:sp>
      </p:grpSp>
      <p:grpSp>
        <p:nvGrpSpPr>
          <p:cNvPr id="455" name="Google Shape;455;p17"/>
          <p:cNvGrpSpPr/>
          <p:nvPr/>
        </p:nvGrpSpPr>
        <p:grpSpPr>
          <a:xfrm>
            <a:off x="3682350" y="1982225"/>
            <a:ext cx="989400" cy="1223500"/>
            <a:chOff x="3957300" y="2571750"/>
            <a:chExt cx="989400" cy="1223500"/>
          </a:xfrm>
        </p:grpSpPr>
        <p:sp>
          <p:nvSpPr>
            <p:cNvPr id="456" name="Google Shape;456;p17"/>
            <p:cNvSpPr/>
            <p:nvPr/>
          </p:nvSpPr>
          <p:spPr>
            <a:xfrm>
              <a:off x="4161625" y="2571750"/>
              <a:ext cx="240900" cy="245100"/>
            </a:xfrm>
            <a:prstGeom prst="ellipse">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7" name="Google Shape;457;p17"/>
            <p:cNvCxnSpPr>
              <a:stCxn id="456" idx="4"/>
            </p:cNvCxnSpPr>
            <p:nvPr/>
          </p:nvCxnSpPr>
          <p:spPr>
            <a:xfrm>
              <a:off x="4282075" y="2816850"/>
              <a:ext cx="88200" cy="285300"/>
            </a:xfrm>
            <a:prstGeom prst="straightConnector1">
              <a:avLst/>
            </a:prstGeom>
            <a:noFill/>
            <a:ln cap="flat" cmpd="sng" w="9525">
              <a:solidFill>
                <a:srgbClr val="B7B7B7"/>
              </a:solidFill>
              <a:prstDash val="solid"/>
              <a:round/>
              <a:headEnd len="med" w="med" type="none"/>
              <a:tailEnd len="med" w="med" type="triangle"/>
            </a:ln>
          </p:spPr>
        </p:cxnSp>
        <p:sp>
          <p:nvSpPr>
            <p:cNvPr id="458" name="Google Shape;458;p17"/>
            <p:cNvSpPr txBox="1"/>
            <p:nvPr/>
          </p:nvSpPr>
          <p:spPr>
            <a:xfrm>
              <a:off x="3957300" y="2996050"/>
              <a:ext cx="989400" cy="7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Cada neurona de salida</a:t>
              </a:r>
              <a:endParaRPr>
                <a:solidFill>
                  <a:srgbClr val="999999"/>
                </a:solidFill>
              </a:endParaRPr>
            </a:p>
          </p:txBody>
        </p:sp>
      </p:grpSp>
      <p:grpSp>
        <p:nvGrpSpPr>
          <p:cNvPr id="459" name="Google Shape;459;p17"/>
          <p:cNvGrpSpPr/>
          <p:nvPr/>
        </p:nvGrpSpPr>
        <p:grpSpPr>
          <a:xfrm>
            <a:off x="3756450" y="757025"/>
            <a:ext cx="1095300" cy="1169700"/>
            <a:chOff x="4413750" y="749950"/>
            <a:chExt cx="1095300" cy="1169700"/>
          </a:xfrm>
        </p:grpSpPr>
        <p:sp>
          <p:nvSpPr>
            <p:cNvPr id="460" name="Google Shape;460;p17"/>
            <p:cNvSpPr/>
            <p:nvPr/>
          </p:nvSpPr>
          <p:spPr>
            <a:xfrm>
              <a:off x="4942871" y="1469050"/>
              <a:ext cx="444600" cy="450600"/>
            </a:xfrm>
            <a:prstGeom prst="ellipse">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1" name="Google Shape;461;p17"/>
            <p:cNvCxnSpPr>
              <a:stCxn id="460" idx="0"/>
            </p:cNvCxnSpPr>
            <p:nvPr/>
          </p:nvCxnSpPr>
          <p:spPr>
            <a:xfrm rot="10800000">
              <a:off x="4794371" y="1096150"/>
              <a:ext cx="370800" cy="372900"/>
            </a:xfrm>
            <a:prstGeom prst="straightConnector1">
              <a:avLst/>
            </a:prstGeom>
            <a:noFill/>
            <a:ln cap="flat" cmpd="sng" w="9525">
              <a:solidFill>
                <a:srgbClr val="B7B7B7"/>
              </a:solidFill>
              <a:prstDash val="solid"/>
              <a:round/>
              <a:headEnd len="med" w="med" type="none"/>
              <a:tailEnd len="med" w="med" type="triangle"/>
            </a:ln>
          </p:spPr>
        </p:cxnSp>
        <p:sp>
          <p:nvSpPr>
            <p:cNvPr id="462" name="Google Shape;462;p17"/>
            <p:cNvSpPr txBox="1"/>
            <p:nvPr/>
          </p:nvSpPr>
          <p:spPr>
            <a:xfrm>
              <a:off x="4413750" y="749950"/>
              <a:ext cx="10953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salidas</a:t>
              </a:r>
              <a:endParaRPr>
                <a:solidFill>
                  <a:srgbClr val="999999"/>
                </a:solidFill>
              </a:endParaRPr>
            </a:p>
          </p:txBody>
        </p:sp>
      </p:grpSp>
      <p:grpSp>
        <p:nvGrpSpPr>
          <p:cNvPr id="463" name="Google Shape;463;p17"/>
          <p:cNvGrpSpPr/>
          <p:nvPr/>
        </p:nvGrpSpPr>
        <p:grpSpPr>
          <a:xfrm>
            <a:off x="4974825" y="654350"/>
            <a:ext cx="1173525" cy="1272375"/>
            <a:chOff x="1760900" y="-833075"/>
            <a:chExt cx="1173525" cy="1272375"/>
          </a:xfrm>
        </p:grpSpPr>
        <p:sp>
          <p:nvSpPr>
            <p:cNvPr id="464" name="Google Shape;464;p17"/>
            <p:cNvSpPr/>
            <p:nvPr/>
          </p:nvSpPr>
          <p:spPr>
            <a:xfrm>
              <a:off x="1760900" y="25600"/>
              <a:ext cx="396000" cy="413700"/>
            </a:xfrm>
            <a:prstGeom prst="ellipse">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5" name="Google Shape;465;p17"/>
            <p:cNvCxnSpPr>
              <a:stCxn id="464" idx="0"/>
            </p:cNvCxnSpPr>
            <p:nvPr/>
          </p:nvCxnSpPr>
          <p:spPr>
            <a:xfrm flipH="1" rot="10800000">
              <a:off x="1958900" y="-285200"/>
              <a:ext cx="307800" cy="310800"/>
            </a:xfrm>
            <a:prstGeom prst="straightConnector1">
              <a:avLst/>
            </a:prstGeom>
            <a:noFill/>
            <a:ln cap="flat" cmpd="sng" w="9525">
              <a:solidFill>
                <a:srgbClr val="B7B7B7"/>
              </a:solidFill>
              <a:prstDash val="solid"/>
              <a:round/>
              <a:headEnd len="med" w="med" type="none"/>
              <a:tailEnd len="med" w="med" type="triangle"/>
            </a:ln>
          </p:spPr>
        </p:cxnSp>
        <p:sp>
          <p:nvSpPr>
            <p:cNvPr id="466" name="Google Shape;466;p17"/>
            <p:cNvSpPr txBox="1"/>
            <p:nvPr/>
          </p:nvSpPr>
          <p:spPr>
            <a:xfrm>
              <a:off x="1839125" y="-833075"/>
              <a:ext cx="10953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Salidas deseadas</a:t>
              </a:r>
              <a:endParaRPr>
                <a:solidFill>
                  <a:srgbClr val="999999"/>
                </a:solidFill>
              </a:endParaRPr>
            </a:p>
          </p:txBody>
        </p:sp>
      </p:grpSp>
      <p:pic>
        <p:nvPicPr>
          <p:cNvPr descr="\frac{\partial{E}}{\partial{w_{ji}}}" id="467" name="Google Shape;467;p17"/>
          <p:cNvPicPr preferRelativeResize="0"/>
          <p:nvPr/>
        </p:nvPicPr>
        <p:blipFill>
          <a:blip r:embed="rId4">
            <a:alphaModFix/>
          </a:blip>
          <a:stretch>
            <a:fillRect/>
          </a:stretch>
        </p:blipFill>
        <p:spPr>
          <a:xfrm>
            <a:off x="7061500" y="3996846"/>
            <a:ext cx="396125" cy="413863"/>
          </a:xfrm>
          <a:prstGeom prst="rect">
            <a:avLst/>
          </a:prstGeom>
          <a:noFill/>
          <a:ln>
            <a:noFill/>
          </a:ln>
        </p:spPr>
      </p:pic>
      <p:sp>
        <p:nvSpPr>
          <p:cNvPr id="468" name="Google Shape;468;p17"/>
          <p:cNvSpPr txBox="1"/>
          <p:nvPr>
            <p:ph idx="1" type="body"/>
          </p:nvPr>
        </p:nvSpPr>
        <p:spPr>
          <a:xfrm>
            <a:off x="141975" y="283975"/>
            <a:ext cx="4143600" cy="799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Se define el error o función de costo</a:t>
            </a:r>
            <a:endParaRPr/>
          </a:p>
          <a:p>
            <a:pPr indent="0" lvl="0" marL="0" rtl="0" algn="l">
              <a:spcBef>
                <a:spcPts val="1600"/>
              </a:spcBef>
              <a:spcAft>
                <a:spcPts val="1600"/>
              </a:spcAft>
              <a:buNone/>
            </a:pPr>
            <a:r>
              <a:t/>
            </a:r>
            <a:endParaRPr u="sng"/>
          </a:p>
        </p:txBody>
      </p:sp>
      <p:sp>
        <p:nvSpPr>
          <p:cNvPr id="469" name="Google Shape;469;p17"/>
          <p:cNvSpPr txBox="1"/>
          <p:nvPr>
            <p:ph idx="1" type="body"/>
          </p:nvPr>
        </p:nvSpPr>
        <p:spPr>
          <a:xfrm>
            <a:off x="221475" y="3920650"/>
            <a:ext cx="6848400" cy="79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Para usar el método de gradiente descendiente se deben obtener </a:t>
            </a:r>
            <a:endParaRPr u="sng"/>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51"/>
                                        </p:tgtEl>
                                        <p:attrNameLst>
                                          <p:attrName>style.visibility</p:attrName>
                                        </p:attrNameLst>
                                      </p:cBhvr>
                                      <p:to>
                                        <p:strVal val="visible"/>
                                      </p:to>
                                    </p:set>
                                    <p:anim calcmode="lin" valueType="num">
                                      <p:cBhvr additive="base">
                                        <p:cTn dur="300"/>
                                        <p:tgtEl>
                                          <p:spTgt spid="451"/>
                                        </p:tgtEl>
                                        <p:attrNameLst>
                                          <p:attrName>ppt_w</p:attrName>
                                        </p:attrNameLst>
                                      </p:cBhvr>
                                      <p:tavLst>
                                        <p:tav fmla="" tm="0">
                                          <p:val>
                                            <p:strVal val="0"/>
                                          </p:val>
                                        </p:tav>
                                        <p:tav fmla="" tm="100000">
                                          <p:val>
                                            <p:strVal val="#ppt_w"/>
                                          </p:val>
                                        </p:tav>
                                      </p:tavLst>
                                    </p:anim>
                                    <p:anim calcmode="lin" valueType="num">
                                      <p:cBhvr additive="base">
                                        <p:cTn dur="300"/>
                                        <p:tgtEl>
                                          <p:spTgt spid="451"/>
                                        </p:tgtEl>
                                        <p:attrNameLst>
                                          <p:attrName>ppt_h</p:attrName>
                                        </p:attrNameLst>
                                      </p:cBhvr>
                                      <p:tavLst>
                                        <p:tav fmla="" tm="0">
                                          <p:val>
                                            <p:strVal val="0"/>
                                          </p:val>
                                        </p:tav>
                                        <p:tav fmla="" tm="100000">
                                          <p:val>
                                            <p:strVal val="#ppt_h"/>
                                          </p:val>
                                        </p:tav>
                                      </p:tavLst>
                                    </p:anim>
                                  </p:childTnLst>
                                </p:cTn>
                              </p:par>
                            </p:childTnLst>
                          </p:cTn>
                        </p:par>
                        <p:par>
                          <p:cTn fill="hold">
                            <p:stCondLst>
                              <p:cond delay="300"/>
                            </p:stCondLst>
                            <p:childTnLst>
                              <p:par>
                                <p:cTn fill="hold" nodeType="afterEffect" presetClass="entr" presetID="23" presetSubtype="16">
                                  <p:stCondLst>
                                    <p:cond delay="0"/>
                                  </p:stCondLst>
                                  <p:childTnLst>
                                    <p:set>
                                      <p:cBhvr>
                                        <p:cTn dur="1" fill="hold">
                                          <p:stCondLst>
                                            <p:cond delay="0"/>
                                          </p:stCondLst>
                                        </p:cTn>
                                        <p:tgtEl>
                                          <p:spTgt spid="455"/>
                                        </p:tgtEl>
                                        <p:attrNameLst>
                                          <p:attrName>style.visibility</p:attrName>
                                        </p:attrNameLst>
                                      </p:cBhvr>
                                      <p:to>
                                        <p:strVal val="visible"/>
                                      </p:to>
                                    </p:set>
                                    <p:anim calcmode="lin" valueType="num">
                                      <p:cBhvr additive="base">
                                        <p:cTn dur="300"/>
                                        <p:tgtEl>
                                          <p:spTgt spid="455"/>
                                        </p:tgtEl>
                                        <p:attrNameLst>
                                          <p:attrName>ppt_w</p:attrName>
                                        </p:attrNameLst>
                                      </p:cBhvr>
                                      <p:tavLst>
                                        <p:tav fmla="" tm="0">
                                          <p:val>
                                            <p:strVal val="0"/>
                                          </p:val>
                                        </p:tav>
                                        <p:tav fmla="" tm="100000">
                                          <p:val>
                                            <p:strVal val="#ppt_w"/>
                                          </p:val>
                                        </p:tav>
                                      </p:tavLst>
                                    </p:anim>
                                    <p:anim calcmode="lin" valueType="num">
                                      <p:cBhvr additive="base">
                                        <p:cTn dur="300"/>
                                        <p:tgtEl>
                                          <p:spTgt spid="455"/>
                                        </p:tgtEl>
                                        <p:attrNameLst>
                                          <p:attrName>ppt_h</p:attrName>
                                        </p:attrNameLst>
                                      </p:cBhvr>
                                      <p:tavLst>
                                        <p:tav fmla="" tm="0">
                                          <p:val>
                                            <p:strVal val="0"/>
                                          </p:val>
                                        </p:tav>
                                        <p:tav fmla="" tm="100000">
                                          <p:val>
                                            <p:strVal val="#ppt_h"/>
                                          </p:val>
                                        </p:tav>
                                      </p:tavLst>
                                    </p:anim>
                                  </p:childTnLst>
                                </p:cTn>
                              </p:par>
                            </p:childTnLst>
                          </p:cTn>
                        </p:par>
                        <p:par>
                          <p:cTn fill="hold">
                            <p:stCondLst>
                              <p:cond delay="600"/>
                            </p:stCondLst>
                            <p:childTnLst>
                              <p:par>
                                <p:cTn fill="hold" nodeType="afterEffect" presetClass="entr" presetID="23" presetSubtype="16">
                                  <p:stCondLst>
                                    <p:cond delay="0"/>
                                  </p:stCondLst>
                                  <p:childTnLst>
                                    <p:set>
                                      <p:cBhvr>
                                        <p:cTn dur="1" fill="hold">
                                          <p:stCondLst>
                                            <p:cond delay="0"/>
                                          </p:stCondLst>
                                        </p:cTn>
                                        <p:tgtEl>
                                          <p:spTgt spid="463"/>
                                        </p:tgtEl>
                                        <p:attrNameLst>
                                          <p:attrName>style.visibility</p:attrName>
                                        </p:attrNameLst>
                                      </p:cBhvr>
                                      <p:to>
                                        <p:strVal val="visible"/>
                                      </p:to>
                                    </p:set>
                                    <p:anim calcmode="lin" valueType="num">
                                      <p:cBhvr additive="base">
                                        <p:cTn dur="300"/>
                                        <p:tgtEl>
                                          <p:spTgt spid="463"/>
                                        </p:tgtEl>
                                        <p:attrNameLst>
                                          <p:attrName>ppt_w</p:attrName>
                                        </p:attrNameLst>
                                      </p:cBhvr>
                                      <p:tavLst>
                                        <p:tav fmla="" tm="0">
                                          <p:val>
                                            <p:strVal val="0"/>
                                          </p:val>
                                        </p:tav>
                                        <p:tav fmla="" tm="100000">
                                          <p:val>
                                            <p:strVal val="#ppt_w"/>
                                          </p:val>
                                        </p:tav>
                                      </p:tavLst>
                                    </p:anim>
                                    <p:anim calcmode="lin" valueType="num">
                                      <p:cBhvr additive="base">
                                        <p:cTn dur="300"/>
                                        <p:tgtEl>
                                          <p:spTgt spid="463"/>
                                        </p:tgtEl>
                                        <p:attrNameLst>
                                          <p:attrName>ppt_h</p:attrName>
                                        </p:attrNameLst>
                                      </p:cBhvr>
                                      <p:tavLst>
                                        <p:tav fmla="" tm="0">
                                          <p:val>
                                            <p:strVal val="0"/>
                                          </p:val>
                                        </p:tav>
                                        <p:tav fmla="" tm="100000">
                                          <p:val>
                                            <p:strVal val="#ppt_h"/>
                                          </p:val>
                                        </p:tav>
                                      </p:tavLst>
                                    </p:anim>
                                  </p:childTnLst>
                                </p:cTn>
                              </p:par>
                            </p:childTnLst>
                          </p:cTn>
                        </p:par>
                        <p:par>
                          <p:cTn fill="hold">
                            <p:stCondLst>
                              <p:cond delay="900"/>
                            </p:stCondLst>
                            <p:childTnLst>
                              <p:par>
                                <p:cTn fill="hold" nodeType="afterEffect" presetClass="entr" presetID="23" presetSubtype="16">
                                  <p:stCondLst>
                                    <p:cond delay="0"/>
                                  </p:stCondLst>
                                  <p:childTnLst>
                                    <p:set>
                                      <p:cBhvr>
                                        <p:cTn dur="1" fill="hold">
                                          <p:stCondLst>
                                            <p:cond delay="0"/>
                                          </p:stCondLst>
                                        </p:cTn>
                                        <p:tgtEl>
                                          <p:spTgt spid="459"/>
                                        </p:tgtEl>
                                        <p:attrNameLst>
                                          <p:attrName>style.visibility</p:attrName>
                                        </p:attrNameLst>
                                      </p:cBhvr>
                                      <p:to>
                                        <p:strVal val="visible"/>
                                      </p:to>
                                    </p:set>
                                    <p:anim calcmode="lin" valueType="num">
                                      <p:cBhvr additive="base">
                                        <p:cTn dur="300"/>
                                        <p:tgtEl>
                                          <p:spTgt spid="459"/>
                                        </p:tgtEl>
                                        <p:attrNameLst>
                                          <p:attrName>ppt_w</p:attrName>
                                        </p:attrNameLst>
                                      </p:cBhvr>
                                      <p:tavLst>
                                        <p:tav fmla="" tm="0">
                                          <p:val>
                                            <p:strVal val="0"/>
                                          </p:val>
                                        </p:tav>
                                        <p:tav fmla="" tm="100000">
                                          <p:val>
                                            <p:strVal val="#ppt_w"/>
                                          </p:val>
                                        </p:tav>
                                      </p:tavLst>
                                    </p:anim>
                                    <p:anim calcmode="lin" valueType="num">
                                      <p:cBhvr additive="base">
                                        <p:cTn dur="300"/>
                                        <p:tgtEl>
                                          <p:spTgt spid="45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grpSp>
        <p:nvGrpSpPr>
          <p:cNvPr id="474" name="Google Shape;474;p18"/>
          <p:cNvGrpSpPr/>
          <p:nvPr/>
        </p:nvGrpSpPr>
        <p:grpSpPr>
          <a:xfrm>
            <a:off x="4893776" y="422075"/>
            <a:ext cx="3272376" cy="1727814"/>
            <a:chOff x="4893776" y="422075"/>
            <a:chExt cx="3272376" cy="1727814"/>
          </a:xfrm>
        </p:grpSpPr>
        <p:sp>
          <p:nvSpPr>
            <p:cNvPr id="475" name="Google Shape;475;p18"/>
            <p:cNvSpPr/>
            <p:nvPr/>
          </p:nvSpPr>
          <p:spPr>
            <a:xfrm>
              <a:off x="4893776" y="1164467"/>
              <a:ext cx="245400" cy="2430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8"/>
            <p:cNvSpPr/>
            <p:nvPr/>
          </p:nvSpPr>
          <p:spPr>
            <a:xfrm>
              <a:off x="5935250" y="1164497"/>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8"/>
            <p:cNvSpPr/>
            <p:nvPr/>
          </p:nvSpPr>
          <p:spPr>
            <a:xfrm>
              <a:off x="7920752" y="936225"/>
              <a:ext cx="245400" cy="2430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latin typeface="Courier New"/>
                <a:ea typeface="Courier New"/>
                <a:cs typeface="Courier New"/>
                <a:sym typeface="Courier New"/>
              </a:endParaRPr>
            </a:p>
          </p:txBody>
        </p:sp>
        <p:sp>
          <p:nvSpPr>
            <p:cNvPr id="478" name="Google Shape;478;p18"/>
            <p:cNvSpPr/>
            <p:nvPr/>
          </p:nvSpPr>
          <p:spPr>
            <a:xfrm>
              <a:off x="4893776" y="1577606"/>
              <a:ext cx="245400" cy="2430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8"/>
            <p:cNvSpPr/>
            <p:nvPr/>
          </p:nvSpPr>
          <p:spPr>
            <a:xfrm>
              <a:off x="4893776" y="751353"/>
              <a:ext cx="245400" cy="2430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8"/>
            <p:cNvSpPr/>
            <p:nvPr/>
          </p:nvSpPr>
          <p:spPr>
            <a:xfrm>
              <a:off x="7920752" y="1422335"/>
              <a:ext cx="245400" cy="2430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481" name="Google Shape;481;p18"/>
            <p:cNvSpPr/>
            <p:nvPr/>
          </p:nvSpPr>
          <p:spPr>
            <a:xfrm>
              <a:off x="5935250" y="1535693"/>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8"/>
            <p:cNvSpPr/>
            <p:nvPr/>
          </p:nvSpPr>
          <p:spPr>
            <a:xfrm>
              <a:off x="5935250" y="781068"/>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8"/>
            <p:cNvSpPr/>
            <p:nvPr/>
          </p:nvSpPr>
          <p:spPr>
            <a:xfrm>
              <a:off x="5935250" y="1906889"/>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8"/>
            <p:cNvSpPr/>
            <p:nvPr/>
          </p:nvSpPr>
          <p:spPr>
            <a:xfrm>
              <a:off x="5935250" y="422105"/>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5" name="Google Shape;485;p18"/>
            <p:cNvCxnSpPr>
              <a:stCxn id="479" idx="6"/>
              <a:endCxn id="484" idx="2"/>
            </p:cNvCxnSpPr>
            <p:nvPr/>
          </p:nvCxnSpPr>
          <p:spPr>
            <a:xfrm flipH="1" rot="10800000">
              <a:off x="5139176" y="543753"/>
              <a:ext cx="796200" cy="329100"/>
            </a:xfrm>
            <a:prstGeom prst="straightConnector1">
              <a:avLst/>
            </a:prstGeom>
            <a:noFill/>
            <a:ln cap="flat" cmpd="sng" w="9525">
              <a:solidFill>
                <a:srgbClr val="666666"/>
              </a:solidFill>
              <a:prstDash val="solid"/>
              <a:round/>
              <a:headEnd len="med" w="med" type="none"/>
              <a:tailEnd len="med" w="med" type="triangle"/>
            </a:ln>
          </p:spPr>
        </p:cxnSp>
        <p:cxnSp>
          <p:nvCxnSpPr>
            <p:cNvPr id="486" name="Google Shape;486;p18"/>
            <p:cNvCxnSpPr>
              <a:stCxn id="479" idx="6"/>
              <a:endCxn id="482" idx="2"/>
            </p:cNvCxnSpPr>
            <p:nvPr/>
          </p:nvCxnSpPr>
          <p:spPr>
            <a:xfrm>
              <a:off x="5139176" y="872853"/>
              <a:ext cx="796200" cy="29700"/>
            </a:xfrm>
            <a:prstGeom prst="straightConnector1">
              <a:avLst/>
            </a:prstGeom>
            <a:noFill/>
            <a:ln cap="flat" cmpd="sng" w="9525">
              <a:solidFill>
                <a:srgbClr val="666666"/>
              </a:solidFill>
              <a:prstDash val="solid"/>
              <a:round/>
              <a:headEnd len="med" w="med" type="none"/>
              <a:tailEnd len="med" w="med" type="triangle"/>
            </a:ln>
          </p:spPr>
        </p:cxnSp>
        <p:cxnSp>
          <p:nvCxnSpPr>
            <p:cNvPr id="487" name="Google Shape;487;p18"/>
            <p:cNvCxnSpPr>
              <a:stCxn id="479" idx="6"/>
              <a:endCxn id="476" idx="2"/>
            </p:cNvCxnSpPr>
            <p:nvPr/>
          </p:nvCxnSpPr>
          <p:spPr>
            <a:xfrm>
              <a:off x="5139176" y="872853"/>
              <a:ext cx="796200" cy="413100"/>
            </a:xfrm>
            <a:prstGeom prst="straightConnector1">
              <a:avLst/>
            </a:prstGeom>
            <a:noFill/>
            <a:ln cap="flat" cmpd="sng" w="9525">
              <a:solidFill>
                <a:srgbClr val="666666"/>
              </a:solidFill>
              <a:prstDash val="solid"/>
              <a:round/>
              <a:headEnd len="med" w="med" type="none"/>
              <a:tailEnd len="med" w="med" type="triangle"/>
            </a:ln>
          </p:spPr>
        </p:cxnSp>
        <p:cxnSp>
          <p:nvCxnSpPr>
            <p:cNvPr id="488" name="Google Shape;488;p18"/>
            <p:cNvCxnSpPr>
              <a:stCxn id="479" idx="6"/>
              <a:endCxn id="481" idx="2"/>
            </p:cNvCxnSpPr>
            <p:nvPr/>
          </p:nvCxnSpPr>
          <p:spPr>
            <a:xfrm>
              <a:off x="5139176" y="872853"/>
              <a:ext cx="796200" cy="784200"/>
            </a:xfrm>
            <a:prstGeom prst="straightConnector1">
              <a:avLst/>
            </a:prstGeom>
            <a:noFill/>
            <a:ln cap="flat" cmpd="sng" w="9525">
              <a:solidFill>
                <a:srgbClr val="666666"/>
              </a:solidFill>
              <a:prstDash val="solid"/>
              <a:round/>
              <a:headEnd len="med" w="med" type="none"/>
              <a:tailEnd len="med" w="med" type="triangle"/>
            </a:ln>
          </p:spPr>
        </p:cxnSp>
        <p:cxnSp>
          <p:nvCxnSpPr>
            <p:cNvPr id="489" name="Google Shape;489;p18"/>
            <p:cNvCxnSpPr>
              <a:stCxn id="479" idx="6"/>
              <a:endCxn id="483" idx="2"/>
            </p:cNvCxnSpPr>
            <p:nvPr/>
          </p:nvCxnSpPr>
          <p:spPr>
            <a:xfrm>
              <a:off x="5139176" y="872853"/>
              <a:ext cx="796200" cy="1155600"/>
            </a:xfrm>
            <a:prstGeom prst="straightConnector1">
              <a:avLst/>
            </a:prstGeom>
            <a:noFill/>
            <a:ln cap="flat" cmpd="sng" w="9525">
              <a:solidFill>
                <a:srgbClr val="666666"/>
              </a:solidFill>
              <a:prstDash val="solid"/>
              <a:round/>
              <a:headEnd len="med" w="med" type="none"/>
              <a:tailEnd len="med" w="med" type="triangle"/>
            </a:ln>
          </p:spPr>
        </p:cxnSp>
        <p:sp>
          <p:nvSpPr>
            <p:cNvPr id="490" name="Google Shape;490;p18"/>
            <p:cNvSpPr/>
            <p:nvPr/>
          </p:nvSpPr>
          <p:spPr>
            <a:xfrm>
              <a:off x="6936793" y="1164467"/>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8"/>
            <p:cNvSpPr/>
            <p:nvPr/>
          </p:nvSpPr>
          <p:spPr>
            <a:xfrm>
              <a:off x="6936793" y="1535663"/>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8"/>
            <p:cNvSpPr/>
            <p:nvPr/>
          </p:nvSpPr>
          <p:spPr>
            <a:xfrm>
              <a:off x="6936793" y="781038"/>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8"/>
            <p:cNvSpPr/>
            <p:nvPr/>
          </p:nvSpPr>
          <p:spPr>
            <a:xfrm>
              <a:off x="6936793" y="1906859"/>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8"/>
            <p:cNvSpPr/>
            <p:nvPr/>
          </p:nvSpPr>
          <p:spPr>
            <a:xfrm>
              <a:off x="6936793" y="422075"/>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5" name="Google Shape;495;p18"/>
            <p:cNvCxnSpPr>
              <a:stCxn id="475" idx="6"/>
              <a:endCxn id="484" idx="2"/>
            </p:cNvCxnSpPr>
            <p:nvPr/>
          </p:nvCxnSpPr>
          <p:spPr>
            <a:xfrm flipH="1" rot="10800000">
              <a:off x="5139176" y="543467"/>
              <a:ext cx="796200" cy="742500"/>
            </a:xfrm>
            <a:prstGeom prst="straightConnector1">
              <a:avLst/>
            </a:prstGeom>
            <a:noFill/>
            <a:ln cap="flat" cmpd="sng" w="9525">
              <a:solidFill>
                <a:srgbClr val="666666"/>
              </a:solidFill>
              <a:prstDash val="solid"/>
              <a:round/>
              <a:headEnd len="med" w="med" type="none"/>
              <a:tailEnd len="med" w="med" type="triangle"/>
            </a:ln>
          </p:spPr>
        </p:cxnSp>
        <p:cxnSp>
          <p:nvCxnSpPr>
            <p:cNvPr id="496" name="Google Shape;496;p18"/>
            <p:cNvCxnSpPr>
              <a:stCxn id="475" idx="6"/>
              <a:endCxn id="482" idx="2"/>
            </p:cNvCxnSpPr>
            <p:nvPr/>
          </p:nvCxnSpPr>
          <p:spPr>
            <a:xfrm flipH="1" rot="10800000">
              <a:off x="5139176" y="902567"/>
              <a:ext cx="796200" cy="383400"/>
            </a:xfrm>
            <a:prstGeom prst="straightConnector1">
              <a:avLst/>
            </a:prstGeom>
            <a:noFill/>
            <a:ln cap="flat" cmpd="sng" w="9525">
              <a:solidFill>
                <a:srgbClr val="666666"/>
              </a:solidFill>
              <a:prstDash val="solid"/>
              <a:round/>
              <a:headEnd len="med" w="med" type="none"/>
              <a:tailEnd len="med" w="med" type="triangle"/>
            </a:ln>
          </p:spPr>
        </p:cxnSp>
        <p:cxnSp>
          <p:nvCxnSpPr>
            <p:cNvPr id="497" name="Google Shape;497;p18"/>
            <p:cNvCxnSpPr>
              <a:stCxn id="475" idx="6"/>
              <a:endCxn id="476" idx="2"/>
            </p:cNvCxnSpPr>
            <p:nvPr/>
          </p:nvCxnSpPr>
          <p:spPr>
            <a:xfrm>
              <a:off x="5139176" y="1285967"/>
              <a:ext cx="796200" cy="0"/>
            </a:xfrm>
            <a:prstGeom prst="straightConnector1">
              <a:avLst/>
            </a:prstGeom>
            <a:noFill/>
            <a:ln cap="flat" cmpd="sng" w="9525">
              <a:solidFill>
                <a:srgbClr val="666666"/>
              </a:solidFill>
              <a:prstDash val="solid"/>
              <a:round/>
              <a:headEnd len="med" w="med" type="none"/>
              <a:tailEnd len="med" w="med" type="triangle"/>
            </a:ln>
          </p:spPr>
        </p:cxnSp>
        <p:cxnSp>
          <p:nvCxnSpPr>
            <p:cNvPr id="498" name="Google Shape;498;p18"/>
            <p:cNvCxnSpPr>
              <a:stCxn id="475" idx="6"/>
              <a:endCxn id="481" idx="2"/>
            </p:cNvCxnSpPr>
            <p:nvPr/>
          </p:nvCxnSpPr>
          <p:spPr>
            <a:xfrm>
              <a:off x="5139176" y="1285967"/>
              <a:ext cx="796200" cy="371100"/>
            </a:xfrm>
            <a:prstGeom prst="straightConnector1">
              <a:avLst/>
            </a:prstGeom>
            <a:noFill/>
            <a:ln cap="flat" cmpd="sng" w="9525">
              <a:solidFill>
                <a:srgbClr val="666666"/>
              </a:solidFill>
              <a:prstDash val="solid"/>
              <a:round/>
              <a:headEnd len="med" w="med" type="none"/>
              <a:tailEnd len="med" w="med" type="triangle"/>
            </a:ln>
          </p:spPr>
        </p:cxnSp>
        <p:cxnSp>
          <p:nvCxnSpPr>
            <p:cNvPr id="499" name="Google Shape;499;p18"/>
            <p:cNvCxnSpPr>
              <a:stCxn id="475" idx="6"/>
              <a:endCxn id="483" idx="2"/>
            </p:cNvCxnSpPr>
            <p:nvPr/>
          </p:nvCxnSpPr>
          <p:spPr>
            <a:xfrm>
              <a:off x="5139176" y="1285967"/>
              <a:ext cx="796200" cy="742500"/>
            </a:xfrm>
            <a:prstGeom prst="straightConnector1">
              <a:avLst/>
            </a:prstGeom>
            <a:noFill/>
            <a:ln cap="flat" cmpd="sng" w="9525">
              <a:solidFill>
                <a:srgbClr val="666666"/>
              </a:solidFill>
              <a:prstDash val="solid"/>
              <a:round/>
              <a:headEnd len="med" w="med" type="none"/>
              <a:tailEnd len="med" w="med" type="triangle"/>
            </a:ln>
          </p:spPr>
        </p:cxnSp>
        <p:cxnSp>
          <p:nvCxnSpPr>
            <p:cNvPr id="500" name="Google Shape;500;p18"/>
            <p:cNvCxnSpPr>
              <a:stCxn id="478" idx="6"/>
              <a:endCxn id="484" idx="2"/>
            </p:cNvCxnSpPr>
            <p:nvPr/>
          </p:nvCxnSpPr>
          <p:spPr>
            <a:xfrm flipH="1" rot="10800000">
              <a:off x="5139176" y="543506"/>
              <a:ext cx="796200" cy="1155600"/>
            </a:xfrm>
            <a:prstGeom prst="straightConnector1">
              <a:avLst/>
            </a:prstGeom>
            <a:noFill/>
            <a:ln cap="flat" cmpd="sng" w="9525">
              <a:solidFill>
                <a:srgbClr val="666666"/>
              </a:solidFill>
              <a:prstDash val="solid"/>
              <a:round/>
              <a:headEnd len="med" w="med" type="none"/>
              <a:tailEnd len="med" w="med" type="triangle"/>
            </a:ln>
          </p:spPr>
        </p:cxnSp>
        <p:cxnSp>
          <p:nvCxnSpPr>
            <p:cNvPr id="501" name="Google Shape;501;p18"/>
            <p:cNvCxnSpPr>
              <a:stCxn id="478" idx="6"/>
              <a:endCxn id="482" idx="2"/>
            </p:cNvCxnSpPr>
            <p:nvPr/>
          </p:nvCxnSpPr>
          <p:spPr>
            <a:xfrm flipH="1" rot="10800000">
              <a:off x="5139176" y="902606"/>
              <a:ext cx="796200" cy="796500"/>
            </a:xfrm>
            <a:prstGeom prst="straightConnector1">
              <a:avLst/>
            </a:prstGeom>
            <a:noFill/>
            <a:ln cap="flat" cmpd="sng" w="9525">
              <a:solidFill>
                <a:srgbClr val="666666"/>
              </a:solidFill>
              <a:prstDash val="solid"/>
              <a:round/>
              <a:headEnd len="med" w="med" type="none"/>
              <a:tailEnd len="med" w="med" type="triangle"/>
            </a:ln>
          </p:spPr>
        </p:cxnSp>
        <p:cxnSp>
          <p:nvCxnSpPr>
            <p:cNvPr id="502" name="Google Shape;502;p18"/>
            <p:cNvCxnSpPr>
              <a:stCxn id="478" idx="6"/>
              <a:endCxn id="476" idx="2"/>
            </p:cNvCxnSpPr>
            <p:nvPr/>
          </p:nvCxnSpPr>
          <p:spPr>
            <a:xfrm flipH="1" rot="10800000">
              <a:off x="5139176" y="1286006"/>
              <a:ext cx="796200" cy="413100"/>
            </a:xfrm>
            <a:prstGeom prst="straightConnector1">
              <a:avLst/>
            </a:prstGeom>
            <a:noFill/>
            <a:ln cap="flat" cmpd="sng" w="9525">
              <a:solidFill>
                <a:srgbClr val="666666"/>
              </a:solidFill>
              <a:prstDash val="solid"/>
              <a:round/>
              <a:headEnd len="med" w="med" type="none"/>
              <a:tailEnd len="med" w="med" type="triangle"/>
            </a:ln>
          </p:spPr>
        </p:cxnSp>
        <p:cxnSp>
          <p:nvCxnSpPr>
            <p:cNvPr id="503" name="Google Shape;503;p18"/>
            <p:cNvCxnSpPr>
              <a:stCxn id="478" idx="6"/>
              <a:endCxn id="481" idx="2"/>
            </p:cNvCxnSpPr>
            <p:nvPr/>
          </p:nvCxnSpPr>
          <p:spPr>
            <a:xfrm flipH="1" rot="10800000">
              <a:off x="5139176" y="1657106"/>
              <a:ext cx="796200" cy="42000"/>
            </a:xfrm>
            <a:prstGeom prst="straightConnector1">
              <a:avLst/>
            </a:prstGeom>
            <a:noFill/>
            <a:ln cap="flat" cmpd="sng" w="9525">
              <a:solidFill>
                <a:srgbClr val="666666"/>
              </a:solidFill>
              <a:prstDash val="solid"/>
              <a:round/>
              <a:headEnd len="med" w="med" type="none"/>
              <a:tailEnd len="med" w="med" type="triangle"/>
            </a:ln>
          </p:spPr>
        </p:cxnSp>
        <p:cxnSp>
          <p:nvCxnSpPr>
            <p:cNvPr id="504" name="Google Shape;504;p18"/>
            <p:cNvCxnSpPr>
              <a:stCxn id="478" idx="6"/>
              <a:endCxn id="483" idx="2"/>
            </p:cNvCxnSpPr>
            <p:nvPr/>
          </p:nvCxnSpPr>
          <p:spPr>
            <a:xfrm>
              <a:off x="5139176" y="1699106"/>
              <a:ext cx="796200" cy="329400"/>
            </a:xfrm>
            <a:prstGeom prst="straightConnector1">
              <a:avLst/>
            </a:prstGeom>
            <a:noFill/>
            <a:ln cap="flat" cmpd="sng" w="9525">
              <a:solidFill>
                <a:srgbClr val="666666"/>
              </a:solidFill>
              <a:prstDash val="solid"/>
              <a:round/>
              <a:headEnd len="med" w="med" type="none"/>
              <a:tailEnd len="med" w="med" type="triangle"/>
            </a:ln>
          </p:spPr>
        </p:cxnSp>
        <p:cxnSp>
          <p:nvCxnSpPr>
            <p:cNvPr id="505" name="Google Shape;505;p18"/>
            <p:cNvCxnSpPr>
              <a:stCxn id="484" idx="6"/>
              <a:endCxn id="494" idx="2"/>
            </p:cNvCxnSpPr>
            <p:nvPr/>
          </p:nvCxnSpPr>
          <p:spPr>
            <a:xfrm>
              <a:off x="6180650" y="543605"/>
              <a:ext cx="756000" cy="0"/>
            </a:xfrm>
            <a:prstGeom prst="straightConnector1">
              <a:avLst/>
            </a:prstGeom>
            <a:noFill/>
            <a:ln cap="flat" cmpd="sng" w="9525">
              <a:solidFill>
                <a:srgbClr val="666666"/>
              </a:solidFill>
              <a:prstDash val="solid"/>
              <a:round/>
              <a:headEnd len="med" w="med" type="none"/>
              <a:tailEnd len="med" w="med" type="triangle"/>
            </a:ln>
          </p:spPr>
        </p:cxnSp>
        <p:cxnSp>
          <p:nvCxnSpPr>
            <p:cNvPr id="506" name="Google Shape;506;p18"/>
            <p:cNvCxnSpPr>
              <a:stCxn id="484" idx="6"/>
              <a:endCxn id="492" idx="2"/>
            </p:cNvCxnSpPr>
            <p:nvPr/>
          </p:nvCxnSpPr>
          <p:spPr>
            <a:xfrm>
              <a:off x="6180650" y="543605"/>
              <a:ext cx="756000" cy="358800"/>
            </a:xfrm>
            <a:prstGeom prst="straightConnector1">
              <a:avLst/>
            </a:prstGeom>
            <a:noFill/>
            <a:ln cap="flat" cmpd="sng" w="9525">
              <a:solidFill>
                <a:srgbClr val="666666"/>
              </a:solidFill>
              <a:prstDash val="solid"/>
              <a:round/>
              <a:headEnd len="med" w="med" type="none"/>
              <a:tailEnd len="med" w="med" type="triangle"/>
            </a:ln>
          </p:spPr>
        </p:cxnSp>
        <p:cxnSp>
          <p:nvCxnSpPr>
            <p:cNvPr id="507" name="Google Shape;507;p18"/>
            <p:cNvCxnSpPr>
              <a:stCxn id="484" idx="6"/>
              <a:endCxn id="490" idx="2"/>
            </p:cNvCxnSpPr>
            <p:nvPr/>
          </p:nvCxnSpPr>
          <p:spPr>
            <a:xfrm>
              <a:off x="6180650" y="543605"/>
              <a:ext cx="756000" cy="742500"/>
            </a:xfrm>
            <a:prstGeom prst="straightConnector1">
              <a:avLst/>
            </a:prstGeom>
            <a:noFill/>
            <a:ln cap="flat" cmpd="sng" w="9525">
              <a:solidFill>
                <a:srgbClr val="666666"/>
              </a:solidFill>
              <a:prstDash val="solid"/>
              <a:round/>
              <a:headEnd len="med" w="med" type="none"/>
              <a:tailEnd len="med" w="med" type="triangle"/>
            </a:ln>
          </p:spPr>
        </p:cxnSp>
        <p:cxnSp>
          <p:nvCxnSpPr>
            <p:cNvPr id="508" name="Google Shape;508;p18"/>
            <p:cNvCxnSpPr>
              <a:stCxn id="484" idx="6"/>
              <a:endCxn id="491" idx="2"/>
            </p:cNvCxnSpPr>
            <p:nvPr/>
          </p:nvCxnSpPr>
          <p:spPr>
            <a:xfrm>
              <a:off x="6180650" y="543605"/>
              <a:ext cx="756000" cy="1113600"/>
            </a:xfrm>
            <a:prstGeom prst="straightConnector1">
              <a:avLst/>
            </a:prstGeom>
            <a:noFill/>
            <a:ln cap="flat" cmpd="sng" w="9525">
              <a:solidFill>
                <a:srgbClr val="666666"/>
              </a:solidFill>
              <a:prstDash val="solid"/>
              <a:round/>
              <a:headEnd len="med" w="med" type="none"/>
              <a:tailEnd len="med" w="med" type="triangle"/>
            </a:ln>
          </p:spPr>
        </p:cxnSp>
        <p:cxnSp>
          <p:nvCxnSpPr>
            <p:cNvPr id="509" name="Google Shape;509;p18"/>
            <p:cNvCxnSpPr>
              <a:stCxn id="484" idx="6"/>
              <a:endCxn id="493" idx="2"/>
            </p:cNvCxnSpPr>
            <p:nvPr/>
          </p:nvCxnSpPr>
          <p:spPr>
            <a:xfrm>
              <a:off x="6180650" y="543605"/>
              <a:ext cx="756000" cy="1484700"/>
            </a:xfrm>
            <a:prstGeom prst="straightConnector1">
              <a:avLst/>
            </a:prstGeom>
            <a:noFill/>
            <a:ln cap="flat" cmpd="sng" w="9525">
              <a:solidFill>
                <a:srgbClr val="666666"/>
              </a:solidFill>
              <a:prstDash val="solid"/>
              <a:round/>
              <a:headEnd len="med" w="med" type="none"/>
              <a:tailEnd len="med" w="med" type="triangle"/>
            </a:ln>
          </p:spPr>
        </p:cxnSp>
        <p:cxnSp>
          <p:nvCxnSpPr>
            <p:cNvPr id="510" name="Google Shape;510;p18"/>
            <p:cNvCxnSpPr>
              <a:stCxn id="483" idx="6"/>
              <a:endCxn id="494" idx="2"/>
            </p:cNvCxnSpPr>
            <p:nvPr/>
          </p:nvCxnSpPr>
          <p:spPr>
            <a:xfrm flipH="1" rot="10800000">
              <a:off x="6180650" y="543689"/>
              <a:ext cx="756000" cy="1484700"/>
            </a:xfrm>
            <a:prstGeom prst="straightConnector1">
              <a:avLst/>
            </a:prstGeom>
            <a:noFill/>
            <a:ln cap="flat" cmpd="sng" w="9525">
              <a:solidFill>
                <a:srgbClr val="666666"/>
              </a:solidFill>
              <a:prstDash val="solid"/>
              <a:round/>
              <a:headEnd len="med" w="med" type="none"/>
              <a:tailEnd len="med" w="med" type="triangle"/>
            </a:ln>
          </p:spPr>
        </p:cxnSp>
        <p:cxnSp>
          <p:nvCxnSpPr>
            <p:cNvPr id="511" name="Google Shape;511;p18"/>
            <p:cNvCxnSpPr>
              <a:stCxn id="483" idx="6"/>
              <a:endCxn id="492" idx="2"/>
            </p:cNvCxnSpPr>
            <p:nvPr/>
          </p:nvCxnSpPr>
          <p:spPr>
            <a:xfrm flipH="1" rot="10800000">
              <a:off x="6180650" y="902489"/>
              <a:ext cx="756000" cy="1125900"/>
            </a:xfrm>
            <a:prstGeom prst="straightConnector1">
              <a:avLst/>
            </a:prstGeom>
            <a:noFill/>
            <a:ln cap="flat" cmpd="sng" w="9525">
              <a:solidFill>
                <a:srgbClr val="666666"/>
              </a:solidFill>
              <a:prstDash val="solid"/>
              <a:round/>
              <a:headEnd len="med" w="med" type="none"/>
              <a:tailEnd len="med" w="med" type="triangle"/>
            </a:ln>
          </p:spPr>
        </p:cxnSp>
        <p:cxnSp>
          <p:nvCxnSpPr>
            <p:cNvPr id="512" name="Google Shape;512;p18"/>
            <p:cNvCxnSpPr>
              <a:stCxn id="483" idx="6"/>
              <a:endCxn id="490" idx="2"/>
            </p:cNvCxnSpPr>
            <p:nvPr/>
          </p:nvCxnSpPr>
          <p:spPr>
            <a:xfrm flipH="1" rot="10800000">
              <a:off x="6180650" y="1285889"/>
              <a:ext cx="756000" cy="742500"/>
            </a:xfrm>
            <a:prstGeom prst="straightConnector1">
              <a:avLst/>
            </a:prstGeom>
            <a:noFill/>
            <a:ln cap="flat" cmpd="sng" w="9525">
              <a:solidFill>
                <a:srgbClr val="666666"/>
              </a:solidFill>
              <a:prstDash val="solid"/>
              <a:round/>
              <a:headEnd len="med" w="med" type="none"/>
              <a:tailEnd len="med" w="med" type="triangle"/>
            </a:ln>
          </p:spPr>
        </p:cxnSp>
        <p:cxnSp>
          <p:nvCxnSpPr>
            <p:cNvPr id="513" name="Google Shape;513;p18"/>
            <p:cNvCxnSpPr>
              <a:stCxn id="483" idx="6"/>
              <a:endCxn id="491" idx="2"/>
            </p:cNvCxnSpPr>
            <p:nvPr/>
          </p:nvCxnSpPr>
          <p:spPr>
            <a:xfrm flipH="1" rot="10800000">
              <a:off x="6180650" y="1657289"/>
              <a:ext cx="756000" cy="371100"/>
            </a:xfrm>
            <a:prstGeom prst="straightConnector1">
              <a:avLst/>
            </a:prstGeom>
            <a:noFill/>
            <a:ln cap="flat" cmpd="sng" w="9525">
              <a:solidFill>
                <a:srgbClr val="666666"/>
              </a:solidFill>
              <a:prstDash val="solid"/>
              <a:round/>
              <a:headEnd len="med" w="med" type="none"/>
              <a:tailEnd len="med" w="med" type="triangle"/>
            </a:ln>
          </p:spPr>
        </p:cxnSp>
        <p:cxnSp>
          <p:nvCxnSpPr>
            <p:cNvPr id="514" name="Google Shape;514;p18"/>
            <p:cNvCxnSpPr>
              <a:stCxn id="483" idx="6"/>
              <a:endCxn id="493" idx="2"/>
            </p:cNvCxnSpPr>
            <p:nvPr/>
          </p:nvCxnSpPr>
          <p:spPr>
            <a:xfrm>
              <a:off x="6180650" y="2028389"/>
              <a:ext cx="756000" cy="0"/>
            </a:xfrm>
            <a:prstGeom prst="straightConnector1">
              <a:avLst/>
            </a:prstGeom>
            <a:noFill/>
            <a:ln cap="flat" cmpd="sng" w="9525">
              <a:solidFill>
                <a:srgbClr val="666666"/>
              </a:solidFill>
              <a:prstDash val="solid"/>
              <a:round/>
              <a:headEnd len="med" w="med" type="none"/>
              <a:tailEnd len="med" w="med" type="triangle"/>
            </a:ln>
          </p:spPr>
        </p:cxnSp>
        <p:cxnSp>
          <p:nvCxnSpPr>
            <p:cNvPr id="515" name="Google Shape;515;p18"/>
            <p:cNvCxnSpPr>
              <a:stCxn id="482" idx="6"/>
              <a:endCxn id="494" idx="2"/>
            </p:cNvCxnSpPr>
            <p:nvPr/>
          </p:nvCxnSpPr>
          <p:spPr>
            <a:xfrm flipH="1" rot="10800000">
              <a:off x="6180650" y="543468"/>
              <a:ext cx="756000" cy="359100"/>
            </a:xfrm>
            <a:prstGeom prst="straightConnector1">
              <a:avLst/>
            </a:prstGeom>
            <a:noFill/>
            <a:ln cap="flat" cmpd="sng" w="9525">
              <a:solidFill>
                <a:srgbClr val="666666"/>
              </a:solidFill>
              <a:prstDash val="solid"/>
              <a:round/>
              <a:headEnd len="med" w="med" type="none"/>
              <a:tailEnd len="med" w="med" type="triangle"/>
            </a:ln>
          </p:spPr>
        </p:cxnSp>
        <p:cxnSp>
          <p:nvCxnSpPr>
            <p:cNvPr id="516" name="Google Shape;516;p18"/>
            <p:cNvCxnSpPr>
              <a:stCxn id="482" idx="6"/>
              <a:endCxn id="492" idx="2"/>
            </p:cNvCxnSpPr>
            <p:nvPr/>
          </p:nvCxnSpPr>
          <p:spPr>
            <a:xfrm>
              <a:off x="6180650" y="902568"/>
              <a:ext cx="756000" cy="0"/>
            </a:xfrm>
            <a:prstGeom prst="straightConnector1">
              <a:avLst/>
            </a:prstGeom>
            <a:noFill/>
            <a:ln cap="flat" cmpd="sng" w="9525">
              <a:solidFill>
                <a:srgbClr val="666666"/>
              </a:solidFill>
              <a:prstDash val="solid"/>
              <a:round/>
              <a:headEnd len="med" w="med" type="none"/>
              <a:tailEnd len="med" w="med" type="triangle"/>
            </a:ln>
          </p:spPr>
        </p:cxnSp>
        <p:cxnSp>
          <p:nvCxnSpPr>
            <p:cNvPr id="517" name="Google Shape;517;p18"/>
            <p:cNvCxnSpPr>
              <a:stCxn id="482" idx="6"/>
              <a:endCxn id="490" idx="2"/>
            </p:cNvCxnSpPr>
            <p:nvPr/>
          </p:nvCxnSpPr>
          <p:spPr>
            <a:xfrm>
              <a:off x="6180650" y="902568"/>
              <a:ext cx="756000" cy="383400"/>
            </a:xfrm>
            <a:prstGeom prst="straightConnector1">
              <a:avLst/>
            </a:prstGeom>
            <a:noFill/>
            <a:ln cap="flat" cmpd="sng" w="9525">
              <a:solidFill>
                <a:srgbClr val="666666"/>
              </a:solidFill>
              <a:prstDash val="solid"/>
              <a:round/>
              <a:headEnd len="med" w="med" type="none"/>
              <a:tailEnd len="med" w="med" type="triangle"/>
            </a:ln>
          </p:spPr>
        </p:cxnSp>
        <p:cxnSp>
          <p:nvCxnSpPr>
            <p:cNvPr id="518" name="Google Shape;518;p18"/>
            <p:cNvCxnSpPr>
              <a:stCxn id="482" idx="6"/>
              <a:endCxn id="491" idx="2"/>
            </p:cNvCxnSpPr>
            <p:nvPr/>
          </p:nvCxnSpPr>
          <p:spPr>
            <a:xfrm>
              <a:off x="6180650" y="902568"/>
              <a:ext cx="756000" cy="754500"/>
            </a:xfrm>
            <a:prstGeom prst="straightConnector1">
              <a:avLst/>
            </a:prstGeom>
            <a:noFill/>
            <a:ln cap="flat" cmpd="sng" w="9525">
              <a:solidFill>
                <a:srgbClr val="666666"/>
              </a:solidFill>
              <a:prstDash val="solid"/>
              <a:round/>
              <a:headEnd len="med" w="med" type="none"/>
              <a:tailEnd len="med" w="med" type="triangle"/>
            </a:ln>
          </p:spPr>
        </p:cxnSp>
        <p:cxnSp>
          <p:nvCxnSpPr>
            <p:cNvPr id="519" name="Google Shape;519;p18"/>
            <p:cNvCxnSpPr>
              <a:stCxn id="482" idx="6"/>
              <a:endCxn id="493" idx="2"/>
            </p:cNvCxnSpPr>
            <p:nvPr/>
          </p:nvCxnSpPr>
          <p:spPr>
            <a:xfrm>
              <a:off x="6180650" y="902568"/>
              <a:ext cx="756000" cy="1125900"/>
            </a:xfrm>
            <a:prstGeom prst="straightConnector1">
              <a:avLst/>
            </a:prstGeom>
            <a:noFill/>
            <a:ln cap="flat" cmpd="sng" w="9525">
              <a:solidFill>
                <a:srgbClr val="666666"/>
              </a:solidFill>
              <a:prstDash val="solid"/>
              <a:round/>
              <a:headEnd len="med" w="med" type="none"/>
              <a:tailEnd len="med" w="med" type="triangle"/>
            </a:ln>
          </p:spPr>
        </p:cxnSp>
        <p:cxnSp>
          <p:nvCxnSpPr>
            <p:cNvPr id="520" name="Google Shape;520;p18"/>
            <p:cNvCxnSpPr>
              <a:stCxn id="476" idx="6"/>
              <a:endCxn id="494" idx="2"/>
            </p:cNvCxnSpPr>
            <p:nvPr/>
          </p:nvCxnSpPr>
          <p:spPr>
            <a:xfrm flipH="1" rot="10800000">
              <a:off x="6180650" y="543497"/>
              <a:ext cx="756000" cy="742500"/>
            </a:xfrm>
            <a:prstGeom prst="straightConnector1">
              <a:avLst/>
            </a:prstGeom>
            <a:noFill/>
            <a:ln cap="flat" cmpd="sng" w="9525">
              <a:solidFill>
                <a:srgbClr val="666666"/>
              </a:solidFill>
              <a:prstDash val="solid"/>
              <a:round/>
              <a:headEnd len="med" w="med" type="none"/>
              <a:tailEnd len="med" w="med" type="triangle"/>
            </a:ln>
          </p:spPr>
        </p:cxnSp>
        <p:cxnSp>
          <p:nvCxnSpPr>
            <p:cNvPr id="521" name="Google Shape;521;p18"/>
            <p:cNvCxnSpPr>
              <a:stCxn id="476" idx="6"/>
              <a:endCxn id="492" idx="2"/>
            </p:cNvCxnSpPr>
            <p:nvPr/>
          </p:nvCxnSpPr>
          <p:spPr>
            <a:xfrm flipH="1" rot="10800000">
              <a:off x="6180650" y="902597"/>
              <a:ext cx="756000" cy="383400"/>
            </a:xfrm>
            <a:prstGeom prst="straightConnector1">
              <a:avLst/>
            </a:prstGeom>
            <a:noFill/>
            <a:ln cap="flat" cmpd="sng" w="9525">
              <a:solidFill>
                <a:srgbClr val="666666"/>
              </a:solidFill>
              <a:prstDash val="solid"/>
              <a:round/>
              <a:headEnd len="med" w="med" type="none"/>
              <a:tailEnd len="med" w="med" type="triangle"/>
            </a:ln>
          </p:spPr>
        </p:cxnSp>
        <p:cxnSp>
          <p:nvCxnSpPr>
            <p:cNvPr id="522" name="Google Shape;522;p18"/>
            <p:cNvCxnSpPr>
              <a:stCxn id="476" idx="6"/>
              <a:endCxn id="490" idx="2"/>
            </p:cNvCxnSpPr>
            <p:nvPr/>
          </p:nvCxnSpPr>
          <p:spPr>
            <a:xfrm>
              <a:off x="6180650" y="1285997"/>
              <a:ext cx="756000" cy="0"/>
            </a:xfrm>
            <a:prstGeom prst="straightConnector1">
              <a:avLst/>
            </a:prstGeom>
            <a:noFill/>
            <a:ln cap="flat" cmpd="sng" w="9525">
              <a:solidFill>
                <a:srgbClr val="666666"/>
              </a:solidFill>
              <a:prstDash val="solid"/>
              <a:round/>
              <a:headEnd len="med" w="med" type="none"/>
              <a:tailEnd len="med" w="med" type="triangle"/>
            </a:ln>
          </p:spPr>
        </p:cxnSp>
        <p:cxnSp>
          <p:nvCxnSpPr>
            <p:cNvPr id="523" name="Google Shape;523;p18"/>
            <p:cNvCxnSpPr>
              <a:stCxn id="476" idx="6"/>
              <a:endCxn id="491" idx="2"/>
            </p:cNvCxnSpPr>
            <p:nvPr/>
          </p:nvCxnSpPr>
          <p:spPr>
            <a:xfrm>
              <a:off x="6180650" y="1285997"/>
              <a:ext cx="756000" cy="371100"/>
            </a:xfrm>
            <a:prstGeom prst="straightConnector1">
              <a:avLst/>
            </a:prstGeom>
            <a:noFill/>
            <a:ln cap="flat" cmpd="sng" w="9525">
              <a:solidFill>
                <a:srgbClr val="666666"/>
              </a:solidFill>
              <a:prstDash val="solid"/>
              <a:round/>
              <a:headEnd len="med" w="med" type="none"/>
              <a:tailEnd len="med" w="med" type="triangle"/>
            </a:ln>
          </p:spPr>
        </p:cxnSp>
        <p:cxnSp>
          <p:nvCxnSpPr>
            <p:cNvPr id="524" name="Google Shape;524;p18"/>
            <p:cNvCxnSpPr>
              <a:stCxn id="476" idx="6"/>
              <a:endCxn id="493" idx="2"/>
            </p:cNvCxnSpPr>
            <p:nvPr/>
          </p:nvCxnSpPr>
          <p:spPr>
            <a:xfrm>
              <a:off x="6180650" y="1285997"/>
              <a:ext cx="756000" cy="742500"/>
            </a:xfrm>
            <a:prstGeom prst="straightConnector1">
              <a:avLst/>
            </a:prstGeom>
            <a:noFill/>
            <a:ln cap="flat" cmpd="sng" w="9525">
              <a:solidFill>
                <a:srgbClr val="666666"/>
              </a:solidFill>
              <a:prstDash val="solid"/>
              <a:round/>
              <a:headEnd len="med" w="med" type="none"/>
              <a:tailEnd len="med" w="med" type="triangle"/>
            </a:ln>
          </p:spPr>
        </p:cxnSp>
        <p:cxnSp>
          <p:nvCxnSpPr>
            <p:cNvPr id="525" name="Google Shape;525;p18"/>
            <p:cNvCxnSpPr>
              <a:stCxn id="481" idx="6"/>
              <a:endCxn id="494" idx="2"/>
            </p:cNvCxnSpPr>
            <p:nvPr/>
          </p:nvCxnSpPr>
          <p:spPr>
            <a:xfrm flipH="1" rot="10800000">
              <a:off x="6180650" y="543593"/>
              <a:ext cx="756000" cy="1113600"/>
            </a:xfrm>
            <a:prstGeom prst="straightConnector1">
              <a:avLst/>
            </a:prstGeom>
            <a:noFill/>
            <a:ln cap="flat" cmpd="sng" w="9525">
              <a:solidFill>
                <a:srgbClr val="666666"/>
              </a:solidFill>
              <a:prstDash val="solid"/>
              <a:round/>
              <a:headEnd len="med" w="med" type="none"/>
              <a:tailEnd len="med" w="med" type="triangle"/>
            </a:ln>
          </p:spPr>
        </p:cxnSp>
        <p:cxnSp>
          <p:nvCxnSpPr>
            <p:cNvPr id="526" name="Google Shape;526;p18"/>
            <p:cNvCxnSpPr>
              <a:stCxn id="481" idx="6"/>
              <a:endCxn id="492" idx="2"/>
            </p:cNvCxnSpPr>
            <p:nvPr/>
          </p:nvCxnSpPr>
          <p:spPr>
            <a:xfrm flipH="1" rot="10800000">
              <a:off x="6180650" y="902393"/>
              <a:ext cx="756000" cy="754800"/>
            </a:xfrm>
            <a:prstGeom prst="straightConnector1">
              <a:avLst/>
            </a:prstGeom>
            <a:noFill/>
            <a:ln cap="flat" cmpd="sng" w="9525">
              <a:solidFill>
                <a:srgbClr val="666666"/>
              </a:solidFill>
              <a:prstDash val="solid"/>
              <a:round/>
              <a:headEnd len="med" w="med" type="none"/>
              <a:tailEnd len="med" w="med" type="triangle"/>
            </a:ln>
          </p:spPr>
        </p:cxnSp>
        <p:cxnSp>
          <p:nvCxnSpPr>
            <p:cNvPr id="527" name="Google Shape;527;p18"/>
            <p:cNvCxnSpPr>
              <a:stCxn id="481" idx="6"/>
              <a:endCxn id="490" idx="2"/>
            </p:cNvCxnSpPr>
            <p:nvPr/>
          </p:nvCxnSpPr>
          <p:spPr>
            <a:xfrm flipH="1" rot="10800000">
              <a:off x="6180650" y="1286093"/>
              <a:ext cx="756000" cy="371100"/>
            </a:xfrm>
            <a:prstGeom prst="straightConnector1">
              <a:avLst/>
            </a:prstGeom>
            <a:noFill/>
            <a:ln cap="flat" cmpd="sng" w="9525">
              <a:solidFill>
                <a:srgbClr val="666666"/>
              </a:solidFill>
              <a:prstDash val="solid"/>
              <a:round/>
              <a:headEnd len="med" w="med" type="none"/>
              <a:tailEnd len="med" w="med" type="triangle"/>
            </a:ln>
          </p:spPr>
        </p:cxnSp>
        <p:cxnSp>
          <p:nvCxnSpPr>
            <p:cNvPr id="528" name="Google Shape;528;p18"/>
            <p:cNvCxnSpPr>
              <a:stCxn id="481" idx="6"/>
              <a:endCxn id="491" idx="2"/>
            </p:cNvCxnSpPr>
            <p:nvPr/>
          </p:nvCxnSpPr>
          <p:spPr>
            <a:xfrm>
              <a:off x="6180650" y="1657193"/>
              <a:ext cx="756000" cy="0"/>
            </a:xfrm>
            <a:prstGeom prst="straightConnector1">
              <a:avLst/>
            </a:prstGeom>
            <a:noFill/>
            <a:ln cap="flat" cmpd="sng" w="9525">
              <a:solidFill>
                <a:srgbClr val="666666"/>
              </a:solidFill>
              <a:prstDash val="solid"/>
              <a:round/>
              <a:headEnd len="med" w="med" type="none"/>
              <a:tailEnd len="med" w="med" type="triangle"/>
            </a:ln>
          </p:spPr>
        </p:cxnSp>
        <p:cxnSp>
          <p:nvCxnSpPr>
            <p:cNvPr id="529" name="Google Shape;529;p18"/>
            <p:cNvCxnSpPr>
              <a:stCxn id="481" idx="6"/>
              <a:endCxn id="493" idx="2"/>
            </p:cNvCxnSpPr>
            <p:nvPr/>
          </p:nvCxnSpPr>
          <p:spPr>
            <a:xfrm>
              <a:off x="6180650" y="1657193"/>
              <a:ext cx="756000" cy="371100"/>
            </a:xfrm>
            <a:prstGeom prst="straightConnector1">
              <a:avLst/>
            </a:prstGeom>
            <a:noFill/>
            <a:ln cap="flat" cmpd="sng" w="9525">
              <a:solidFill>
                <a:srgbClr val="666666"/>
              </a:solidFill>
              <a:prstDash val="solid"/>
              <a:round/>
              <a:headEnd len="med" w="med" type="none"/>
              <a:tailEnd len="med" w="med" type="triangle"/>
            </a:ln>
          </p:spPr>
        </p:cxnSp>
        <p:cxnSp>
          <p:nvCxnSpPr>
            <p:cNvPr id="530" name="Google Shape;530;p18"/>
            <p:cNvCxnSpPr>
              <a:stCxn id="494" idx="6"/>
              <a:endCxn id="477" idx="2"/>
            </p:cNvCxnSpPr>
            <p:nvPr/>
          </p:nvCxnSpPr>
          <p:spPr>
            <a:xfrm>
              <a:off x="7182193" y="543575"/>
              <a:ext cx="738600" cy="514200"/>
            </a:xfrm>
            <a:prstGeom prst="straightConnector1">
              <a:avLst/>
            </a:prstGeom>
            <a:noFill/>
            <a:ln cap="flat" cmpd="sng" w="9525">
              <a:solidFill>
                <a:srgbClr val="666666"/>
              </a:solidFill>
              <a:prstDash val="solid"/>
              <a:round/>
              <a:headEnd len="med" w="med" type="none"/>
              <a:tailEnd len="med" w="med" type="triangle"/>
            </a:ln>
          </p:spPr>
        </p:cxnSp>
        <p:cxnSp>
          <p:nvCxnSpPr>
            <p:cNvPr id="531" name="Google Shape;531;p18"/>
            <p:cNvCxnSpPr>
              <a:stCxn id="494" idx="6"/>
              <a:endCxn id="480" idx="2"/>
            </p:cNvCxnSpPr>
            <p:nvPr/>
          </p:nvCxnSpPr>
          <p:spPr>
            <a:xfrm>
              <a:off x="7182193" y="543575"/>
              <a:ext cx="738600" cy="1000200"/>
            </a:xfrm>
            <a:prstGeom prst="straightConnector1">
              <a:avLst/>
            </a:prstGeom>
            <a:noFill/>
            <a:ln cap="flat" cmpd="sng" w="9525">
              <a:solidFill>
                <a:srgbClr val="666666"/>
              </a:solidFill>
              <a:prstDash val="solid"/>
              <a:round/>
              <a:headEnd len="med" w="med" type="none"/>
              <a:tailEnd len="med" w="med" type="triangle"/>
            </a:ln>
          </p:spPr>
        </p:cxnSp>
        <p:cxnSp>
          <p:nvCxnSpPr>
            <p:cNvPr id="532" name="Google Shape;532;p18"/>
            <p:cNvCxnSpPr>
              <a:stCxn id="492" idx="6"/>
              <a:endCxn id="477" idx="2"/>
            </p:cNvCxnSpPr>
            <p:nvPr/>
          </p:nvCxnSpPr>
          <p:spPr>
            <a:xfrm>
              <a:off x="7182193" y="902538"/>
              <a:ext cx="738600" cy="155100"/>
            </a:xfrm>
            <a:prstGeom prst="straightConnector1">
              <a:avLst/>
            </a:prstGeom>
            <a:noFill/>
            <a:ln cap="flat" cmpd="sng" w="9525">
              <a:solidFill>
                <a:srgbClr val="666666"/>
              </a:solidFill>
              <a:prstDash val="solid"/>
              <a:round/>
              <a:headEnd len="med" w="med" type="none"/>
              <a:tailEnd len="med" w="med" type="triangle"/>
            </a:ln>
          </p:spPr>
        </p:cxnSp>
        <p:cxnSp>
          <p:nvCxnSpPr>
            <p:cNvPr id="533" name="Google Shape;533;p18"/>
            <p:cNvCxnSpPr>
              <a:stCxn id="492" idx="6"/>
              <a:endCxn id="480" idx="2"/>
            </p:cNvCxnSpPr>
            <p:nvPr/>
          </p:nvCxnSpPr>
          <p:spPr>
            <a:xfrm>
              <a:off x="7182193" y="902538"/>
              <a:ext cx="738600" cy="641400"/>
            </a:xfrm>
            <a:prstGeom prst="straightConnector1">
              <a:avLst/>
            </a:prstGeom>
            <a:noFill/>
            <a:ln cap="flat" cmpd="sng" w="9525">
              <a:solidFill>
                <a:srgbClr val="666666"/>
              </a:solidFill>
              <a:prstDash val="solid"/>
              <a:round/>
              <a:headEnd len="med" w="med" type="none"/>
              <a:tailEnd len="med" w="med" type="triangle"/>
            </a:ln>
          </p:spPr>
        </p:cxnSp>
        <p:cxnSp>
          <p:nvCxnSpPr>
            <p:cNvPr id="534" name="Google Shape;534;p18"/>
            <p:cNvCxnSpPr>
              <a:stCxn id="490" idx="6"/>
              <a:endCxn id="477" idx="2"/>
            </p:cNvCxnSpPr>
            <p:nvPr/>
          </p:nvCxnSpPr>
          <p:spPr>
            <a:xfrm flipH="1" rot="10800000">
              <a:off x="7182193" y="1057667"/>
              <a:ext cx="738600" cy="228300"/>
            </a:xfrm>
            <a:prstGeom prst="straightConnector1">
              <a:avLst/>
            </a:prstGeom>
            <a:noFill/>
            <a:ln cap="flat" cmpd="sng" w="9525">
              <a:solidFill>
                <a:srgbClr val="666666"/>
              </a:solidFill>
              <a:prstDash val="solid"/>
              <a:round/>
              <a:headEnd len="med" w="med" type="none"/>
              <a:tailEnd len="med" w="med" type="triangle"/>
            </a:ln>
          </p:spPr>
        </p:cxnSp>
        <p:cxnSp>
          <p:nvCxnSpPr>
            <p:cNvPr id="535" name="Google Shape;535;p18"/>
            <p:cNvCxnSpPr>
              <a:stCxn id="490" idx="6"/>
              <a:endCxn id="480" idx="2"/>
            </p:cNvCxnSpPr>
            <p:nvPr/>
          </p:nvCxnSpPr>
          <p:spPr>
            <a:xfrm>
              <a:off x="7182193" y="1285967"/>
              <a:ext cx="738600" cy="258000"/>
            </a:xfrm>
            <a:prstGeom prst="straightConnector1">
              <a:avLst/>
            </a:prstGeom>
            <a:noFill/>
            <a:ln cap="flat" cmpd="sng" w="9525">
              <a:solidFill>
                <a:srgbClr val="666666"/>
              </a:solidFill>
              <a:prstDash val="solid"/>
              <a:round/>
              <a:headEnd len="med" w="med" type="none"/>
              <a:tailEnd len="med" w="med" type="triangle"/>
            </a:ln>
          </p:spPr>
        </p:cxnSp>
        <p:cxnSp>
          <p:nvCxnSpPr>
            <p:cNvPr id="536" name="Google Shape;536;p18"/>
            <p:cNvCxnSpPr>
              <a:stCxn id="491" idx="6"/>
              <a:endCxn id="477" idx="2"/>
            </p:cNvCxnSpPr>
            <p:nvPr/>
          </p:nvCxnSpPr>
          <p:spPr>
            <a:xfrm flipH="1" rot="10800000">
              <a:off x="7182193" y="1057763"/>
              <a:ext cx="738600" cy="599400"/>
            </a:xfrm>
            <a:prstGeom prst="straightConnector1">
              <a:avLst/>
            </a:prstGeom>
            <a:noFill/>
            <a:ln cap="flat" cmpd="sng" w="9525">
              <a:solidFill>
                <a:srgbClr val="666666"/>
              </a:solidFill>
              <a:prstDash val="solid"/>
              <a:round/>
              <a:headEnd len="med" w="med" type="none"/>
              <a:tailEnd len="med" w="med" type="triangle"/>
            </a:ln>
          </p:spPr>
        </p:cxnSp>
        <p:cxnSp>
          <p:nvCxnSpPr>
            <p:cNvPr id="537" name="Google Shape;537;p18"/>
            <p:cNvCxnSpPr>
              <a:stCxn id="491" idx="6"/>
              <a:endCxn id="480" idx="2"/>
            </p:cNvCxnSpPr>
            <p:nvPr/>
          </p:nvCxnSpPr>
          <p:spPr>
            <a:xfrm flipH="1" rot="10800000">
              <a:off x="7182193" y="1543763"/>
              <a:ext cx="738600" cy="113400"/>
            </a:xfrm>
            <a:prstGeom prst="straightConnector1">
              <a:avLst/>
            </a:prstGeom>
            <a:noFill/>
            <a:ln cap="flat" cmpd="sng" w="9525">
              <a:solidFill>
                <a:srgbClr val="666666"/>
              </a:solidFill>
              <a:prstDash val="solid"/>
              <a:round/>
              <a:headEnd len="med" w="med" type="none"/>
              <a:tailEnd len="med" w="med" type="triangle"/>
            </a:ln>
          </p:spPr>
        </p:cxnSp>
        <p:cxnSp>
          <p:nvCxnSpPr>
            <p:cNvPr id="538" name="Google Shape;538;p18"/>
            <p:cNvCxnSpPr>
              <a:stCxn id="493" idx="6"/>
              <a:endCxn id="477" idx="2"/>
            </p:cNvCxnSpPr>
            <p:nvPr/>
          </p:nvCxnSpPr>
          <p:spPr>
            <a:xfrm flipH="1" rot="10800000">
              <a:off x="7182193" y="1057859"/>
              <a:ext cx="738600" cy="970500"/>
            </a:xfrm>
            <a:prstGeom prst="straightConnector1">
              <a:avLst/>
            </a:prstGeom>
            <a:noFill/>
            <a:ln cap="flat" cmpd="sng" w="9525">
              <a:solidFill>
                <a:srgbClr val="666666"/>
              </a:solidFill>
              <a:prstDash val="solid"/>
              <a:round/>
              <a:headEnd len="med" w="med" type="none"/>
              <a:tailEnd len="med" w="med" type="triangle"/>
            </a:ln>
          </p:spPr>
        </p:cxnSp>
        <p:cxnSp>
          <p:nvCxnSpPr>
            <p:cNvPr id="539" name="Google Shape;539;p18"/>
            <p:cNvCxnSpPr>
              <a:stCxn id="493" idx="6"/>
              <a:endCxn id="480" idx="2"/>
            </p:cNvCxnSpPr>
            <p:nvPr/>
          </p:nvCxnSpPr>
          <p:spPr>
            <a:xfrm flipH="1" rot="10800000">
              <a:off x="7182193" y="1543859"/>
              <a:ext cx="738600" cy="484500"/>
            </a:xfrm>
            <a:prstGeom prst="straightConnector1">
              <a:avLst/>
            </a:prstGeom>
            <a:noFill/>
            <a:ln cap="flat" cmpd="sng" w="9525">
              <a:solidFill>
                <a:srgbClr val="666666"/>
              </a:solidFill>
              <a:prstDash val="solid"/>
              <a:round/>
              <a:headEnd len="med" w="med" type="none"/>
              <a:tailEnd len="med" w="med" type="triangle"/>
            </a:ln>
          </p:spPr>
        </p:cxnSp>
      </p:grpSp>
      <p:sp>
        <p:nvSpPr>
          <p:cNvPr id="540" name="Google Shape;540;p18"/>
          <p:cNvSpPr txBox="1"/>
          <p:nvPr/>
        </p:nvSpPr>
        <p:spPr>
          <a:xfrm>
            <a:off x="1964475" y="1194225"/>
            <a:ext cx="4070400" cy="4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8"/>
          <p:cNvSpPr txBox="1"/>
          <p:nvPr>
            <p:ph idx="1" type="body"/>
          </p:nvPr>
        </p:nvSpPr>
        <p:spPr>
          <a:xfrm>
            <a:off x="141975" y="319975"/>
            <a:ext cx="4143600" cy="170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La propagación hacia atrás es más complicada que las propagaciones hacia adelante que hicimos en trabajos anteriores</a:t>
            </a:r>
            <a:endParaRPr/>
          </a:p>
          <a:p>
            <a:pPr indent="0" lvl="0" marL="0" rtl="0" algn="l">
              <a:spcBef>
                <a:spcPts val="1600"/>
              </a:spcBef>
              <a:spcAft>
                <a:spcPts val="1600"/>
              </a:spcAft>
              <a:buNone/>
            </a:pPr>
            <a:r>
              <a:t/>
            </a:r>
            <a:endParaRPr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19"/>
          <p:cNvSpPr txBox="1"/>
          <p:nvPr>
            <p:ph idx="1" type="body"/>
          </p:nvPr>
        </p:nvSpPr>
        <p:spPr>
          <a:xfrm>
            <a:off x="141975" y="319975"/>
            <a:ext cx="4143600" cy="170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Primero veo cómo se relaciona una cierta entrada con el valor de una neurona de salida</a:t>
            </a:r>
            <a:endParaRPr/>
          </a:p>
          <a:p>
            <a:pPr indent="0" lvl="0" marL="0" rtl="0" algn="just">
              <a:spcBef>
                <a:spcPts val="1600"/>
              </a:spcBef>
              <a:spcAft>
                <a:spcPts val="0"/>
              </a:spcAft>
              <a:buNone/>
            </a:pPr>
            <a:r>
              <a:rPr lang="en"/>
              <a:t> </a:t>
            </a:r>
            <a:endParaRPr/>
          </a:p>
          <a:p>
            <a:pPr indent="0" lvl="0" marL="0" rtl="0" algn="l">
              <a:spcBef>
                <a:spcPts val="1600"/>
              </a:spcBef>
              <a:spcAft>
                <a:spcPts val="1600"/>
              </a:spcAft>
              <a:buNone/>
            </a:pPr>
            <a:r>
              <a:t/>
            </a:r>
            <a:endParaRPr u="sng"/>
          </a:p>
        </p:txBody>
      </p:sp>
      <p:sp>
        <p:nvSpPr>
          <p:cNvPr id="547" name="Google Shape;547;p19"/>
          <p:cNvSpPr txBox="1"/>
          <p:nvPr/>
        </p:nvSpPr>
        <p:spPr>
          <a:xfrm>
            <a:off x="1964475" y="1194225"/>
            <a:ext cx="4070400" cy="4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548" name="Google Shape;548;p19"/>
          <p:cNvGrpSpPr/>
          <p:nvPr/>
        </p:nvGrpSpPr>
        <p:grpSpPr>
          <a:xfrm>
            <a:off x="4893776" y="422075"/>
            <a:ext cx="3272376" cy="1727814"/>
            <a:chOff x="4893776" y="2399725"/>
            <a:chExt cx="3272376" cy="1727814"/>
          </a:xfrm>
        </p:grpSpPr>
        <p:sp>
          <p:nvSpPr>
            <p:cNvPr id="549" name="Google Shape;549;p19"/>
            <p:cNvSpPr/>
            <p:nvPr/>
          </p:nvSpPr>
          <p:spPr>
            <a:xfrm>
              <a:off x="4893776" y="3142117"/>
              <a:ext cx="245400" cy="2430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9"/>
            <p:cNvSpPr/>
            <p:nvPr/>
          </p:nvSpPr>
          <p:spPr>
            <a:xfrm>
              <a:off x="5935250" y="3142147"/>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9"/>
            <p:cNvSpPr/>
            <p:nvPr/>
          </p:nvSpPr>
          <p:spPr>
            <a:xfrm>
              <a:off x="7920752" y="2913875"/>
              <a:ext cx="245400" cy="2430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latin typeface="Courier New"/>
                <a:ea typeface="Courier New"/>
                <a:cs typeface="Courier New"/>
                <a:sym typeface="Courier New"/>
              </a:endParaRPr>
            </a:p>
          </p:txBody>
        </p:sp>
        <p:sp>
          <p:nvSpPr>
            <p:cNvPr id="552" name="Google Shape;552;p19"/>
            <p:cNvSpPr/>
            <p:nvPr/>
          </p:nvSpPr>
          <p:spPr>
            <a:xfrm>
              <a:off x="4893776" y="3555256"/>
              <a:ext cx="245400" cy="2430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9"/>
            <p:cNvSpPr/>
            <p:nvPr/>
          </p:nvSpPr>
          <p:spPr>
            <a:xfrm>
              <a:off x="4893776" y="2729003"/>
              <a:ext cx="245400" cy="2430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9"/>
            <p:cNvSpPr/>
            <p:nvPr/>
          </p:nvSpPr>
          <p:spPr>
            <a:xfrm>
              <a:off x="7920752" y="3399985"/>
              <a:ext cx="245400" cy="2430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555" name="Google Shape;555;p19"/>
            <p:cNvSpPr/>
            <p:nvPr/>
          </p:nvSpPr>
          <p:spPr>
            <a:xfrm>
              <a:off x="5935250" y="3513343"/>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9"/>
            <p:cNvSpPr/>
            <p:nvPr/>
          </p:nvSpPr>
          <p:spPr>
            <a:xfrm>
              <a:off x="5935250" y="2758718"/>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9"/>
            <p:cNvSpPr/>
            <p:nvPr/>
          </p:nvSpPr>
          <p:spPr>
            <a:xfrm>
              <a:off x="5935250" y="3884539"/>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9"/>
            <p:cNvSpPr/>
            <p:nvPr/>
          </p:nvSpPr>
          <p:spPr>
            <a:xfrm>
              <a:off x="5935250" y="2399755"/>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9" name="Google Shape;559;p19"/>
            <p:cNvCxnSpPr>
              <a:stCxn id="553" idx="6"/>
              <a:endCxn id="558" idx="2"/>
            </p:cNvCxnSpPr>
            <p:nvPr/>
          </p:nvCxnSpPr>
          <p:spPr>
            <a:xfrm flipH="1" rot="10800000">
              <a:off x="5139176" y="2521403"/>
              <a:ext cx="796200" cy="329100"/>
            </a:xfrm>
            <a:prstGeom prst="straightConnector1">
              <a:avLst/>
            </a:prstGeom>
            <a:noFill/>
            <a:ln cap="flat" cmpd="sng" w="9525">
              <a:solidFill>
                <a:srgbClr val="D9D9D9"/>
              </a:solidFill>
              <a:prstDash val="solid"/>
              <a:round/>
              <a:headEnd len="med" w="med" type="none"/>
              <a:tailEnd len="med" w="med" type="triangle"/>
            </a:ln>
          </p:spPr>
        </p:cxnSp>
        <p:cxnSp>
          <p:nvCxnSpPr>
            <p:cNvPr id="560" name="Google Shape;560;p19"/>
            <p:cNvCxnSpPr>
              <a:stCxn id="553" idx="6"/>
              <a:endCxn id="556" idx="2"/>
            </p:cNvCxnSpPr>
            <p:nvPr/>
          </p:nvCxnSpPr>
          <p:spPr>
            <a:xfrm>
              <a:off x="5139176" y="2850503"/>
              <a:ext cx="796200" cy="29700"/>
            </a:xfrm>
            <a:prstGeom prst="straightConnector1">
              <a:avLst/>
            </a:prstGeom>
            <a:noFill/>
            <a:ln cap="flat" cmpd="sng" w="9525">
              <a:solidFill>
                <a:srgbClr val="D9D9D9"/>
              </a:solidFill>
              <a:prstDash val="solid"/>
              <a:round/>
              <a:headEnd len="med" w="med" type="none"/>
              <a:tailEnd len="med" w="med" type="triangle"/>
            </a:ln>
          </p:spPr>
        </p:cxnSp>
        <p:cxnSp>
          <p:nvCxnSpPr>
            <p:cNvPr id="561" name="Google Shape;561;p19"/>
            <p:cNvCxnSpPr>
              <a:stCxn id="553" idx="6"/>
              <a:endCxn id="550" idx="2"/>
            </p:cNvCxnSpPr>
            <p:nvPr/>
          </p:nvCxnSpPr>
          <p:spPr>
            <a:xfrm>
              <a:off x="5139176" y="2850503"/>
              <a:ext cx="796200" cy="413100"/>
            </a:xfrm>
            <a:prstGeom prst="straightConnector1">
              <a:avLst/>
            </a:prstGeom>
            <a:noFill/>
            <a:ln cap="flat" cmpd="sng" w="9525">
              <a:solidFill>
                <a:srgbClr val="D9D9D9"/>
              </a:solidFill>
              <a:prstDash val="solid"/>
              <a:round/>
              <a:headEnd len="med" w="med" type="none"/>
              <a:tailEnd len="med" w="med" type="triangle"/>
            </a:ln>
          </p:spPr>
        </p:cxnSp>
        <p:cxnSp>
          <p:nvCxnSpPr>
            <p:cNvPr id="562" name="Google Shape;562;p19"/>
            <p:cNvCxnSpPr>
              <a:stCxn id="553" idx="6"/>
              <a:endCxn id="555" idx="2"/>
            </p:cNvCxnSpPr>
            <p:nvPr/>
          </p:nvCxnSpPr>
          <p:spPr>
            <a:xfrm>
              <a:off x="5139176" y="2850503"/>
              <a:ext cx="796200" cy="784200"/>
            </a:xfrm>
            <a:prstGeom prst="straightConnector1">
              <a:avLst/>
            </a:prstGeom>
            <a:noFill/>
            <a:ln cap="flat" cmpd="sng" w="9525">
              <a:solidFill>
                <a:srgbClr val="D9D9D9"/>
              </a:solidFill>
              <a:prstDash val="solid"/>
              <a:round/>
              <a:headEnd len="med" w="med" type="none"/>
              <a:tailEnd len="med" w="med" type="triangle"/>
            </a:ln>
          </p:spPr>
        </p:cxnSp>
        <p:cxnSp>
          <p:nvCxnSpPr>
            <p:cNvPr id="563" name="Google Shape;563;p19"/>
            <p:cNvCxnSpPr>
              <a:stCxn id="553" idx="6"/>
              <a:endCxn id="557" idx="2"/>
            </p:cNvCxnSpPr>
            <p:nvPr/>
          </p:nvCxnSpPr>
          <p:spPr>
            <a:xfrm>
              <a:off x="5139176" y="2850503"/>
              <a:ext cx="796200" cy="1155600"/>
            </a:xfrm>
            <a:prstGeom prst="straightConnector1">
              <a:avLst/>
            </a:prstGeom>
            <a:noFill/>
            <a:ln cap="flat" cmpd="sng" w="9525">
              <a:solidFill>
                <a:srgbClr val="D9D9D9"/>
              </a:solidFill>
              <a:prstDash val="solid"/>
              <a:round/>
              <a:headEnd len="med" w="med" type="none"/>
              <a:tailEnd len="med" w="med" type="triangle"/>
            </a:ln>
          </p:spPr>
        </p:cxnSp>
        <p:sp>
          <p:nvSpPr>
            <p:cNvPr id="564" name="Google Shape;564;p19"/>
            <p:cNvSpPr/>
            <p:nvPr/>
          </p:nvSpPr>
          <p:spPr>
            <a:xfrm>
              <a:off x="6936793" y="3142117"/>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9"/>
            <p:cNvSpPr/>
            <p:nvPr/>
          </p:nvSpPr>
          <p:spPr>
            <a:xfrm>
              <a:off x="6936793" y="3513313"/>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9"/>
            <p:cNvSpPr/>
            <p:nvPr/>
          </p:nvSpPr>
          <p:spPr>
            <a:xfrm>
              <a:off x="6936793" y="2758688"/>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9"/>
            <p:cNvSpPr/>
            <p:nvPr/>
          </p:nvSpPr>
          <p:spPr>
            <a:xfrm>
              <a:off x="6936793" y="3884509"/>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9"/>
            <p:cNvSpPr/>
            <p:nvPr/>
          </p:nvSpPr>
          <p:spPr>
            <a:xfrm>
              <a:off x="6936793" y="2399725"/>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9" name="Google Shape;569;p19"/>
            <p:cNvCxnSpPr>
              <a:stCxn id="549" idx="6"/>
              <a:endCxn id="558" idx="2"/>
            </p:cNvCxnSpPr>
            <p:nvPr/>
          </p:nvCxnSpPr>
          <p:spPr>
            <a:xfrm flipH="1" rot="10800000">
              <a:off x="5139176" y="2521117"/>
              <a:ext cx="796200" cy="742500"/>
            </a:xfrm>
            <a:prstGeom prst="straightConnector1">
              <a:avLst/>
            </a:prstGeom>
            <a:noFill/>
            <a:ln cap="flat" cmpd="sng" w="9525">
              <a:solidFill>
                <a:srgbClr val="D9D9D9"/>
              </a:solidFill>
              <a:prstDash val="solid"/>
              <a:round/>
              <a:headEnd len="med" w="med" type="none"/>
              <a:tailEnd len="med" w="med" type="triangle"/>
            </a:ln>
          </p:spPr>
        </p:cxnSp>
        <p:cxnSp>
          <p:nvCxnSpPr>
            <p:cNvPr id="570" name="Google Shape;570;p19"/>
            <p:cNvCxnSpPr>
              <a:stCxn id="549" idx="6"/>
              <a:endCxn id="556" idx="2"/>
            </p:cNvCxnSpPr>
            <p:nvPr/>
          </p:nvCxnSpPr>
          <p:spPr>
            <a:xfrm flipH="1" rot="10800000">
              <a:off x="5139176" y="2880217"/>
              <a:ext cx="796200" cy="383400"/>
            </a:xfrm>
            <a:prstGeom prst="straightConnector1">
              <a:avLst/>
            </a:prstGeom>
            <a:noFill/>
            <a:ln cap="flat" cmpd="sng" w="9525">
              <a:solidFill>
                <a:srgbClr val="D9D9D9"/>
              </a:solidFill>
              <a:prstDash val="solid"/>
              <a:round/>
              <a:headEnd len="med" w="med" type="none"/>
              <a:tailEnd len="med" w="med" type="triangle"/>
            </a:ln>
          </p:spPr>
        </p:cxnSp>
        <p:cxnSp>
          <p:nvCxnSpPr>
            <p:cNvPr id="571" name="Google Shape;571;p19"/>
            <p:cNvCxnSpPr>
              <a:stCxn id="549" idx="6"/>
              <a:endCxn id="550" idx="2"/>
            </p:cNvCxnSpPr>
            <p:nvPr/>
          </p:nvCxnSpPr>
          <p:spPr>
            <a:xfrm>
              <a:off x="5139176" y="3263617"/>
              <a:ext cx="796200" cy="0"/>
            </a:xfrm>
            <a:prstGeom prst="straightConnector1">
              <a:avLst/>
            </a:prstGeom>
            <a:noFill/>
            <a:ln cap="flat" cmpd="sng" w="9525">
              <a:solidFill>
                <a:srgbClr val="D9D9D9"/>
              </a:solidFill>
              <a:prstDash val="solid"/>
              <a:round/>
              <a:headEnd len="med" w="med" type="none"/>
              <a:tailEnd len="med" w="med" type="triangle"/>
            </a:ln>
          </p:spPr>
        </p:cxnSp>
        <p:cxnSp>
          <p:nvCxnSpPr>
            <p:cNvPr id="572" name="Google Shape;572;p19"/>
            <p:cNvCxnSpPr>
              <a:stCxn id="549" idx="6"/>
              <a:endCxn id="555" idx="2"/>
            </p:cNvCxnSpPr>
            <p:nvPr/>
          </p:nvCxnSpPr>
          <p:spPr>
            <a:xfrm>
              <a:off x="5139176" y="3263617"/>
              <a:ext cx="796200" cy="371100"/>
            </a:xfrm>
            <a:prstGeom prst="straightConnector1">
              <a:avLst/>
            </a:prstGeom>
            <a:noFill/>
            <a:ln cap="flat" cmpd="sng" w="9525">
              <a:solidFill>
                <a:srgbClr val="D9D9D9"/>
              </a:solidFill>
              <a:prstDash val="solid"/>
              <a:round/>
              <a:headEnd len="med" w="med" type="none"/>
              <a:tailEnd len="med" w="med" type="triangle"/>
            </a:ln>
          </p:spPr>
        </p:cxnSp>
        <p:cxnSp>
          <p:nvCxnSpPr>
            <p:cNvPr id="573" name="Google Shape;573;p19"/>
            <p:cNvCxnSpPr>
              <a:stCxn id="549" idx="6"/>
              <a:endCxn id="557" idx="2"/>
            </p:cNvCxnSpPr>
            <p:nvPr/>
          </p:nvCxnSpPr>
          <p:spPr>
            <a:xfrm>
              <a:off x="5139176" y="3263617"/>
              <a:ext cx="796200" cy="742500"/>
            </a:xfrm>
            <a:prstGeom prst="straightConnector1">
              <a:avLst/>
            </a:prstGeom>
            <a:noFill/>
            <a:ln cap="flat" cmpd="sng" w="9525">
              <a:solidFill>
                <a:srgbClr val="D9D9D9"/>
              </a:solidFill>
              <a:prstDash val="solid"/>
              <a:round/>
              <a:headEnd len="med" w="med" type="none"/>
              <a:tailEnd len="med" w="med" type="triangle"/>
            </a:ln>
          </p:spPr>
        </p:cxnSp>
        <p:cxnSp>
          <p:nvCxnSpPr>
            <p:cNvPr id="574" name="Google Shape;574;p19"/>
            <p:cNvCxnSpPr>
              <a:stCxn id="552" idx="6"/>
              <a:endCxn id="558" idx="2"/>
            </p:cNvCxnSpPr>
            <p:nvPr/>
          </p:nvCxnSpPr>
          <p:spPr>
            <a:xfrm flipH="1" rot="10800000">
              <a:off x="5139176" y="2521156"/>
              <a:ext cx="796200" cy="1155600"/>
            </a:xfrm>
            <a:prstGeom prst="straightConnector1">
              <a:avLst/>
            </a:prstGeom>
            <a:noFill/>
            <a:ln cap="flat" cmpd="sng" w="9525">
              <a:solidFill>
                <a:srgbClr val="D9D9D9"/>
              </a:solidFill>
              <a:prstDash val="solid"/>
              <a:round/>
              <a:headEnd len="med" w="med" type="none"/>
              <a:tailEnd len="med" w="med" type="triangle"/>
            </a:ln>
          </p:spPr>
        </p:cxnSp>
        <p:cxnSp>
          <p:nvCxnSpPr>
            <p:cNvPr id="575" name="Google Shape;575;p19"/>
            <p:cNvCxnSpPr>
              <a:stCxn id="552" idx="6"/>
              <a:endCxn id="556" idx="2"/>
            </p:cNvCxnSpPr>
            <p:nvPr/>
          </p:nvCxnSpPr>
          <p:spPr>
            <a:xfrm flipH="1" rot="10800000">
              <a:off x="5139176" y="2880256"/>
              <a:ext cx="796200" cy="796500"/>
            </a:xfrm>
            <a:prstGeom prst="straightConnector1">
              <a:avLst/>
            </a:prstGeom>
            <a:noFill/>
            <a:ln cap="flat" cmpd="sng" w="9525">
              <a:solidFill>
                <a:srgbClr val="D9D9D9"/>
              </a:solidFill>
              <a:prstDash val="solid"/>
              <a:round/>
              <a:headEnd len="med" w="med" type="none"/>
              <a:tailEnd len="med" w="med" type="triangle"/>
            </a:ln>
          </p:spPr>
        </p:cxnSp>
        <p:cxnSp>
          <p:nvCxnSpPr>
            <p:cNvPr id="576" name="Google Shape;576;p19"/>
            <p:cNvCxnSpPr>
              <a:stCxn id="552" idx="6"/>
              <a:endCxn id="550" idx="2"/>
            </p:cNvCxnSpPr>
            <p:nvPr/>
          </p:nvCxnSpPr>
          <p:spPr>
            <a:xfrm flipH="1" rot="10800000">
              <a:off x="5139176" y="3263656"/>
              <a:ext cx="796200" cy="413100"/>
            </a:xfrm>
            <a:prstGeom prst="straightConnector1">
              <a:avLst/>
            </a:prstGeom>
            <a:noFill/>
            <a:ln cap="flat" cmpd="sng" w="9525">
              <a:solidFill>
                <a:srgbClr val="D9D9D9"/>
              </a:solidFill>
              <a:prstDash val="solid"/>
              <a:round/>
              <a:headEnd len="med" w="med" type="none"/>
              <a:tailEnd len="med" w="med" type="triangle"/>
            </a:ln>
          </p:spPr>
        </p:cxnSp>
        <p:cxnSp>
          <p:nvCxnSpPr>
            <p:cNvPr id="577" name="Google Shape;577;p19"/>
            <p:cNvCxnSpPr>
              <a:stCxn id="552" idx="6"/>
              <a:endCxn id="555" idx="2"/>
            </p:cNvCxnSpPr>
            <p:nvPr/>
          </p:nvCxnSpPr>
          <p:spPr>
            <a:xfrm flipH="1" rot="10800000">
              <a:off x="5139176" y="3634756"/>
              <a:ext cx="796200" cy="42000"/>
            </a:xfrm>
            <a:prstGeom prst="straightConnector1">
              <a:avLst/>
            </a:prstGeom>
            <a:noFill/>
            <a:ln cap="flat" cmpd="sng" w="9525">
              <a:solidFill>
                <a:srgbClr val="D9D9D9"/>
              </a:solidFill>
              <a:prstDash val="solid"/>
              <a:round/>
              <a:headEnd len="med" w="med" type="none"/>
              <a:tailEnd len="med" w="med" type="triangle"/>
            </a:ln>
          </p:spPr>
        </p:cxnSp>
        <p:cxnSp>
          <p:nvCxnSpPr>
            <p:cNvPr id="578" name="Google Shape;578;p19"/>
            <p:cNvCxnSpPr>
              <a:stCxn id="552" idx="6"/>
              <a:endCxn id="557" idx="2"/>
            </p:cNvCxnSpPr>
            <p:nvPr/>
          </p:nvCxnSpPr>
          <p:spPr>
            <a:xfrm>
              <a:off x="5139176" y="3676756"/>
              <a:ext cx="796200" cy="329400"/>
            </a:xfrm>
            <a:prstGeom prst="straightConnector1">
              <a:avLst/>
            </a:prstGeom>
            <a:noFill/>
            <a:ln cap="flat" cmpd="sng" w="9525">
              <a:solidFill>
                <a:srgbClr val="D9D9D9"/>
              </a:solidFill>
              <a:prstDash val="solid"/>
              <a:round/>
              <a:headEnd len="med" w="med" type="none"/>
              <a:tailEnd len="med" w="med" type="triangle"/>
            </a:ln>
          </p:spPr>
        </p:cxnSp>
        <p:cxnSp>
          <p:nvCxnSpPr>
            <p:cNvPr id="579" name="Google Shape;579;p19"/>
            <p:cNvCxnSpPr>
              <a:stCxn id="558" idx="6"/>
              <a:endCxn id="568" idx="2"/>
            </p:cNvCxnSpPr>
            <p:nvPr/>
          </p:nvCxnSpPr>
          <p:spPr>
            <a:xfrm>
              <a:off x="6180650" y="2521255"/>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580" name="Google Shape;580;p19"/>
            <p:cNvCxnSpPr>
              <a:stCxn id="558" idx="6"/>
              <a:endCxn id="566" idx="2"/>
            </p:cNvCxnSpPr>
            <p:nvPr/>
          </p:nvCxnSpPr>
          <p:spPr>
            <a:xfrm>
              <a:off x="6180650" y="2521255"/>
              <a:ext cx="756000" cy="358800"/>
            </a:xfrm>
            <a:prstGeom prst="straightConnector1">
              <a:avLst/>
            </a:prstGeom>
            <a:noFill/>
            <a:ln cap="flat" cmpd="sng" w="9525">
              <a:solidFill>
                <a:srgbClr val="D9D9D9"/>
              </a:solidFill>
              <a:prstDash val="solid"/>
              <a:round/>
              <a:headEnd len="med" w="med" type="none"/>
              <a:tailEnd len="med" w="med" type="triangle"/>
            </a:ln>
          </p:spPr>
        </p:cxnSp>
        <p:cxnSp>
          <p:nvCxnSpPr>
            <p:cNvPr id="581" name="Google Shape;581;p19"/>
            <p:cNvCxnSpPr>
              <a:stCxn id="558" idx="6"/>
              <a:endCxn id="564" idx="2"/>
            </p:cNvCxnSpPr>
            <p:nvPr/>
          </p:nvCxnSpPr>
          <p:spPr>
            <a:xfrm>
              <a:off x="6180650" y="2521255"/>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582" name="Google Shape;582;p19"/>
            <p:cNvCxnSpPr>
              <a:stCxn id="558" idx="6"/>
              <a:endCxn id="565" idx="2"/>
            </p:cNvCxnSpPr>
            <p:nvPr/>
          </p:nvCxnSpPr>
          <p:spPr>
            <a:xfrm>
              <a:off x="6180650" y="2521255"/>
              <a:ext cx="756000" cy="1113600"/>
            </a:xfrm>
            <a:prstGeom prst="straightConnector1">
              <a:avLst/>
            </a:prstGeom>
            <a:noFill/>
            <a:ln cap="flat" cmpd="sng" w="9525">
              <a:solidFill>
                <a:srgbClr val="D9D9D9"/>
              </a:solidFill>
              <a:prstDash val="solid"/>
              <a:round/>
              <a:headEnd len="med" w="med" type="none"/>
              <a:tailEnd len="med" w="med" type="triangle"/>
            </a:ln>
          </p:spPr>
        </p:cxnSp>
        <p:cxnSp>
          <p:nvCxnSpPr>
            <p:cNvPr id="583" name="Google Shape;583;p19"/>
            <p:cNvCxnSpPr>
              <a:stCxn id="558" idx="6"/>
              <a:endCxn id="567" idx="2"/>
            </p:cNvCxnSpPr>
            <p:nvPr/>
          </p:nvCxnSpPr>
          <p:spPr>
            <a:xfrm>
              <a:off x="6180650" y="2521255"/>
              <a:ext cx="756000" cy="1484700"/>
            </a:xfrm>
            <a:prstGeom prst="straightConnector1">
              <a:avLst/>
            </a:prstGeom>
            <a:noFill/>
            <a:ln cap="flat" cmpd="sng" w="9525">
              <a:solidFill>
                <a:srgbClr val="D9D9D9"/>
              </a:solidFill>
              <a:prstDash val="solid"/>
              <a:round/>
              <a:headEnd len="med" w="med" type="none"/>
              <a:tailEnd len="med" w="med" type="triangle"/>
            </a:ln>
          </p:spPr>
        </p:cxnSp>
        <p:cxnSp>
          <p:nvCxnSpPr>
            <p:cNvPr id="584" name="Google Shape;584;p19"/>
            <p:cNvCxnSpPr>
              <a:stCxn id="557" idx="6"/>
              <a:endCxn id="568" idx="2"/>
            </p:cNvCxnSpPr>
            <p:nvPr/>
          </p:nvCxnSpPr>
          <p:spPr>
            <a:xfrm flipH="1" rot="10800000">
              <a:off x="6180650" y="2521339"/>
              <a:ext cx="756000" cy="1484700"/>
            </a:xfrm>
            <a:prstGeom prst="straightConnector1">
              <a:avLst/>
            </a:prstGeom>
            <a:noFill/>
            <a:ln cap="flat" cmpd="sng" w="9525">
              <a:solidFill>
                <a:srgbClr val="D9D9D9"/>
              </a:solidFill>
              <a:prstDash val="solid"/>
              <a:round/>
              <a:headEnd len="med" w="med" type="none"/>
              <a:tailEnd len="med" w="med" type="triangle"/>
            </a:ln>
          </p:spPr>
        </p:cxnSp>
        <p:cxnSp>
          <p:nvCxnSpPr>
            <p:cNvPr id="585" name="Google Shape;585;p19"/>
            <p:cNvCxnSpPr>
              <a:stCxn id="557" idx="6"/>
              <a:endCxn id="566" idx="2"/>
            </p:cNvCxnSpPr>
            <p:nvPr/>
          </p:nvCxnSpPr>
          <p:spPr>
            <a:xfrm flipH="1" rot="10800000">
              <a:off x="6180650" y="2880139"/>
              <a:ext cx="756000" cy="1125900"/>
            </a:xfrm>
            <a:prstGeom prst="straightConnector1">
              <a:avLst/>
            </a:prstGeom>
            <a:noFill/>
            <a:ln cap="flat" cmpd="sng" w="9525">
              <a:solidFill>
                <a:srgbClr val="D9D9D9"/>
              </a:solidFill>
              <a:prstDash val="solid"/>
              <a:round/>
              <a:headEnd len="med" w="med" type="none"/>
              <a:tailEnd len="med" w="med" type="triangle"/>
            </a:ln>
          </p:spPr>
        </p:cxnSp>
        <p:cxnSp>
          <p:nvCxnSpPr>
            <p:cNvPr id="586" name="Google Shape;586;p19"/>
            <p:cNvCxnSpPr>
              <a:stCxn id="557" idx="6"/>
              <a:endCxn id="564" idx="2"/>
            </p:cNvCxnSpPr>
            <p:nvPr/>
          </p:nvCxnSpPr>
          <p:spPr>
            <a:xfrm flipH="1" rot="10800000">
              <a:off x="6180650" y="3263539"/>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587" name="Google Shape;587;p19"/>
            <p:cNvCxnSpPr>
              <a:stCxn id="557" idx="6"/>
              <a:endCxn id="565" idx="2"/>
            </p:cNvCxnSpPr>
            <p:nvPr/>
          </p:nvCxnSpPr>
          <p:spPr>
            <a:xfrm flipH="1" rot="10800000">
              <a:off x="6180650" y="3634939"/>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588" name="Google Shape;588;p19"/>
            <p:cNvCxnSpPr>
              <a:stCxn id="557" idx="6"/>
              <a:endCxn id="567" idx="2"/>
            </p:cNvCxnSpPr>
            <p:nvPr/>
          </p:nvCxnSpPr>
          <p:spPr>
            <a:xfrm>
              <a:off x="6180650" y="4006039"/>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589" name="Google Shape;589;p19"/>
            <p:cNvCxnSpPr>
              <a:stCxn id="556" idx="6"/>
              <a:endCxn id="568" idx="2"/>
            </p:cNvCxnSpPr>
            <p:nvPr/>
          </p:nvCxnSpPr>
          <p:spPr>
            <a:xfrm flipH="1" rot="10800000">
              <a:off x="6180650" y="2521118"/>
              <a:ext cx="756000" cy="359100"/>
            </a:xfrm>
            <a:prstGeom prst="straightConnector1">
              <a:avLst/>
            </a:prstGeom>
            <a:noFill/>
            <a:ln cap="flat" cmpd="sng" w="9525">
              <a:solidFill>
                <a:srgbClr val="D9D9D9"/>
              </a:solidFill>
              <a:prstDash val="solid"/>
              <a:round/>
              <a:headEnd len="med" w="med" type="none"/>
              <a:tailEnd len="med" w="med" type="triangle"/>
            </a:ln>
          </p:spPr>
        </p:cxnSp>
        <p:cxnSp>
          <p:nvCxnSpPr>
            <p:cNvPr id="590" name="Google Shape;590;p19"/>
            <p:cNvCxnSpPr>
              <a:stCxn id="556" idx="6"/>
              <a:endCxn id="566" idx="2"/>
            </p:cNvCxnSpPr>
            <p:nvPr/>
          </p:nvCxnSpPr>
          <p:spPr>
            <a:xfrm>
              <a:off x="6180650" y="2880218"/>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591" name="Google Shape;591;p19"/>
            <p:cNvCxnSpPr>
              <a:stCxn id="556" idx="6"/>
              <a:endCxn id="564" idx="2"/>
            </p:cNvCxnSpPr>
            <p:nvPr/>
          </p:nvCxnSpPr>
          <p:spPr>
            <a:xfrm>
              <a:off x="6180650" y="2880218"/>
              <a:ext cx="756000" cy="383400"/>
            </a:xfrm>
            <a:prstGeom prst="straightConnector1">
              <a:avLst/>
            </a:prstGeom>
            <a:noFill/>
            <a:ln cap="flat" cmpd="sng" w="9525">
              <a:solidFill>
                <a:srgbClr val="D9D9D9"/>
              </a:solidFill>
              <a:prstDash val="solid"/>
              <a:round/>
              <a:headEnd len="med" w="med" type="none"/>
              <a:tailEnd len="med" w="med" type="triangle"/>
            </a:ln>
          </p:spPr>
        </p:cxnSp>
        <p:cxnSp>
          <p:nvCxnSpPr>
            <p:cNvPr id="592" name="Google Shape;592;p19"/>
            <p:cNvCxnSpPr>
              <a:stCxn id="556" idx="6"/>
              <a:endCxn id="565" idx="2"/>
            </p:cNvCxnSpPr>
            <p:nvPr/>
          </p:nvCxnSpPr>
          <p:spPr>
            <a:xfrm>
              <a:off x="6180650" y="2880218"/>
              <a:ext cx="756000" cy="754500"/>
            </a:xfrm>
            <a:prstGeom prst="straightConnector1">
              <a:avLst/>
            </a:prstGeom>
            <a:noFill/>
            <a:ln cap="flat" cmpd="sng" w="9525">
              <a:solidFill>
                <a:srgbClr val="D9D9D9"/>
              </a:solidFill>
              <a:prstDash val="solid"/>
              <a:round/>
              <a:headEnd len="med" w="med" type="none"/>
              <a:tailEnd len="med" w="med" type="triangle"/>
            </a:ln>
          </p:spPr>
        </p:cxnSp>
        <p:cxnSp>
          <p:nvCxnSpPr>
            <p:cNvPr id="593" name="Google Shape;593;p19"/>
            <p:cNvCxnSpPr>
              <a:stCxn id="556" idx="6"/>
              <a:endCxn id="567" idx="2"/>
            </p:cNvCxnSpPr>
            <p:nvPr/>
          </p:nvCxnSpPr>
          <p:spPr>
            <a:xfrm>
              <a:off x="6180650" y="2880218"/>
              <a:ext cx="756000" cy="1125900"/>
            </a:xfrm>
            <a:prstGeom prst="straightConnector1">
              <a:avLst/>
            </a:prstGeom>
            <a:noFill/>
            <a:ln cap="flat" cmpd="sng" w="9525">
              <a:solidFill>
                <a:srgbClr val="D9D9D9"/>
              </a:solidFill>
              <a:prstDash val="solid"/>
              <a:round/>
              <a:headEnd len="med" w="med" type="none"/>
              <a:tailEnd len="med" w="med" type="triangle"/>
            </a:ln>
          </p:spPr>
        </p:cxnSp>
        <p:cxnSp>
          <p:nvCxnSpPr>
            <p:cNvPr id="594" name="Google Shape;594;p19"/>
            <p:cNvCxnSpPr>
              <a:stCxn id="550" idx="6"/>
              <a:endCxn id="568" idx="2"/>
            </p:cNvCxnSpPr>
            <p:nvPr/>
          </p:nvCxnSpPr>
          <p:spPr>
            <a:xfrm flipH="1" rot="10800000">
              <a:off x="6180650" y="2521147"/>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595" name="Google Shape;595;p19"/>
            <p:cNvCxnSpPr>
              <a:stCxn id="550" idx="6"/>
              <a:endCxn id="566" idx="2"/>
            </p:cNvCxnSpPr>
            <p:nvPr/>
          </p:nvCxnSpPr>
          <p:spPr>
            <a:xfrm flipH="1" rot="10800000">
              <a:off x="6180650" y="2880247"/>
              <a:ext cx="756000" cy="383400"/>
            </a:xfrm>
            <a:prstGeom prst="straightConnector1">
              <a:avLst/>
            </a:prstGeom>
            <a:noFill/>
            <a:ln cap="flat" cmpd="sng" w="9525">
              <a:solidFill>
                <a:srgbClr val="D9D9D9"/>
              </a:solidFill>
              <a:prstDash val="solid"/>
              <a:round/>
              <a:headEnd len="med" w="med" type="none"/>
              <a:tailEnd len="med" w="med" type="triangle"/>
            </a:ln>
          </p:spPr>
        </p:cxnSp>
        <p:cxnSp>
          <p:nvCxnSpPr>
            <p:cNvPr id="596" name="Google Shape;596;p19"/>
            <p:cNvCxnSpPr>
              <a:stCxn id="550" idx="6"/>
              <a:endCxn id="564" idx="2"/>
            </p:cNvCxnSpPr>
            <p:nvPr/>
          </p:nvCxnSpPr>
          <p:spPr>
            <a:xfrm>
              <a:off x="6180650" y="3263647"/>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597" name="Google Shape;597;p19"/>
            <p:cNvCxnSpPr>
              <a:stCxn id="550" idx="6"/>
              <a:endCxn id="565" idx="2"/>
            </p:cNvCxnSpPr>
            <p:nvPr/>
          </p:nvCxnSpPr>
          <p:spPr>
            <a:xfrm>
              <a:off x="6180650" y="3263647"/>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598" name="Google Shape;598;p19"/>
            <p:cNvCxnSpPr>
              <a:stCxn id="550" idx="6"/>
              <a:endCxn id="567" idx="2"/>
            </p:cNvCxnSpPr>
            <p:nvPr/>
          </p:nvCxnSpPr>
          <p:spPr>
            <a:xfrm>
              <a:off x="6180650" y="3263647"/>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599" name="Google Shape;599;p19"/>
            <p:cNvCxnSpPr>
              <a:stCxn id="555" idx="6"/>
              <a:endCxn id="568" idx="2"/>
            </p:cNvCxnSpPr>
            <p:nvPr/>
          </p:nvCxnSpPr>
          <p:spPr>
            <a:xfrm flipH="1" rot="10800000">
              <a:off x="6180650" y="2521243"/>
              <a:ext cx="756000" cy="1113600"/>
            </a:xfrm>
            <a:prstGeom prst="straightConnector1">
              <a:avLst/>
            </a:prstGeom>
            <a:noFill/>
            <a:ln cap="flat" cmpd="sng" w="9525">
              <a:solidFill>
                <a:srgbClr val="D9D9D9"/>
              </a:solidFill>
              <a:prstDash val="solid"/>
              <a:round/>
              <a:headEnd len="med" w="med" type="none"/>
              <a:tailEnd len="med" w="med" type="triangle"/>
            </a:ln>
          </p:spPr>
        </p:cxnSp>
        <p:cxnSp>
          <p:nvCxnSpPr>
            <p:cNvPr id="600" name="Google Shape;600;p19"/>
            <p:cNvCxnSpPr>
              <a:stCxn id="555" idx="6"/>
              <a:endCxn id="566" idx="2"/>
            </p:cNvCxnSpPr>
            <p:nvPr/>
          </p:nvCxnSpPr>
          <p:spPr>
            <a:xfrm flipH="1" rot="10800000">
              <a:off x="6180650" y="2880043"/>
              <a:ext cx="756000" cy="754800"/>
            </a:xfrm>
            <a:prstGeom prst="straightConnector1">
              <a:avLst/>
            </a:prstGeom>
            <a:noFill/>
            <a:ln cap="flat" cmpd="sng" w="9525">
              <a:solidFill>
                <a:srgbClr val="D9D9D9"/>
              </a:solidFill>
              <a:prstDash val="solid"/>
              <a:round/>
              <a:headEnd len="med" w="med" type="none"/>
              <a:tailEnd len="med" w="med" type="triangle"/>
            </a:ln>
          </p:spPr>
        </p:cxnSp>
        <p:cxnSp>
          <p:nvCxnSpPr>
            <p:cNvPr id="601" name="Google Shape;601;p19"/>
            <p:cNvCxnSpPr>
              <a:stCxn id="555" idx="6"/>
              <a:endCxn id="564" idx="2"/>
            </p:cNvCxnSpPr>
            <p:nvPr/>
          </p:nvCxnSpPr>
          <p:spPr>
            <a:xfrm flipH="1" rot="10800000">
              <a:off x="6180650" y="3263743"/>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602" name="Google Shape;602;p19"/>
            <p:cNvCxnSpPr>
              <a:stCxn id="555" idx="6"/>
              <a:endCxn id="565" idx="2"/>
            </p:cNvCxnSpPr>
            <p:nvPr/>
          </p:nvCxnSpPr>
          <p:spPr>
            <a:xfrm>
              <a:off x="6180650" y="3634843"/>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603" name="Google Shape;603;p19"/>
            <p:cNvCxnSpPr>
              <a:stCxn id="555" idx="6"/>
              <a:endCxn id="567" idx="2"/>
            </p:cNvCxnSpPr>
            <p:nvPr/>
          </p:nvCxnSpPr>
          <p:spPr>
            <a:xfrm>
              <a:off x="6180650" y="3634843"/>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604" name="Google Shape;604;p19"/>
            <p:cNvCxnSpPr>
              <a:stCxn id="568" idx="6"/>
              <a:endCxn id="551" idx="2"/>
            </p:cNvCxnSpPr>
            <p:nvPr/>
          </p:nvCxnSpPr>
          <p:spPr>
            <a:xfrm>
              <a:off x="7182193" y="2521225"/>
              <a:ext cx="738600" cy="514200"/>
            </a:xfrm>
            <a:prstGeom prst="straightConnector1">
              <a:avLst/>
            </a:prstGeom>
            <a:noFill/>
            <a:ln cap="flat" cmpd="sng" w="9525">
              <a:solidFill>
                <a:srgbClr val="D9D9D9"/>
              </a:solidFill>
              <a:prstDash val="solid"/>
              <a:round/>
              <a:headEnd len="med" w="med" type="none"/>
              <a:tailEnd len="med" w="med" type="triangle"/>
            </a:ln>
          </p:spPr>
        </p:cxnSp>
        <p:cxnSp>
          <p:nvCxnSpPr>
            <p:cNvPr id="605" name="Google Shape;605;p19"/>
            <p:cNvCxnSpPr>
              <a:stCxn id="568" idx="6"/>
              <a:endCxn id="554" idx="2"/>
            </p:cNvCxnSpPr>
            <p:nvPr/>
          </p:nvCxnSpPr>
          <p:spPr>
            <a:xfrm>
              <a:off x="7182193" y="2521225"/>
              <a:ext cx="738600" cy="1000200"/>
            </a:xfrm>
            <a:prstGeom prst="straightConnector1">
              <a:avLst/>
            </a:prstGeom>
            <a:noFill/>
            <a:ln cap="flat" cmpd="sng" w="9525">
              <a:solidFill>
                <a:srgbClr val="D9D9D9"/>
              </a:solidFill>
              <a:prstDash val="solid"/>
              <a:round/>
              <a:headEnd len="med" w="med" type="none"/>
              <a:tailEnd len="med" w="med" type="triangle"/>
            </a:ln>
          </p:spPr>
        </p:cxnSp>
        <p:cxnSp>
          <p:nvCxnSpPr>
            <p:cNvPr id="606" name="Google Shape;606;p19"/>
            <p:cNvCxnSpPr>
              <a:stCxn id="566" idx="6"/>
              <a:endCxn id="551" idx="2"/>
            </p:cNvCxnSpPr>
            <p:nvPr/>
          </p:nvCxnSpPr>
          <p:spPr>
            <a:xfrm>
              <a:off x="7182193" y="2880188"/>
              <a:ext cx="738600" cy="155100"/>
            </a:xfrm>
            <a:prstGeom prst="straightConnector1">
              <a:avLst/>
            </a:prstGeom>
            <a:noFill/>
            <a:ln cap="flat" cmpd="sng" w="9525">
              <a:solidFill>
                <a:srgbClr val="D9D9D9"/>
              </a:solidFill>
              <a:prstDash val="solid"/>
              <a:round/>
              <a:headEnd len="med" w="med" type="none"/>
              <a:tailEnd len="med" w="med" type="triangle"/>
            </a:ln>
          </p:spPr>
        </p:cxnSp>
        <p:cxnSp>
          <p:nvCxnSpPr>
            <p:cNvPr id="607" name="Google Shape;607;p19"/>
            <p:cNvCxnSpPr>
              <a:stCxn id="566" idx="6"/>
              <a:endCxn id="554" idx="2"/>
            </p:cNvCxnSpPr>
            <p:nvPr/>
          </p:nvCxnSpPr>
          <p:spPr>
            <a:xfrm>
              <a:off x="7182193" y="2880188"/>
              <a:ext cx="738600" cy="641400"/>
            </a:xfrm>
            <a:prstGeom prst="straightConnector1">
              <a:avLst/>
            </a:prstGeom>
            <a:noFill/>
            <a:ln cap="flat" cmpd="sng" w="9525">
              <a:solidFill>
                <a:srgbClr val="D9D9D9"/>
              </a:solidFill>
              <a:prstDash val="solid"/>
              <a:round/>
              <a:headEnd len="med" w="med" type="none"/>
              <a:tailEnd len="med" w="med" type="triangle"/>
            </a:ln>
          </p:spPr>
        </p:cxnSp>
        <p:cxnSp>
          <p:nvCxnSpPr>
            <p:cNvPr id="608" name="Google Shape;608;p19"/>
            <p:cNvCxnSpPr>
              <a:stCxn id="564" idx="6"/>
              <a:endCxn id="551" idx="2"/>
            </p:cNvCxnSpPr>
            <p:nvPr/>
          </p:nvCxnSpPr>
          <p:spPr>
            <a:xfrm flipH="1" rot="10800000">
              <a:off x="7182193" y="3035317"/>
              <a:ext cx="738600" cy="228300"/>
            </a:xfrm>
            <a:prstGeom prst="straightConnector1">
              <a:avLst/>
            </a:prstGeom>
            <a:noFill/>
            <a:ln cap="flat" cmpd="sng" w="9525">
              <a:solidFill>
                <a:srgbClr val="D9D9D9"/>
              </a:solidFill>
              <a:prstDash val="solid"/>
              <a:round/>
              <a:headEnd len="med" w="med" type="none"/>
              <a:tailEnd len="med" w="med" type="triangle"/>
            </a:ln>
          </p:spPr>
        </p:cxnSp>
        <p:cxnSp>
          <p:nvCxnSpPr>
            <p:cNvPr id="609" name="Google Shape;609;p19"/>
            <p:cNvCxnSpPr>
              <a:stCxn id="564" idx="6"/>
              <a:endCxn id="554" idx="2"/>
            </p:cNvCxnSpPr>
            <p:nvPr/>
          </p:nvCxnSpPr>
          <p:spPr>
            <a:xfrm>
              <a:off x="7182193" y="3263617"/>
              <a:ext cx="738600" cy="258000"/>
            </a:xfrm>
            <a:prstGeom prst="straightConnector1">
              <a:avLst/>
            </a:prstGeom>
            <a:noFill/>
            <a:ln cap="flat" cmpd="sng" w="9525">
              <a:solidFill>
                <a:srgbClr val="D9D9D9"/>
              </a:solidFill>
              <a:prstDash val="solid"/>
              <a:round/>
              <a:headEnd len="med" w="med" type="none"/>
              <a:tailEnd len="med" w="med" type="triangle"/>
            </a:ln>
          </p:spPr>
        </p:cxnSp>
        <p:cxnSp>
          <p:nvCxnSpPr>
            <p:cNvPr id="610" name="Google Shape;610;p19"/>
            <p:cNvCxnSpPr>
              <a:stCxn id="565" idx="6"/>
              <a:endCxn id="551" idx="2"/>
            </p:cNvCxnSpPr>
            <p:nvPr/>
          </p:nvCxnSpPr>
          <p:spPr>
            <a:xfrm flipH="1" rot="10800000">
              <a:off x="7182193" y="3035413"/>
              <a:ext cx="738600" cy="599400"/>
            </a:xfrm>
            <a:prstGeom prst="straightConnector1">
              <a:avLst/>
            </a:prstGeom>
            <a:noFill/>
            <a:ln cap="flat" cmpd="sng" w="9525">
              <a:solidFill>
                <a:srgbClr val="D9D9D9"/>
              </a:solidFill>
              <a:prstDash val="solid"/>
              <a:round/>
              <a:headEnd len="med" w="med" type="none"/>
              <a:tailEnd len="med" w="med" type="triangle"/>
            </a:ln>
          </p:spPr>
        </p:cxnSp>
        <p:cxnSp>
          <p:nvCxnSpPr>
            <p:cNvPr id="611" name="Google Shape;611;p19"/>
            <p:cNvCxnSpPr>
              <a:stCxn id="565" idx="6"/>
              <a:endCxn id="554" idx="2"/>
            </p:cNvCxnSpPr>
            <p:nvPr/>
          </p:nvCxnSpPr>
          <p:spPr>
            <a:xfrm flipH="1" rot="10800000">
              <a:off x="7182193" y="3521413"/>
              <a:ext cx="738600" cy="113400"/>
            </a:xfrm>
            <a:prstGeom prst="straightConnector1">
              <a:avLst/>
            </a:prstGeom>
            <a:noFill/>
            <a:ln cap="flat" cmpd="sng" w="9525">
              <a:solidFill>
                <a:srgbClr val="D9D9D9"/>
              </a:solidFill>
              <a:prstDash val="solid"/>
              <a:round/>
              <a:headEnd len="med" w="med" type="none"/>
              <a:tailEnd len="med" w="med" type="triangle"/>
            </a:ln>
          </p:spPr>
        </p:cxnSp>
        <p:cxnSp>
          <p:nvCxnSpPr>
            <p:cNvPr id="612" name="Google Shape;612;p19"/>
            <p:cNvCxnSpPr>
              <a:stCxn id="567" idx="6"/>
              <a:endCxn id="551" idx="2"/>
            </p:cNvCxnSpPr>
            <p:nvPr/>
          </p:nvCxnSpPr>
          <p:spPr>
            <a:xfrm flipH="1" rot="10800000">
              <a:off x="7182193" y="3035509"/>
              <a:ext cx="738600" cy="970500"/>
            </a:xfrm>
            <a:prstGeom prst="straightConnector1">
              <a:avLst/>
            </a:prstGeom>
            <a:noFill/>
            <a:ln cap="flat" cmpd="sng" w="9525">
              <a:solidFill>
                <a:srgbClr val="D9D9D9"/>
              </a:solidFill>
              <a:prstDash val="solid"/>
              <a:round/>
              <a:headEnd len="med" w="med" type="none"/>
              <a:tailEnd len="med" w="med" type="triangle"/>
            </a:ln>
          </p:spPr>
        </p:cxnSp>
        <p:cxnSp>
          <p:nvCxnSpPr>
            <p:cNvPr id="613" name="Google Shape;613;p19"/>
            <p:cNvCxnSpPr>
              <a:stCxn id="567" idx="6"/>
              <a:endCxn id="554" idx="2"/>
            </p:cNvCxnSpPr>
            <p:nvPr/>
          </p:nvCxnSpPr>
          <p:spPr>
            <a:xfrm flipH="1" rot="10800000">
              <a:off x="7182193" y="3521509"/>
              <a:ext cx="738600" cy="484500"/>
            </a:xfrm>
            <a:prstGeom prst="straightConnector1">
              <a:avLst/>
            </a:prstGeom>
            <a:noFill/>
            <a:ln cap="flat" cmpd="sng" w="9525">
              <a:solidFill>
                <a:srgbClr val="D9D9D9"/>
              </a:solidFill>
              <a:prstDash val="solid"/>
              <a:round/>
              <a:headEnd len="med" w="med" type="none"/>
              <a:tailEnd len="med" w="med" type="triangle"/>
            </a:ln>
          </p:spPr>
        </p:cxnSp>
      </p:grpSp>
      <p:sp>
        <p:nvSpPr>
          <p:cNvPr id="614" name="Google Shape;614;p19"/>
          <p:cNvSpPr/>
          <p:nvPr/>
        </p:nvSpPr>
        <p:spPr>
          <a:xfrm rot="10800000">
            <a:off x="4589425" y="700025"/>
            <a:ext cx="216600" cy="1230600"/>
          </a:xfrm>
          <a:prstGeom prst="rightBrace">
            <a:avLst>
              <a:gd fmla="val 50000" name="adj1"/>
              <a:gd fmla="val 28672"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xi_{ }^{^{\mu}}" id="615" name="Google Shape;615;p19"/>
          <p:cNvPicPr preferRelativeResize="0"/>
          <p:nvPr/>
        </p:nvPicPr>
        <p:blipFill>
          <a:blip r:embed="rId3">
            <a:alphaModFix/>
          </a:blip>
          <a:stretch>
            <a:fillRect/>
          </a:stretch>
        </p:blipFill>
        <p:spPr>
          <a:xfrm>
            <a:off x="4223900" y="1442675"/>
            <a:ext cx="306063" cy="319975"/>
          </a:xfrm>
          <a:prstGeom prst="rect">
            <a:avLst/>
          </a:prstGeom>
          <a:noFill/>
          <a:ln>
            <a:noFill/>
          </a:ln>
        </p:spPr>
      </p:pic>
      <p:pic>
        <p:nvPicPr>
          <p:cNvPr descr="O_i^{^{\mu}}" id="616" name="Google Shape;616;p19"/>
          <p:cNvPicPr preferRelativeResize="0"/>
          <p:nvPr/>
        </p:nvPicPr>
        <p:blipFill>
          <a:blip r:embed="rId4">
            <a:alphaModFix/>
          </a:blip>
          <a:stretch>
            <a:fillRect/>
          </a:stretch>
        </p:blipFill>
        <p:spPr>
          <a:xfrm>
            <a:off x="8253900" y="874250"/>
            <a:ext cx="363893" cy="319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20"/>
          <p:cNvSpPr txBox="1"/>
          <p:nvPr>
            <p:ph idx="1" type="body"/>
          </p:nvPr>
        </p:nvSpPr>
        <p:spPr>
          <a:xfrm>
            <a:off x="141975" y="319975"/>
            <a:ext cx="4143600" cy="170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La propagación hacia atrás empieza calculando </a:t>
            </a:r>
            <a:endParaRPr/>
          </a:p>
          <a:p>
            <a:pPr indent="0" lvl="0" marL="0" rtl="0" algn="l">
              <a:spcBef>
                <a:spcPts val="1600"/>
              </a:spcBef>
              <a:spcAft>
                <a:spcPts val="1600"/>
              </a:spcAft>
              <a:buNone/>
            </a:pPr>
            <a:r>
              <a:t/>
            </a:r>
            <a:endParaRPr u="sng"/>
          </a:p>
        </p:txBody>
      </p:sp>
      <p:sp>
        <p:nvSpPr>
          <p:cNvPr id="622" name="Google Shape;622;p20"/>
          <p:cNvSpPr txBox="1"/>
          <p:nvPr/>
        </p:nvSpPr>
        <p:spPr>
          <a:xfrm>
            <a:off x="1964475" y="1194225"/>
            <a:ext cx="4070400" cy="4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0"/>
          <p:cNvSpPr txBox="1"/>
          <p:nvPr>
            <p:ph idx="1" type="body"/>
          </p:nvPr>
        </p:nvSpPr>
        <p:spPr>
          <a:xfrm>
            <a:off x="141975" y="1511150"/>
            <a:ext cx="4143600" cy="170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Para cada caso particular: </a:t>
            </a:r>
            <a:endParaRPr/>
          </a:p>
          <a:p>
            <a:pPr indent="0" lvl="0" marL="0" rtl="0" algn="l">
              <a:spcBef>
                <a:spcPts val="1600"/>
              </a:spcBef>
              <a:spcAft>
                <a:spcPts val="1600"/>
              </a:spcAft>
              <a:buNone/>
            </a:pPr>
            <a:r>
              <a:t/>
            </a:r>
            <a:endParaRPr u="sng"/>
          </a:p>
        </p:txBody>
      </p:sp>
      <p:grpSp>
        <p:nvGrpSpPr>
          <p:cNvPr id="624" name="Google Shape;624;p20"/>
          <p:cNvGrpSpPr/>
          <p:nvPr/>
        </p:nvGrpSpPr>
        <p:grpSpPr>
          <a:xfrm>
            <a:off x="4893776" y="422075"/>
            <a:ext cx="3272376" cy="1727814"/>
            <a:chOff x="4893776" y="2399725"/>
            <a:chExt cx="3272376" cy="1727814"/>
          </a:xfrm>
        </p:grpSpPr>
        <p:sp>
          <p:nvSpPr>
            <p:cNvPr id="625" name="Google Shape;625;p20"/>
            <p:cNvSpPr/>
            <p:nvPr/>
          </p:nvSpPr>
          <p:spPr>
            <a:xfrm>
              <a:off x="4893776" y="3142117"/>
              <a:ext cx="245400" cy="2430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0"/>
            <p:cNvSpPr/>
            <p:nvPr/>
          </p:nvSpPr>
          <p:spPr>
            <a:xfrm>
              <a:off x="5935250" y="3142147"/>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0"/>
            <p:cNvSpPr/>
            <p:nvPr/>
          </p:nvSpPr>
          <p:spPr>
            <a:xfrm>
              <a:off x="7920752" y="2913875"/>
              <a:ext cx="245400" cy="2430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latin typeface="Courier New"/>
                <a:ea typeface="Courier New"/>
                <a:cs typeface="Courier New"/>
                <a:sym typeface="Courier New"/>
              </a:endParaRPr>
            </a:p>
          </p:txBody>
        </p:sp>
        <p:sp>
          <p:nvSpPr>
            <p:cNvPr id="628" name="Google Shape;628;p20"/>
            <p:cNvSpPr/>
            <p:nvPr/>
          </p:nvSpPr>
          <p:spPr>
            <a:xfrm>
              <a:off x="4893776" y="3555256"/>
              <a:ext cx="245400" cy="2430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0"/>
            <p:cNvSpPr/>
            <p:nvPr/>
          </p:nvSpPr>
          <p:spPr>
            <a:xfrm>
              <a:off x="4893776" y="2729003"/>
              <a:ext cx="245400" cy="2430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0"/>
            <p:cNvSpPr/>
            <p:nvPr/>
          </p:nvSpPr>
          <p:spPr>
            <a:xfrm>
              <a:off x="7920752" y="3399985"/>
              <a:ext cx="245400" cy="2430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631" name="Google Shape;631;p20"/>
            <p:cNvSpPr/>
            <p:nvPr/>
          </p:nvSpPr>
          <p:spPr>
            <a:xfrm>
              <a:off x="5935250" y="3513343"/>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0"/>
            <p:cNvSpPr/>
            <p:nvPr/>
          </p:nvSpPr>
          <p:spPr>
            <a:xfrm>
              <a:off x="5935250" y="2758718"/>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0"/>
            <p:cNvSpPr/>
            <p:nvPr/>
          </p:nvSpPr>
          <p:spPr>
            <a:xfrm>
              <a:off x="5935250" y="3884539"/>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0"/>
            <p:cNvSpPr/>
            <p:nvPr/>
          </p:nvSpPr>
          <p:spPr>
            <a:xfrm>
              <a:off x="5935250" y="2399755"/>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5" name="Google Shape;635;p20"/>
            <p:cNvCxnSpPr>
              <a:stCxn id="629" idx="6"/>
              <a:endCxn id="634" idx="2"/>
            </p:cNvCxnSpPr>
            <p:nvPr/>
          </p:nvCxnSpPr>
          <p:spPr>
            <a:xfrm flipH="1" rot="10800000">
              <a:off x="5139176" y="2521403"/>
              <a:ext cx="796200" cy="329100"/>
            </a:xfrm>
            <a:prstGeom prst="straightConnector1">
              <a:avLst/>
            </a:prstGeom>
            <a:noFill/>
            <a:ln cap="flat" cmpd="sng" w="9525">
              <a:solidFill>
                <a:srgbClr val="D9D9D9"/>
              </a:solidFill>
              <a:prstDash val="solid"/>
              <a:round/>
              <a:headEnd len="med" w="med" type="none"/>
              <a:tailEnd len="med" w="med" type="triangle"/>
            </a:ln>
          </p:spPr>
        </p:cxnSp>
        <p:cxnSp>
          <p:nvCxnSpPr>
            <p:cNvPr id="636" name="Google Shape;636;p20"/>
            <p:cNvCxnSpPr>
              <a:stCxn id="629" idx="6"/>
              <a:endCxn id="632" idx="2"/>
            </p:cNvCxnSpPr>
            <p:nvPr/>
          </p:nvCxnSpPr>
          <p:spPr>
            <a:xfrm>
              <a:off x="5139176" y="2850503"/>
              <a:ext cx="796200" cy="29700"/>
            </a:xfrm>
            <a:prstGeom prst="straightConnector1">
              <a:avLst/>
            </a:prstGeom>
            <a:noFill/>
            <a:ln cap="flat" cmpd="sng" w="9525">
              <a:solidFill>
                <a:srgbClr val="D9D9D9"/>
              </a:solidFill>
              <a:prstDash val="solid"/>
              <a:round/>
              <a:headEnd len="med" w="med" type="none"/>
              <a:tailEnd len="med" w="med" type="triangle"/>
            </a:ln>
          </p:spPr>
        </p:cxnSp>
        <p:cxnSp>
          <p:nvCxnSpPr>
            <p:cNvPr id="637" name="Google Shape;637;p20"/>
            <p:cNvCxnSpPr>
              <a:stCxn id="629" idx="6"/>
              <a:endCxn id="626" idx="2"/>
            </p:cNvCxnSpPr>
            <p:nvPr/>
          </p:nvCxnSpPr>
          <p:spPr>
            <a:xfrm>
              <a:off x="5139176" y="2850503"/>
              <a:ext cx="796200" cy="413100"/>
            </a:xfrm>
            <a:prstGeom prst="straightConnector1">
              <a:avLst/>
            </a:prstGeom>
            <a:noFill/>
            <a:ln cap="flat" cmpd="sng" w="9525">
              <a:solidFill>
                <a:srgbClr val="D9D9D9"/>
              </a:solidFill>
              <a:prstDash val="solid"/>
              <a:round/>
              <a:headEnd len="med" w="med" type="none"/>
              <a:tailEnd len="med" w="med" type="triangle"/>
            </a:ln>
          </p:spPr>
        </p:cxnSp>
        <p:cxnSp>
          <p:nvCxnSpPr>
            <p:cNvPr id="638" name="Google Shape;638;p20"/>
            <p:cNvCxnSpPr>
              <a:stCxn id="629" idx="6"/>
              <a:endCxn id="631" idx="2"/>
            </p:cNvCxnSpPr>
            <p:nvPr/>
          </p:nvCxnSpPr>
          <p:spPr>
            <a:xfrm>
              <a:off x="5139176" y="2850503"/>
              <a:ext cx="796200" cy="784200"/>
            </a:xfrm>
            <a:prstGeom prst="straightConnector1">
              <a:avLst/>
            </a:prstGeom>
            <a:noFill/>
            <a:ln cap="flat" cmpd="sng" w="9525">
              <a:solidFill>
                <a:srgbClr val="D9D9D9"/>
              </a:solidFill>
              <a:prstDash val="solid"/>
              <a:round/>
              <a:headEnd len="med" w="med" type="none"/>
              <a:tailEnd len="med" w="med" type="triangle"/>
            </a:ln>
          </p:spPr>
        </p:cxnSp>
        <p:cxnSp>
          <p:nvCxnSpPr>
            <p:cNvPr id="639" name="Google Shape;639;p20"/>
            <p:cNvCxnSpPr>
              <a:stCxn id="629" idx="6"/>
              <a:endCxn id="633" idx="2"/>
            </p:cNvCxnSpPr>
            <p:nvPr/>
          </p:nvCxnSpPr>
          <p:spPr>
            <a:xfrm>
              <a:off x="5139176" y="2850503"/>
              <a:ext cx="796200" cy="1155600"/>
            </a:xfrm>
            <a:prstGeom prst="straightConnector1">
              <a:avLst/>
            </a:prstGeom>
            <a:noFill/>
            <a:ln cap="flat" cmpd="sng" w="9525">
              <a:solidFill>
                <a:srgbClr val="D9D9D9"/>
              </a:solidFill>
              <a:prstDash val="solid"/>
              <a:round/>
              <a:headEnd len="med" w="med" type="none"/>
              <a:tailEnd len="med" w="med" type="triangle"/>
            </a:ln>
          </p:spPr>
        </p:cxnSp>
        <p:sp>
          <p:nvSpPr>
            <p:cNvPr id="640" name="Google Shape;640;p20"/>
            <p:cNvSpPr/>
            <p:nvPr/>
          </p:nvSpPr>
          <p:spPr>
            <a:xfrm>
              <a:off x="6936793" y="3142117"/>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0"/>
            <p:cNvSpPr/>
            <p:nvPr/>
          </p:nvSpPr>
          <p:spPr>
            <a:xfrm>
              <a:off x="6936793" y="3513313"/>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0"/>
            <p:cNvSpPr/>
            <p:nvPr/>
          </p:nvSpPr>
          <p:spPr>
            <a:xfrm>
              <a:off x="6936793" y="2758688"/>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0"/>
            <p:cNvSpPr/>
            <p:nvPr/>
          </p:nvSpPr>
          <p:spPr>
            <a:xfrm>
              <a:off x="6936793" y="3884509"/>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0"/>
            <p:cNvSpPr/>
            <p:nvPr/>
          </p:nvSpPr>
          <p:spPr>
            <a:xfrm>
              <a:off x="6936793" y="2399725"/>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5" name="Google Shape;645;p20"/>
            <p:cNvCxnSpPr>
              <a:stCxn id="625" idx="6"/>
              <a:endCxn id="634" idx="2"/>
            </p:cNvCxnSpPr>
            <p:nvPr/>
          </p:nvCxnSpPr>
          <p:spPr>
            <a:xfrm flipH="1" rot="10800000">
              <a:off x="5139176" y="2521117"/>
              <a:ext cx="796200" cy="742500"/>
            </a:xfrm>
            <a:prstGeom prst="straightConnector1">
              <a:avLst/>
            </a:prstGeom>
            <a:noFill/>
            <a:ln cap="flat" cmpd="sng" w="9525">
              <a:solidFill>
                <a:srgbClr val="D9D9D9"/>
              </a:solidFill>
              <a:prstDash val="solid"/>
              <a:round/>
              <a:headEnd len="med" w="med" type="none"/>
              <a:tailEnd len="med" w="med" type="triangle"/>
            </a:ln>
          </p:spPr>
        </p:cxnSp>
        <p:cxnSp>
          <p:nvCxnSpPr>
            <p:cNvPr id="646" name="Google Shape;646;p20"/>
            <p:cNvCxnSpPr>
              <a:stCxn id="625" idx="6"/>
              <a:endCxn id="632" idx="2"/>
            </p:cNvCxnSpPr>
            <p:nvPr/>
          </p:nvCxnSpPr>
          <p:spPr>
            <a:xfrm flipH="1" rot="10800000">
              <a:off x="5139176" y="2880217"/>
              <a:ext cx="796200" cy="383400"/>
            </a:xfrm>
            <a:prstGeom prst="straightConnector1">
              <a:avLst/>
            </a:prstGeom>
            <a:noFill/>
            <a:ln cap="flat" cmpd="sng" w="9525">
              <a:solidFill>
                <a:srgbClr val="D9D9D9"/>
              </a:solidFill>
              <a:prstDash val="solid"/>
              <a:round/>
              <a:headEnd len="med" w="med" type="none"/>
              <a:tailEnd len="med" w="med" type="triangle"/>
            </a:ln>
          </p:spPr>
        </p:cxnSp>
        <p:cxnSp>
          <p:nvCxnSpPr>
            <p:cNvPr id="647" name="Google Shape;647;p20"/>
            <p:cNvCxnSpPr>
              <a:stCxn id="625" idx="6"/>
              <a:endCxn id="626" idx="2"/>
            </p:cNvCxnSpPr>
            <p:nvPr/>
          </p:nvCxnSpPr>
          <p:spPr>
            <a:xfrm>
              <a:off x="5139176" y="3263617"/>
              <a:ext cx="796200" cy="0"/>
            </a:xfrm>
            <a:prstGeom prst="straightConnector1">
              <a:avLst/>
            </a:prstGeom>
            <a:noFill/>
            <a:ln cap="flat" cmpd="sng" w="9525">
              <a:solidFill>
                <a:srgbClr val="D9D9D9"/>
              </a:solidFill>
              <a:prstDash val="solid"/>
              <a:round/>
              <a:headEnd len="med" w="med" type="none"/>
              <a:tailEnd len="med" w="med" type="triangle"/>
            </a:ln>
          </p:spPr>
        </p:cxnSp>
        <p:cxnSp>
          <p:nvCxnSpPr>
            <p:cNvPr id="648" name="Google Shape;648;p20"/>
            <p:cNvCxnSpPr>
              <a:stCxn id="625" idx="6"/>
              <a:endCxn id="631" idx="2"/>
            </p:cNvCxnSpPr>
            <p:nvPr/>
          </p:nvCxnSpPr>
          <p:spPr>
            <a:xfrm>
              <a:off x="5139176" y="3263617"/>
              <a:ext cx="796200" cy="371100"/>
            </a:xfrm>
            <a:prstGeom prst="straightConnector1">
              <a:avLst/>
            </a:prstGeom>
            <a:noFill/>
            <a:ln cap="flat" cmpd="sng" w="9525">
              <a:solidFill>
                <a:srgbClr val="D9D9D9"/>
              </a:solidFill>
              <a:prstDash val="solid"/>
              <a:round/>
              <a:headEnd len="med" w="med" type="none"/>
              <a:tailEnd len="med" w="med" type="triangle"/>
            </a:ln>
          </p:spPr>
        </p:cxnSp>
        <p:cxnSp>
          <p:nvCxnSpPr>
            <p:cNvPr id="649" name="Google Shape;649;p20"/>
            <p:cNvCxnSpPr>
              <a:stCxn id="625" idx="6"/>
              <a:endCxn id="633" idx="2"/>
            </p:cNvCxnSpPr>
            <p:nvPr/>
          </p:nvCxnSpPr>
          <p:spPr>
            <a:xfrm>
              <a:off x="5139176" y="3263617"/>
              <a:ext cx="796200" cy="742500"/>
            </a:xfrm>
            <a:prstGeom prst="straightConnector1">
              <a:avLst/>
            </a:prstGeom>
            <a:noFill/>
            <a:ln cap="flat" cmpd="sng" w="9525">
              <a:solidFill>
                <a:srgbClr val="D9D9D9"/>
              </a:solidFill>
              <a:prstDash val="solid"/>
              <a:round/>
              <a:headEnd len="med" w="med" type="none"/>
              <a:tailEnd len="med" w="med" type="triangle"/>
            </a:ln>
          </p:spPr>
        </p:cxnSp>
        <p:cxnSp>
          <p:nvCxnSpPr>
            <p:cNvPr id="650" name="Google Shape;650;p20"/>
            <p:cNvCxnSpPr>
              <a:stCxn id="628" idx="6"/>
              <a:endCxn id="634" idx="2"/>
            </p:cNvCxnSpPr>
            <p:nvPr/>
          </p:nvCxnSpPr>
          <p:spPr>
            <a:xfrm flipH="1" rot="10800000">
              <a:off x="5139176" y="2521156"/>
              <a:ext cx="796200" cy="1155600"/>
            </a:xfrm>
            <a:prstGeom prst="straightConnector1">
              <a:avLst/>
            </a:prstGeom>
            <a:noFill/>
            <a:ln cap="flat" cmpd="sng" w="9525">
              <a:solidFill>
                <a:srgbClr val="D9D9D9"/>
              </a:solidFill>
              <a:prstDash val="solid"/>
              <a:round/>
              <a:headEnd len="med" w="med" type="none"/>
              <a:tailEnd len="med" w="med" type="triangle"/>
            </a:ln>
          </p:spPr>
        </p:cxnSp>
        <p:cxnSp>
          <p:nvCxnSpPr>
            <p:cNvPr id="651" name="Google Shape;651;p20"/>
            <p:cNvCxnSpPr>
              <a:stCxn id="628" idx="6"/>
              <a:endCxn id="632" idx="2"/>
            </p:cNvCxnSpPr>
            <p:nvPr/>
          </p:nvCxnSpPr>
          <p:spPr>
            <a:xfrm flipH="1" rot="10800000">
              <a:off x="5139176" y="2880256"/>
              <a:ext cx="796200" cy="796500"/>
            </a:xfrm>
            <a:prstGeom prst="straightConnector1">
              <a:avLst/>
            </a:prstGeom>
            <a:noFill/>
            <a:ln cap="flat" cmpd="sng" w="9525">
              <a:solidFill>
                <a:srgbClr val="D9D9D9"/>
              </a:solidFill>
              <a:prstDash val="solid"/>
              <a:round/>
              <a:headEnd len="med" w="med" type="none"/>
              <a:tailEnd len="med" w="med" type="triangle"/>
            </a:ln>
          </p:spPr>
        </p:cxnSp>
        <p:cxnSp>
          <p:nvCxnSpPr>
            <p:cNvPr id="652" name="Google Shape;652;p20"/>
            <p:cNvCxnSpPr>
              <a:stCxn id="628" idx="6"/>
              <a:endCxn id="626" idx="2"/>
            </p:cNvCxnSpPr>
            <p:nvPr/>
          </p:nvCxnSpPr>
          <p:spPr>
            <a:xfrm flipH="1" rot="10800000">
              <a:off x="5139176" y="3263656"/>
              <a:ext cx="796200" cy="413100"/>
            </a:xfrm>
            <a:prstGeom prst="straightConnector1">
              <a:avLst/>
            </a:prstGeom>
            <a:noFill/>
            <a:ln cap="flat" cmpd="sng" w="9525">
              <a:solidFill>
                <a:srgbClr val="D9D9D9"/>
              </a:solidFill>
              <a:prstDash val="solid"/>
              <a:round/>
              <a:headEnd len="med" w="med" type="none"/>
              <a:tailEnd len="med" w="med" type="triangle"/>
            </a:ln>
          </p:spPr>
        </p:cxnSp>
        <p:cxnSp>
          <p:nvCxnSpPr>
            <p:cNvPr id="653" name="Google Shape;653;p20"/>
            <p:cNvCxnSpPr>
              <a:stCxn id="628" idx="6"/>
              <a:endCxn id="631" idx="2"/>
            </p:cNvCxnSpPr>
            <p:nvPr/>
          </p:nvCxnSpPr>
          <p:spPr>
            <a:xfrm flipH="1" rot="10800000">
              <a:off x="5139176" y="3634756"/>
              <a:ext cx="796200" cy="42000"/>
            </a:xfrm>
            <a:prstGeom prst="straightConnector1">
              <a:avLst/>
            </a:prstGeom>
            <a:noFill/>
            <a:ln cap="flat" cmpd="sng" w="9525">
              <a:solidFill>
                <a:srgbClr val="D9D9D9"/>
              </a:solidFill>
              <a:prstDash val="solid"/>
              <a:round/>
              <a:headEnd len="med" w="med" type="none"/>
              <a:tailEnd len="med" w="med" type="triangle"/>
            </a:ln>
          </p:spPr>
        </p:cxnSp>
        <p:cxnSp>
          <p:nvCxnSpPr>
            <p:cNvPr id="654" name="Google Shape;654;p20"/>
            <p:cNvCxnSpPr>
              <a:stCxn id="628" idx="6"/>
              <a:endCxn id="633" idx="2"/>
            </p:cNvCxnSpPr>
            <p:nvPr/>
          </p:nvCxnSpPr>
          <p:spPr>
            <a:xfrm>
              <a:off x="5139176" y="3676756"/>
              <a:ext cx="796200" cy="329400"/>
            </a:xfrm>
            <a:prstGeom prst="straightConnector1">
              <a:avLst/>
            </a:prstGeom>
            <a:noFill/>
            <a:ln cap="flat" cmpd="sng" w="9525">
              <a:solidFill>
                <a:srgbClr val="D9D9D9"/>
              </a:solidFill>
              <a:prstDash val="solid"/>
              <a:round/>
              <a:headEnd len="med" w="med" type="none"/>
              <a:tailEnd len="med" w="med" type="triangle"/>
            </a:ln>
          </p:spPr>
        </p:cxnSp>
        <p:cxnSp>
          <p:nvCxnSpPr>
            <p:cNvPr id="655" name="Google Shape;655;p20"/>
            <p:cNvCxnSpPr>
              <a:stCxn id="634" idx="6"/>
              <a:endCxn id="644" idx="2"/>
            </p:cNvCxnSpPr>
            <p:nvPr/>
          </p:nvCxnSpPr>
          <p:spPr>
            <a:xfrm>
              <a:off x="6180650" y="2521255"/>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656" name="Google Shape;656;p20"/>
            <p:cNvCxnSpPr>
              <a:stCxn id="634" idx="6"/>
              <a:endCxn id="642" idx="2"/>
            </p:cNvCxnSpPr>
            <p:nvPr/>
          </p:nvCxnSpPr>
          <p:spPr>
            <a:xfrm>
              <a:off x="6180650" y="2521255"/>
              <a:ext cx="756000" cy="358800"/>
            </a:xfrm>
            <a:prstGeom prst="straightConnector1">
              <a:avLst/>
            </a:prstGeom>
            <a:noFill/>
            <a:ln cap="flat" cmpd="sng" w="9525">
              <a:solidFill>
                <a:srgbClr val="D9D9D9"/>
              </a:solidFill>
              <a:prstDash val="solid"/>
              <a:round/>
              <a:headEnd len="med" w="med" type="none"/>
              <a:tailEnd len="med" w="med" type="triangle"/>
            </a:ln>
          </p:spPr>
        </p:cxnSp>
        <p:cxnSp>
          <p:nvCxnSpPr>
            <p:cNvPr id="657" name="Google Shape;657;p20"/>
            <p:cNvCxnSpPr>
              <a:stCxn id="634" idx="6"/>
              <a:endCxn id="640" idx="2"/>
            </p:cNvCxnSpPr>
            <p:nvPr/>
          </p:nvCxnSpPr>
          <p:spPr>
            <a:xfrm>
              <a:off x="6180650" y="2521255"/>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658" name="Google Shape;658;p20"/>
            <p:cNvCxnSpPr>
              <a:stCxn id="634" idx="6"/>
              <a:endCxn id="641" idx="2"/>
            </p:cNvCxnSpPr>
            <p:nvPr/>
          </p:nvCxnSpPr>
          <p:spPr>
            <a:xfrm>
              <a:off x="6180650" y="2521255"/>
              <a:ext cx="756000" cy="1113600"/>
            </a:xfrm>
            <a:prstGeom prst="straightConnector1">
              <a:avLst/>
            </a:prstGeom>
            <a:noFill/>
            <a:ln cap="flat" cmpd="sng" w="9525">
              <a:solidFill>
                <a:srgbClr val="D9D9D9"/>
              </a:solidFill>
              <a:prstDash val="solid"/>
              <a:round/>
              <a:headEnd len="med" w="med" type="none"/>
              <a:tailEnd len="med" w="med" type="triangle"/>
            </a:ln>
          </p:spPr>
        </p:cxnSp>
        <p:cxnSp>
          <p:nvCxnSpPr>
            <p:cNvPr id="659" name="Google Shape;659;p20"/>
            <p:cNvCxnSpPr>
              <a:stCxn id="634" idx="6"/>
              <a:endCxn id="643" idx="2"/>
            </p:cNvCxnSpPr>
            <p:nvPr/>
          </p:nvCxnSpPr>
          <p:spPr>
            <a:xfrm>
              <a:off x="6180650" y="2521255"/>
              <a:ext cx="756000" cy="1484700"/>
            </a:xfrm>
            <a:prstGeom prst="straightConnector1">
              <a:avLst/>
            </a:prstGeom>
            <a:noFill/>
            <a:ln cap="flat" cmpd="sng" w="9525">
              <a:solidFill>
                <a:srgbClr val="D9D9D9"/>
              </a:solidFill>
              <a:prstDash val="solid"/>
              <a:round/>
              <a:headEnd len="med" w="med" type="none"/>
              <a:tailEnd len="med" w="med" type="triangle"/>
            </a:ln>
          </p:spPr>
        </p:cxnSp>
        <p:cxnSp>
          <p:nvCxnSpPr>
            <p:cNvPr id="660" name="Google Shape;660;p20"/>
            <p:cNvCxnSpPr>
              <a:stCxn id="633" idx="6"/>
              <a:endCxn id="644" idx="2"/>
            </p:cNvCxnSpPr>
            <p:nvPr/>
          </p:nvCxnSpPr>
          <p:spPr>
            <a:xfrm flipH="1" rot="10800000">
              <a:off x="6180650" y="2521339"/>
              <a:ext cx="756000" cy="1484700"/>
            </a:xfrm>
            <a:prstGeom prst="straightConnector1">
              <a:avLst/>
            </a:prstGeom>
            <a:noFill/>
            <a:ln cap="flat" cmpd="sng" w="9525">
              <a:solidFill>
                <a:srgbClr val="D9D9D9"/>
              </a:solidFill>
              <a:prstDash val="solid"/>
              <a:round/>
              <a:headEnd len="med" w="med" type="none"/>
              <a:tailEnd len="med" w="med" type="triangle"/>
            </a:ln>
          </p:spPr>
        </p:cxnSp>
        <p:cxnSp>
          <p:nvCxnSpPr>
            <p:cNvPr id="661" name="Google Shape;661;p20"/>
            <p:cNvCxnSpPr>
              <a:stCxn id="633" idx="6"/>
              <a:endCxn id="642" idx="2"/>
            </p:cNvCxnSpPr>
            <p:nvPr/>
          </p:nvCxnSpPr>
          <p:spPr>
            <a:xfrm flipH="1" rot="10800000">
              <a:off x="6180650" y="2880139"/>
              <a:ext cx="756000" cy="1125900"/>
            </a:xfrm>
            <a:prstGeom prst="straightConnector1">
              <a:avLst/>
            </a:prstGeom>
            <a:noFill/>
            <a:ln cap="flat" cmpd="sng" w="9525">
              <a:solidFill>
                <a:srgbClr val="D9D9D9"/>
              </a:solidFill>
              <a:prstDash val="solid"/>
              <a:round/>
              <a:headEnd len="med" w="med" type="none"/>
              <a:tailEnd len="med" w="med" type="triangle"/>
            </a:ln>
          </p:spPr>
        </p:cxnSp>
        <p:cxnSp>
          <p:nvCxnSpPr>
            <p:cNvPr id="662" name="Google Shape;662;p20"/>
            <p:cNvCxnSpPr>
              <a:stCxn id="633" idx="6"/>
              <a:endCxn id="640" idx="2"/>
            </p:cNvCxnSpPr>
            <p:nvPr/>
          </p:nvCxnSpPr>
          <p:spPr>
            <a:xfrm flipH="1" rot="10800000">
              <a:off x="6180650" y="3263539"/>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663" name="Google Shape;663;p20"/>
            <p:cNvCxnSpPr>
              <a:stCxn id="633" idx="6"/>
              <a:endCxn id="641" idx="2"/>
            </p:cNvCxnSpPr>
            <p:nvPr/>
          </p:nvCxnSpPr>
          <p:spPr>
            <a:xfrm flipH="1" rot="10800000">
              <a:off x="6180650" y="3634939"/>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664" name="Google Shape;664;p20"/>
            <p:cNvCxnSpPr>
              <a:stCxn id="633" idx="6"/>
              <a:endCxn id="643" idx="2"/>
            </p:cNvCxnSpPr>
            <p:nvPr/>
          </p:nvCxnSpPr>
          <p:spPr>
            <a:xfrm>
              <a:off x="6180650" y="4006039"/>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665" name="Google Shape;665;p20"/>
            <p:cNvCxnSpPr>
              <a:stCxn id="632" idx="6"/>
              <a:endCxn id="644" idx="2"/>
            </p:cNvCxnSpPr>
            <p:nvPr/>
          </p:nvCxnSpPr>
          <p:spPr>
            <a:xfrm flipH="1" rot="10800000">
              <a:off x="6180650" y="2521118"/>
              <a:ext cx="756000" cy="359100"/>
            </a:xfrm>
            <a:prstGeom prst="straightConnector1">
              <a:avLst/>
            </a:prstGeom>
            <a:noFill/>
            <a:ln cap="flat" cmpd="sng" w="9525">
              <a:solidFill>
                <a:srgbClr val="D9D9D9"/>
              </a:solidFill>
              <a:prstDash val="solid"/>
              <a:round/>
              <a:headEnd len="med" w="med" type="none"/>
              <a:tailEnd len="med" w="med" type="triangle"/>
            </a:ln>
          </p:spPr>
        </p:cxnSp>
        <p:cxnSp>
          <p:nvCxnSpPr>
            <p:cNvPr id="666" name="Google Shape;666;p20"/>
            <p:cNvCxnSpPr>
              <a:stCxn id="632" idx="6"/>
              <a:endCxn id="642" idx="2"/>
            </p:cNvCxnSpPr>
            <p:nvPr/>
          </p:nvCxnSpPr>
          <p:spPr>
            <a:xfrm>
              <a:off x="6180650" y="2880218"/>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667" name="Google Shape;667;p20"/>
            <p:cNvCxnSpPr>
              <a:stCxn id="632" idx="6"/>
              <a:endCxn id="640" idx="2"/>
            </p:cNvCxnSpPr>
            <p:nvPr/>
          </p:nvCxnSpPr>
          <p:spPr>
            <a:xfrm>
              <a:off x="6180650" y="2880218"/>
              <a:ext cx="756000" cy="383400"/>
            </a:xfrm>
            <a:prstGeom prst="straightConnector1">
              <a:avLst/>
            </a:prstGeom>
            <a:noFill/>
            <a:ln cap="flat" cmpd="sng" w="9525">
              <a:solidFill>
                <a:srgbClr val="D9D9D9"/>
              </a:solidFill>
              <a:prstDash val="solid"/>
              <a:round/>
              <a:headEnd len="med" w="med" type="none"/>
              <a:tailEnd len="med" w="med" type="triangle"/>
            </a:ln>
          </p:spPr>
        </p:cxnSp>
        <p:cxnSp>
          <p:nvCxnSpPr>
            <p:cNvPr id="668" name="Google Shape;668;p20"/>
            <p:cNvCxnSpPr>
              <a:stCxn id="632" idx="6"/>
              <a:endCxn id="641" idx="2"/>
            </p:cNvCxnSpPr>
            <p:nvPr/>
          </p:nvCxnSpPr>
          <p:spPr>
            <a:xfrm>
              <a:off x="6180650" y="2880218"/>
              <a:ext cx="756000" cy="754500"/>
            </a:xfrm>
            <a:prstGeom prst="straightConnector1">
              <a:avLst/>
            </a:prstGeom>
            <a:noFill/>
            <a:ln cap="flat" cmpd="sng" w="9525">
              <a:solidFill>
                <a:srgbClr val="D9D9D9"/>
              </a:solidFill>
              <a:prstDash val="solid"/>
              <a:round/>
              <a:headEnd len="med" w="med" type="none"/>
              <a:tailEnd len="med" w="med" type="triangle"/>
            </a:ln>
          </p:spPr>
        </p:cxnSp>
        <p:cxnSp>
          <p:nvCxnSpPr>
            <p:cNvPr id="669" name="Google Shape;669;p20"/>
            <p:cNvCxnSpPr>
              <a:stCxn id="632" idx="6"/>
              <a:endCxn id="643" idx="2"/>
            </p:cNvCxnSpPr>
            <p:nvPr/>
          </p:nvCxnSpPr>
          <p:spPr>
            <a:xfrm>
              <a:off x="6180650" y="2880218"/>
              <a:ext cx="756000" cy="1125900"/>
            </a:xfrm>
            <a:prstGeom prst="straightConnector1">
              <a:avLst/>
            </a:prstGeom>
            <a:noFill/>
            <a:ln cap="flat" cmpd="sng" w="9525">
              <a:solidFill>
                <a:srgbClr val="D9D9D9"/>
              </a:solidFill>
              <a:prstDash val="solid"/>
              <a:round/>
              <a:headEnd len="med" w="med" type="none"/>
              <a:tailEnd len="med" w="med" type="triangle"/>
            </a:ln>
          </p:spPr>
        </p:cxnSp>
        <p:cxnSp>
          <p:nvCxnSpPr>
            <p:cNvPr id="670" name="Google Shape;670;p20"/>
            <p:cNvCxnSpPr>
              <a:stCxn id="626" idx="6"/>
              <a:endCxn id="644" idx="2"/>
            </p:cNvCxnSpPr>
            <p:nvPr/>
          </p:nvCxnSpPr>
          <p:spPr>
            <a:xfrm flipH="1" rot="10800000">
              <a:off x="6180650" y="2521147"/>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671" name="Google Shape;671;p20"/>
            <p:cNvCxnSpPr>
              <a:stCxn id="626" idx="6"/>
              <a:endCxn id="642" idx="2"/>
            </p:cNvCxnSpPr>
            <p:nvPr/>
          </p:nvCxnSpPr>
          <p:spPr>
            <a:xfrm flipH="1" rot="10800000">
              <a:off x="6180650" y="2880247"/>
              <a:ext cx="756000" cy="383400"/>
            </a:xfrm>
            <a:prstGeom prst="straightConnector1">
              <a:avLst/>
            </a:prstGeom>
            <a:noFill/>
            <a:ln cap="flat" cmpd="sng" w="9525">
              <a:solidFill>
                <a:srgbClr val="D9D9D9"/>
              </a:solidFill>
              <a:prstDash val="solid"/>
              <a:round/>
              <a:headEnd len="med" w="med" type="none"/>
              <a:tailEnd len="med" w="med" type="triangle"/>
            </a:ln>
          </p:spPr>
        </p:cxnSp>
        <p:cxnSp>
          <p:nvCxnSpPr>
            <p:cNvPr id="672" name="Google Shape;672;p20"/>
            <p:cNvCxnSpPr>
              <a:stCxn id="626" idx="6"/>
              <a:endCxn id="640" idx="2"/>
            </p:cNvCxnSpPr>
            <p:nvPr/>
          </p:nvCxnSpPr>
          <p:spPr>
            <a:xfrm>
              <a:off x="6180650" y="3263647"/>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673" name="Google Shape;673;p20"/>
            <p:cNvCxnSpPr>
              <a:stCxn id="626" idx="6"/>
              <a:endCxn id="641" idx="2"/>
            </p:cNvCxnSpPr>
            <p:nvPr/>
          </p:nvCxnSpPr>
          <p:spPr>
            <a:xfrm>
              <a:off x="6180650" y="3263647"/>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674" name="Google Shape;674;p20"/>
            <p:cNvCxnSpPr>
              <a:stCxn id="626" idx="6"/>
              <a:endCxn id="643" idx="2"/>
            </p:cNvCxnSpPr>
            <p:nvPr/>
          </p:nvCxnSpPr>
          <p:spPr>
            <a:xfrm>
              <a:off x="6180650" y="3263647"/>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675" name="Google Shape;675;p20"/>
            <p:cNvCxnSpPr>
              <a:stCxn id="631" idx="6"/>
              <a:endCxn id="644" idx="2"/>
            </p:cNvCxnSpPr>
            <p:nvPr/>
          </p:nvCxnSpPr>
          <p:spPr>
            <a:xfrm flipH="1" rot="10800000">
              <a:off x="6180650" y="2521243"/>
              <a:ext cx="756000" cy="1113600"/>
            </a:xfrm>
            <a:prstGeom prst="straightConnector1">
              <a:avLst/>
            </a:prstGeom>
            <a:noFill/>
            <a:ln cap="flat" cmpd="sng" w="9525">
              <a:solidFill>
                <a:srgbClr val="D9D9D9"/>
              </a:solidFill>
              <a:prstDash val="solid"/>
              <a:round/>
              <a:headEnd len="med" w="med" type="none"/>
              <a:tailEnd len="med" w="med" type="triangle"/>
            </a:ln>
          </p:spPr>
        </p:cxnSp>
        <p:cxnSp>
          <p:nvCxnSpPr>
            <p:cNvPr id="676" name="Google Shape;676;p20"/>
            <p:cNvCxnSpPr>
              <a:stCxn id="631" idx="6"/>
              <a:endCxn id="642" idx="2"/>
            </p:cNvCxnSpPr>
            <p:nvPr/>
          </p:nvCxnSpPr>
          <p:spPr>
            <a:xfrm flipH="1" rot="10800000">
              <a:off x="6180650" y="2880043"/>
              <a:ext cx="756000" cy="754800"/>
            </a:xfrm>
            <a:prstGeom prst="straightConnector1">
              <a:avLst/>
            </a:prstGeom>
            <a:noFill/>
            <a:ln cap="flat" cmpd="sng" w="9525">
              <a:solidFill>
                <a:srgbClr val="D9D9D9"/>
              </a:solidFill>
              <a:prstDash val="solid"/>
              <a:round/>
              <a:headEnd len="med" w="med" type="none"/>
              <a:tailEnd len="med" w="med" type="triangle"/>
            </a:ln>
          </p:spPr>
        </p:cxnSp>
        <p:cxnSp>
          <p:nvCxnSpPr>
            <p:cNvPr id="677" name="Google Shape;677;p20"/>
            <p:cNvCxnSpPr>
              <a:stCxn id="631" idx="6"/>
              <a:endCxn id="640" idx="2"/>
            </p:cNvCxnSpPr>
            <p:nvPr/>
          </p:nvCxnSpPr>
          <p:spPr>
            <a:xfrm flipH="1" rot="10800000">
              <a:off x="6180650" y="3263743"/>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678" name="Google Shape;678;p20"/>
            <p:cNvCxnSpPr>
              <a:stCxn id="631" idx="6"/>
              <a:endCxn id="641" idx="2"/>
            </p:cNvCxnSpPr>
            <p:nvPr/>
          </p:nvCxnSpPr>
          <p:spPr>
            <a:xfrm>
              <a:off x="6180650" y="3634843"/>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679" name="Google Shape;679;p20"/>
            <p:cNvCxnSpPr>
              <a:stCxn id="631" idx="6"/>
              <a:endCxn id="643" idx="2"/>
            </p:cNvCxnSpPr>
            <p:nvPr/>
          </p:nvCxnSpPr>
          <p:spPr>
            <a:xfrm>
              <a:off x="6180650" y="3634843"/>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680" name="Google Shape;680;p20"/>
            <p:cNvCxnSpPr>
              <a:stCxn id="644" idx="6"/>
              <a:endCxn id="627" idx="2"/>
            </p:cNvCxnSpPr>
            <p:nvPr/>
          </p:nvCxnSpPr>
          <p:spPr>
            <a:xfrm>
              <a:off x="7182193" y="2521225"/>
              <a:ext cx="738600" cy="514200"/>
            </a:xfrm>
            <a:prstGeom prst="straightConnector1">
              <a:avLst/>
            </a:prstGeom>
            <a:noFill/>
            <a:ln cap="flat" cmpd="sng" w="9525">
              <a:solidFill>
                <a:srgbClr val="D9D9D9"/>
              </a:solidFill>
              <a:prstDash val="solid"/>
              <a:round/>
              <a:headEnd len="med" w="med" type="none"/>
              <a:tailEnd len="med" w="med" type="triangle"/>
            </a:ln>
          </p:spPr>
        </p:cxnSp>
        <p:cxnSp>
          <p:nvCxnSpPr>
            <p:cNvPr id="681" name="Google Shape;681;p20"/>
            <p:cNvCxnSpPr>
              <a:stCxn id="644" idx="6"/>
              <a:endCxn id="630" idx="2"/>
            </p:cNvCxnSpPr>
            <p:nvPr/>
          </p:nvCxnSpPr>
          <p:spPr>
            <a:xfrm>
              <a:off x="7182193" y="2521225"/>
              <a:ext cx="738600" cy="1000200"/>
            </a:xfrm>
            <a:prstGeom prst="straightConnector1">
              <a:avLst/>
            </a:prstGeom>
            <a:noFill/>
            <a:ln cap="flat" cmpd="sng" w="9525">
              <a:solidFill>
                <a:srgbClr val="D9D9D9"/>
              </a:solidFill>
              <a:prstDash val="solid"/>
              <a:round/>
              <a:headEnd len="med" w="med" type="none"/>
              <a:tailEnd len="med" w="med" type="triangle"/>
            </a:ln>
          </p:spPr>
        </p:cxnSp>
        <p:cxnSp>
          <p:nvCxnSpPr>
            <p:cNvPr id="682" name="Google Shape;682;p20"/>
            <p:cNvCxnSpPr>
              <a:stCxn id="642" idx="6"/>
              <a:endCxn id="627" idx="2"/>
            </p:cNvCxnSpPr>
            <p:nvPr/>
          </p:nvCxnSpPr>
          <p:spPr>
            <a:xfrm>
              <a:off x="7182193" y="2880188"/>
              <a:ext cx="738600" cy="155100"/>
            </a:xfrm>
            <a:prstGeom prst="straightConnector1">
              <a:avLst/>
            </a:prstGeom>
            <a:noFill/>
            <a:ln cap="flat" cmpd="sng" w="9525">
              <a:solidFill>
                <a:srgbClr val="D9D9D9"/>
              </a:solidFill>
              <a:prstDash val="solid"/>
              <a:round/>
              <a:headEnd len="med" w="med" type="none"/>
              <a:tailEnd len="med" w="med" type="triangle"/>
            </a:ln>
          </p:spPr>
        </p:cxnSp>
        <p:cxnSp>
          <p:nvCxnSpPr>
            <p:cNvPr id="683" name="Google Shape;683;p20"/>
            <p:cNvCxnSpPr>
              <a:stCxn id="642" idx="6"/>
              <a:endCxn id="630" idx="2"/>
            </p:cNvCxnSpPr>
            <p:nvPr/>
          </p:nvCxnSpPr>
          <p:spPr>
            <a:xfrm>
              <a:off x="7182193" y="2880188"/>
              <a:ext cx="738600" cy="641400"/>
            </a:xfrm>
            <a:prstGeom prst="straightConnector1">
              <a:avLst/>
            </a:prstGeom>
            <a:noFill/>
            <a:ln cap="flat" cmpd="sng" w="9525">
              <a:solidFill>
                <a:srgbClr val="D9D9D9"/>
              </a:solidFill>
              <a:prstDash val="solid"/>
              <a:round/>
              <a:headEnd len="med" w="med" type="none"/>
              <a:tailEnd len="med" w="med" type="triangle"/>
            </a:ln>
          </p:spPr>
        </p:cxnSp>
        <p:cxnSp>
          <p:nvCxnSpPr>
            <p:cNvPr id="684" name="Google Shape;684;p20"/>
            <p:cNvCxnSpPr>
              <a:stCxn id="640" idx="6"/>
              <a:endCxn id="627" idx="2"/>
            </p:cNvCxnSpPr>
            <p:nvPr/>
          </p:nvCxnSpPr>
          <p:spPr>
            <a:xfrm flipH="1" rot="10800000">
              <a:off x="7182193" y="3035317"/>
              <a:ext cx="738600" cy="228300"/>
            </a:xfrm>
            <a:prstGeom prst="straightConnector1">
              <a:avLst/>
            </a:prstGeom>
            <a:noFill/>
            <a:ln cap="flat" cmpd="sng" w="9525">
              <a:solidFill>
                <a:srgbClr val="D9D9D9"/>
              </a:solidFill>
              <a:prstDash val="solid"/>
              <a:round/>
              <a:headEnd len="med" w="med" type="none"/>
              <a:tailEnd len="med" w="med" type="triangle"/>
            </a:ln>
          </p:spPr>
        </p:cxnSp>
        <p:cxnSp>
          <p:nvCxnSpPr>
            <p:cNvPr id="685" name="Google Shape;685;p20"/>
            <p:cNvCxnSpPr>
              <a:stCxn id="640" idx="6"/>
              <a:endCxn id="630" idx="2"/>
            </p:cNvCxnSpPr>
            <p:nvPr/>
          </p:nvCxnSpPr>
          <p:spPr>
            <a:xfrm>
              <a:off x="7182193" y="3263617"/>
              <a:ext cx="738600" cy="258000"/>
            </a:xfrm>
            <a:prstGeom prst="straightConnector1">
              <a:avLst/>
            </a:prstGeom>
            <a:noFill/>
            <a:ln cap="flat" cmpd="sng" w="9525">
              <a:solidFill>
                <a:srgbClr val="D9D9D9"/>
              </a:solidFill>
              <a:prstDash val="solid"/>
              <a:round/>
              <a:headEnd len="med" w="med" type="none"/>
              <a:tailEnd len="med" w="med" type="triangle"/>
            </a:ln>
          </p:spPr>
        </p:cxnSp>
        <p:cxnSp>
          <p:nvCxnSpPr>
            <p:cNvPr id="686" name="Google Shape;686;p20"/>
            <p:cNvCxnSpPr>
              <a:stCxn id="641" idx="6"/>
              <a:endCxn id="627" idx="2"/>
            </p:cNvCxnSpPr>
            <p:nvPr/>
          </p:nvCxnSpPr>
          <p:spPr>
            <a:xfrm flipH="1" rot="10800000">
              <a:off x="7182193" y="3035413"/>
              <a:ext cx="738600" cy="599400"/>
            </a:xfrm>
            <a:prstGeom prst="straightConnector1">
              <a:avLst/>
            </a:prstGeom>
            <a:noFill/>
            <a:ln cap="flat" cmpd="sng" w="9525">
              <a:solidFill>
                <a:srgbClr val="D9D9D9"/>
              </a:solidFill>
              <a:prstDash val="solid"/>
              <a:round/>
              <a:headEnd len="med" w="med" type="none"/>
              <a:tailEnd len="med" w="med" type="triangle"/>
            </a:ln>
          </p:spPr>
        </p:cxnSp>
        <p:cxnSp>
          <p:nvCxnSpPr>
            <p:cNvPr id="687" name="Google Shape;687;p20"/>
            <p:cNvCxnSpPr>
              <a:stCxn id="641" idx="6"/>
              <a:endCxn id="630" idx="2"/>
            </p:cNvCxnSpPr>
            <p:nvPr/>
          </p:nvCxnSpPr>
          <p:spPr>
            <a:xfrm flipH="1" rot="10800000">
              <a:off x="7182193" y="3521413"/>
              <a:ext cx="738600" cy="113400"/>
            </a:xfrm>
            <a:prstGeom prst="straightConnector1">
              <a:avLst/>
            </a:prstGeom>
            <a:noFill/>
            <a:ln cap="flat" cmpd="sng" w="9525">
              <a:solidFill>
                <a:srgbClr val="D9D9D9"/>
              </a:solidFill>
              <a:prstDash val="solid"/>
              <a:round/>
              <a:headEnd len="med" w="med" type="none"/>
              <a:tailEnd len="med" w="med" type="triangle"/>
            </a:ln>
          </p:spPr>
        </p:cxnSp>
        <p:cxnSp>
          <p:nvCxnSpPr>
            <p:cNvPr id="688" name="Google Shape;688;p20"/>
            <p:cNvCxnSpPr>
              <a:stCxn id="643" idx="6"/>
              <a:endCxn id="627" idx="2"/>
            </p:cNvCxnSpPr>
            <p:nvPr/>
          </p:nvCxnSpPr>
          <p:spPr>
            <a:xfrm flipH="1" rot="10800000">
              <a:off x="7182193" y="3035509"/>
              <a:ext cx="738600" cy="970500"/>
            </a:xfrm>
            <a:prstGeom prst="straightConnector1">
              <a:avLst/>
            </a:prstGeom>
            <a:noFill/>
            <a:ln cap="flat" cmpd="sng" w="9525">
              <a:solidFill>
                <a:srgbClr val="D9D9D9"/>
              </a:solidFill>
              <a:prstDash val="solid"/>
              <a:round/>
              <a:headEnd len="med" w="med" type="none"/>
              <a:tailEnd len="med" w="med" type="triangle"/>
            </a:ln>
          </p:spPr>
        </p:cxnSp>
        <p:cxnSp>
          <p:nvCxnSpPr>
            <p:cNvPr id="689" name="Google Shape;689;p20"/>
            <p:cNvCxnSpPr>
              <a:stCxn id="643" idx="6"/>
              <a:endCxn id="630" idx="2"/>
            </p:cNvCxnSpPr>
            <p:nvPr/>
          </p:nvCxnSpPr>
          <p:spPr>
            <a:xfrm flipH="1" rot="10800000">
              <a:off x="7182193" y="3521509"/>
              <a:ext cx="738600" cy="484500"/>
            </a:xfrm>
            <a:prstGeom prst="straightConnector1">
              <a:avLst/>
            </a:prstGeom>
            <a:noFill/>
            <a:ln cap="flat" cmpd="sng" w="9525">
              <a:solidFill>
                <a:srgbClr val="D9D9D9"/>
              </a:solidFill>
              <a:prstDash val="solid"/>
              <a:round/>
              <a:headEnd len="med" w="med" type="none"/>
              <a:tailEnd len="med" w="med" type="triangle"/>
            </a:ln>
          </p:spPr>
        </p:cxnSp>
      </p:grpSp>
      <p:pic>
        <p:nvPicPr>
          <p:cNvPr descr="O_i^{^{\mu}}" id="690" name="Google Shape;690;p20"/>
          <p:cNvPicPr preferRelativeResize="0"/>
          <p:nvPr/>
        </p:nvPicPr>
        <p:blipFill>
          <a:blip r:embed="rId3">
            <a:alphaModFix/>
          </a:blip>
          <a:stretch>
            <a:fillRect/>
          </a:stretch>
        </p:blipFill>
        <p:spPr>
          <a:xfrm>
            <a:off x="7900300" y="541875"/>
            <a:ext cx="363893" cy="319975"/>
          </a:xfrm>
          <a:prstGeom prst="rect">
            <a:avLst/>
          </a:prstGeom>
          <a:noFill/>
          <a:ln>
            <a:noFill/>
          </a:ln>
        </p:spPr>
      </p:pic>
      <p:pic>
        <p:nvPicPr>
          <p:cNvPr descr="\frac{\partial E}{\partial O_j^{^{\mu}}}=O_j^{^{\mu}}-\zeta_j^{^{\mu}}" id="691" name="Google Shape;691;p20"/>
          <p:cNvPicPr preferRelativeResize="0"/>
          <p:nvPr/>
        </p:nvPicPr>
        <p:blipFill>
          <a:blip r:embed="rId4">
            <a:alphaModFix/>
          </a:blip>
          <a:stretch>
            <a:fillRect/>
          </a:stretch>
        </p:blipFill>
        <p:spPr>
          <a:xfrm>
            <a:off x="538784" y="2072934"/>
            <a:ext cx="1998732" cy="744982"/>
          </a:xfrm>
          <a:prstGeom prst="rect">
            <a:avLst/>
          </a:prstGeom>
          <a:noFill/>
          <a:ln>
            <a:noFill/>
          </a:ln>
        </p:spPr>
      </p:pic>
      <p:grpSp>
        <p:nvGrpSpPr>
          <p:cNvPr id="692" name="Google Shape;692;p20"/>
          <p:cNvGrpSpPr/>
          <p:nvPr/>
        </p:nvGrpSpPr>
        <p:grpSpPr>
          <a:xfrm>
            <a:off x="8584627" y="940012"/>
            <a:ext cx="245400" cy="729110"/>
            <a:chOff x="7920752" y="2913875"/>
            <a:chExt cx="245400" cy="729110"/>
          </a:xfrm>
        </p:grpSpPr>
        <p:sp>
          <p:nvSpPr>
            <p:cNvPr id="693" name="Google Shape;693;p20"/>
            <p:cNvSpPr/>
            <p:nvPr/>
          </p:nvSpPr>
          <p:spPr>
            <a:xfrm>
              <a:off x="7920752" y="2913875"/>
              <a:ext cx="245400" cy="243000"/>
            </a:xfrm>
            <a:prstGeom prst="ellipse">
              <a:avLst/>
            </a:prstGeom>
            <a:solidFill>
              <a:srgbClr val="B45F0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latin typeface="Courier New"/>
                <a:ea typeface="Courier New"/>
                <a:cs typeface="Courier New"/>
                <a:sym typeface="Courier New"/>
              </a:endParaRPr>
            </a:p>
          </p:txBody>
        </p:sp>
        <p:sp>
          <p:nvSpPr>
            <p:cNvPr id="694" name="Google Shape;694;p20"/>
            <p:cNvSpPr/>
            <p:nvPr/>
          </p:nvSpPr>
          <p:spPr>
            <a:xfrm>
              <a:off x="7920752" y="3399985"/>
              <a:ext cx="245400" cy="2430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grpSp>
      <p:pic>
        <p:nvPicPr>
          <p:cNvPr descr="\zeta_j^{^{\mu}}" id="695" name="Google Shape;695;p20"/>
          <p:cNvPicPr preferRelativeResize="0"/>
          <p:nvPr/>
        </p:nvPicPr>
        <p:blipFill>
          <a:blip r:embed="rId5">
            <a:alphaModFix/>
          </a:blip>
          <a:stretch>
            <a:fillRect/>
          </a:stretch>
        </p:blipFill>
        <p:spPr>
          <a:xfrm>
            <a:off x="8569425" y="520088"/>
            <a:ext cx="275800" cy="363550"/>
          </a:xfrm>
          <a:prstGeom prst="rect">
            <a:avLst/>
          </a:prstGeom>
          <a:noFill/>
          <a:ln>
            <a:noFill/>
          </a:ln>
        </p:spPr>
      </p:pic>
      <p:pic>
        <p:nvPicPr>
          <p:cNvPr descr="\frac{\partial E}{\partial O_j^{^{\mu}}}" id="696" name="Google Shape;696;p20"/>
          <p:cNvPicPr preferRelativeResize="0"/>
          <p:nvPr/>
        </p:nvPicPr>
        <p:blipFill>
          <a:blip r:embed="rId6">
            <a:alphaModFix/>
          </a:blip>
          <a:stretch>
            <a:fillRect/>
          </a:stretch>
        </p:blipFill>
        <p:spPr>
          <a:xfrm>
            <a:off x="1529325" y="801575"/>
            <a:ext cx="551179" cy="74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Google Shape;701;p21"/>
          <p:cNvSpPr txBox="1"/>
          <p:nvPr>
            <p:ph idx="1" type="body"/>
          </p:nvPr>
        </p:nvSpPr>
        <p:spPr>
          <a:xfrm>
            <a:off x="141975" y="319975"/>
            <a:ext cx="4143600" cy="170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Primero veo cómo se relaciona una cierta entrada con el valor de una neurona de salida</a:t>
            </a:r>
            <a:endParaRPr/>
          </a:p>
          <a:p>
            <a:pPr indent="0" lvl="0" marL="0" rtl="0" algn="l">
              <a:spcBef>
                <a:spcPts val="1600"/>
              </a:spcBef>
              <a:spcAft>
                <a:spcPts val="1600"/>
              </a:spcAft>
              <a:buNone/>
            </a:pPr>
            <a:r>
              <a:t/>
            </a:r>
            <a:endParaRPr u="sng"/>
          </a:p>
        </p:txBody>
      </p:sp>
      <p:sp>
        <p:nvSpPr>
          <p:cNvPr id="702" name="Google Shape;702;p21"/>
          <p:cNvSpPr txBox="1"/>
          <p:nvPr/>
        </p:nvSpPr>
        <p:spPr>
          <a:xfrm>
            <a:off x="1964475" y="1194225"/>
            <a:ext cx="4070400" cy="4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1"/>
          <p:cNvSpPr txBox="1"/>
          <p:nvPr>
            <p:ph idx="1" type="body"/>
          </p:nvPr>
        </p:nvSpPr>
        <p:spPr>
          <a:xfrm>
            <a:off x="141975" y="1511150"/>
            <a:ext cx="4143600" cy="170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Para cada caso particular: </a:t>
            </a:r>
            <a:endParaRPr/>
          </a:p>
          <a:p>
            <a:pPr indent="0" lvl="0" marL="0" rtl="0" algn="l">
              <a:spcBef>
                <a:spcPts val="1600"/>
              </a:spcBef>
              <a:spcAft>
                <a:spcPts val="1600"/>
              </a:spcAft>
              <a:buNone/>
            </a:pPr>
            <a:r>
              <a:t/>
            </a:r>
            <a:endParaRPr u="sng"/>
          </a:p>
        </p:txBody>
      </p:sp>
      <p:sp>
        <p:nvSpPr>
          <p:cNvPr id="704" name="Google Shape;704;p21"/>
          <p:cNvSpPr/>
          <p:nvPr/>
        </p:nvSpPr>
        <p:spPr>
          <a:xfrm>
            <a:off x="4893776" y="1164467"/>
            <a:ext cx="245400" cy="243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1"/>
          <p:cNvSpPr/>
          <p:nvPr/>
        </p:nvSpPr>
        <p:spPr>
          <a:xfrm>
            <a:off x="5935250" y="1164497"/>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1"/>
          <p:cNvSpPr/>
          <p:nvPr/>
        </p:nvSpPr>
        <p:spPr>
          <a:xfrm>
            <a:off x="7920752" y="936225"/>
            <a:ext cx="245400" cy="2430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latin typeface="Courier New"/>
              <a:ea typeface="Courier New"/>
              <a:cs typeface="Courier New"/>
              <a:sym typeface="Courier New"/>
            </a:endParaRPr>
          </a:p>
        </p:txBody>
      </p:sp>
      <p:sp>
        <p:nvSpPr>
          <p:cNvPr id="707" name="Google Shape;707;p21"/>
          <p:cNvSpPr/>
          <p:nvPr/>
        </p:nvSpPr>
        <p:spPr>
          <a:xfrm>
            <a:off x="4893776" y="1577606"/>
            <a:ext cx="245400" cy="243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1"/>
          <p:cNvSpPr/>
          <p:nvPr/>
        </p:nvSpPr>
        <p:spPr>
          <a:xfrm>
            <a:off x="4893776" y="751353"/>
            <a:ext cx="245400" cy="243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1"/>
          <p:cNvSpPr/>
          <p:nvPr/>
        </p:nvSpPr>
        <p:spPr>
          <a:xfrm>
            <a:off x="7920752" y="1422335"/>
            <a:ext cx="245400" cy="2430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710" name="Google Shape;710;p21"/>
          <p:cNvSpPr/>
          <p:nvPr/>
        </p:nvSpPr>
        <p:spPr>
          <a:xfrm>
            <a:off x="5935250" y="1535693"/>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1"/>
          <p:cNvSpPr/>
          <p:nvPr/>
        </p:nvSpPr>
        <p:spPr>
          <a:xfrm>
            <a:off x="5935250" y="781068"/>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1"/>
          <p:cNvSpPr/>
          <p:nvPr/>
        </p:nvSpPr>
        <p:spPr>
          <a:xfrm>
            <a:off x="5935250" y="1906889"/>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1"/>
          <p:cNvSpPr/>
          <p:nvPr/>
        </p:nvSpPr>
        <p:spPr>
          <a:xfrm>
            <a:off x="5935250" y="422105"/>
            <a:ext cx="245400" cy="243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4" name="Google Shape;714;p21"/>
          <p:cNvCxnSpPr>
            <a:stCxn id="708" idx="6"/>
            <a:endCxn id="713" idx="2"/>
          </p:cNvCxnSpPr>
          <p:nvPr/>
        </p:nvCxnSpPr>
        <p:spPr>
          <a:xfrm flipH="1" rot="10800000">
            <a:off x="5139176" y="543753"/>
            <a:ext cx="796200" cy="329100"/>
          </a:xfrm>
          <a:prstGeom prst="straightConnector1">
            <a:avLst/>
          </a:prstGeom>
          <a:noFill/>
          <a:ln cap="flat" cmpd="sng" w="9525">
            <a:solidFill>
              <a:srgbClr val="D9D9D9"/>
            </a:solidFill>
            <a:prstDash val="solid"/>
            <a:round/>
            <a:headEnd len="med" w="med" type="none"/>
            <a:tailEnd len="med" w="med" type="triangle"/>
          </a:ln>
        </p:spPr>
      </p:cxnSp>
      <p:cxnSp>
        <p:nvCxnSpPr>
          <p:cNvPr id="715" name="Google Shape;715;p21"/>
          <p:cNvCxnSpPr>
            <a:stCxn id="708" idx="6"/>
            <a:endCxn id="711" idx="2"/>
          </p:cNvCxnSpPr>
          <p:nvPr/>
        </p:nvCxnSpPr>
        <p:spPr>
          <a:xfrm>
            <a:off x="5139176" y="872853"/>
            <a:ext cx="796200" cy="29700"/>
          </a:xfrm>
          <a:prstGeom prst="straightConnector1">
            <a:avLst/>
          </a:prstGeom>
          <a:noFill/>
          <a:ln cap="flat" cmpd="sng" w="9525">
            <a:solidFill>
              <a:srgbClr val="D9D9D9"/>
            </a:solidFill>
            <a:prstDash val="solid"/>
            <a:round/>
            <a:headEnd len="med" w="med" type="none"/>
            <a:tailEnd len="med" w="med" type="triangle"/>
          </a:ln>
        </p:spPr>
      </p:cxnSp>
      <p:cxnSp>
        <p:nvCxnSpPr>
          <p:cNvPr id="716" name="Google Shape;716;p21"/>
          <p:cNvCxnSpPr>
            <a:stCxn id="708" idx="6"/>
            <a:endCxn id="705" idx="2"/>
          </p:cNvCxnSpPr>
          <p:nvPr/>
        </p:nvCxnSpPr>
        <p:spPr>
          <a:xfrm>
            <a:off x="5139176" y="872853"/>
            <a:ext cx="796200" cy="413100"/>
          </a:xfrm>
          <a:prstGeom prst="straightConnector1">
            <a:avLst/>
          </a:prstGeom>
          <a:noFill/>
          <a:ln cap="flat" cmpd="sng" w="9525">
            <a:solidFill>
              <a:srgbClr val="D9D9D9"/>
            </a:solidFill>
            <a:prstDash val="solid"/>
            <a:round/>
            <a:headEnd len="med" w="med" type="none"/>
            <a:tailEnd len="med" w="med" type="triangle"/>
          </a:ln>
        </p:spPr>
      </p:cxnSp>
      <p:cxnSp>
        <p:nvCxnSpPr>
          <p:cNvPr id="717" name="Google Shape;717;p21"/>
          <p:cNvCxnSpPr>
            <a:stCxn id="708" idx="6"/>
            <a:endCxn id="710" idx="2"/>
          </p:cNvCxnSpPr>
          <p:nvPr/>
        </p:nvCxnSpPr>
        <p:spPr>
          <a:xfrm>
            <a:off x="5139176" y="872853"/>
            <a:ext cx="796200" cy="784200"/>
          </a:xfrm>
          <a:prstGeom prst="straightConnector1">
            <a:avLst/>
          </a:prstGeom>
          <a:noFill/>
          <a:ln cap="flat" cmpd="sng" w="9525">
            <a:solidFill>
              <a:srgbClr val="D9D9D9"/>
            </a:solidFill>
            <a:prstDash val="solid"/>
            <a:round/>
            <a:headEnd len="med" w="med" type="none"/>
            <a:tailEnd len="med" w="med" type="triangle"/>
          </a:ln>
        </p:spPr>
      </p:cxnSp>
      <p:cxnSp>
        <p:nvCxnSpPr>
          <p:cNvPr id="718" name="Google Shape;718;p21"/>
          <p:cNvCxnSpPr>
            <a:stCxn id="708" idx="6"/>
            <a:endCxn id="712" idx="2"/>
          </p:cNvCxnSpPr>
          <p:nvPr/>
        </p:nvCxnSpPr>
        <p:spPr>
          <a:xfrm>
            <a:off x="5139176" y="872853"/>
            <a:ext cx="796200" cy="1155600"/>
          </a:xfrm>
          <a:prstGeom prst="straightConnector1">
            <a:avLst/>
          </a:prstGeom>
          <a:noFill/>
          <a:ln cap="flat" cmpd="sng" w="9525">
            <a:solidFill>
              <a:srgbClr val="D9D9D9"/>
            </a:solidFill>
            <a:prstDash val="solid"/>
            <a:round/>
            <a:headEnd len="med" w="med" type="none"/>
            <a:tailEnd len="med" w="med" type="triangle"/>
          </a:ln>
        </p:spPr>
      </p:cxnSp>
      <p:sp>
        <p:nvSpPr>
          <p:cNvPr id="719" name="Google Shape;719;p21"/>
          <p:cNvSpPr/>
          <p:nvPr/>
        </p:nvSpPr>
        <p:spPr>
          <a:xfrm>
            <a:off x="6936793" y="1164467"/>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1"/>
          <p:cNvSpPr/>
          <p:nvPr/>
        </p:nvSpPr>
        <p:spPr>
          <a:xfrm>
            <a:off x="6936793" y="1535663"/>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1"/>
          <p:cNvSpPr/>
          <p:nvPr/>
        </p:nvSpPr>
        <p:spPr>
          <a:xfrm>
            <a:off x="6936793" y="781038"/>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1"/>
          <p:cNvSpPr/>
          <p:nvPr/>
        </p:nvSpPr>
        <p:spPr>
          <a:xfrm>
            <a:off x="6936793" y="1906859"/>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1"/>
          <p:cNvSpPr/>
          <p:nvPr/>
        </p:nvSpPr>
        <p:spPr>
          <a:xfrm>
            <a:off x="6936793" y="422075"/>
            <a:ext cx="245400" cy="2430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4" name="Google Shape;724;p21"/>
          <p:cNvCxnSpPr>
            <a:stCxn id="704" idx="6"/>
            <a:endCxn id="713" idx="2"/>
          </p:cNvCxnSpPr>
          <p:nvPr/>
        </p:nvCxnSpPr>
        <p:spPr>
          <a:xfrm flipH="1" rot="10800000">
            <a:off x="5139176" y="543467"/>
            <a:ext cx="796200" cy="742500"/>
          </a:xfrm>
          <a:prstGeom prst="straightConnector1">
            <a:avLst/>
          </a:prstGeom>
          <a:noFill/>
          <a:ln cap="flat" cmpd="sng" w="9525">
            <a:solidFill>
              <a:srgbClr val="D9D9D9"/>
            </a:solidFill>
            <a:prstDash val="solid"/>
            <a:round/>
            <a:headEnd len="med" w="med" type="none"/>
            <a:tailEnd len="med" w="med" type="triangle"/>
          </a:ln>
        </p:spPr>
      </p:cxnSp>
      <p:cxnSp>
        <p:nvCxnSpPr>
          <p:cNvPr id="725" name="Google Shape;725;p21"/>
          <p:cNvCxnSpPr>
            <a:stCxn id="704" idx="6"/>
            <a:endCxn id="711" idx="2"/>
          </p:cNvCxnSpPr>
          <p:nvPr/>
        </p:nvCxnSpPr>
        <p:spPr>
          <a:xfrm flipH="1" rot="10800000">
            <a:off x="5139176" y="902567"/>
            <a:ext cx="796200" cy="383400"/>
          </a:xfrm>
          <a:prstGeom prst="straightConnector1">
            <a:avLst/>
          </a:prstGeom>
          <a:noFill/>
          <a:ln cap="flat" cmpd="sng" w="9525">
            <a:solidFill>
              <a:srgbClr val="D9D9D9"/>
            </a:solidFill>
            <a:prstDash val="solid"/>
            <a:round/>
            <a:headEnd len="med" w="med" type="none"/>
            <a:tailEnd len="med" w="med" type="triangle"/>
          </a:ln>
        </p:spPr>
      </p:cxnSp>
      <p:cxnSp>
        <p:nvCxnSpPr>
          <p:cNvPr id="726" name="Google Shape;726;p21"/>
          <p:cNvCxnSpPr>
            <a:stCxn id="704" idx="6"/>
            <a:endCxn id="705" idx="2"/>
          </p:cNvCxnSpPr>
          <p:nvPr/>
        </p:nvCxnSpPr>
        <p:spPr>
          <a:xfrm>
            <a:off x="5139176" y="1285967"/>
            <a:ext cx="796200" cy="0"/>
          </a:xfrm>
          <a:prstGeom prst="straightConnector1">
            <a:avLst/>
          </a:prstGeom>
          <a:noFill/>
          <a:ln cap="flat" cmpd="sng" w="9525">
            <a:solidFill>
              <a:srgbClr val="D9D9D9"/>
            </a:solidFill>
            <a:prstDash val="solid"/>
            <a:round/>
            <a:headEnd len="med" w="med" type="none"/>
            <a:tailEnd len="med" w="med" type="triangle"/>
          </a:ln>
        </p:spPr>
      </p:cxnSp>
      <p:cxnSp>
        <p:nvCxnSpPr>
          <p:cNvPr id="727" name="Google Shape;727;p21"/>
          <p:cNvCxnSpPr>
            <a:stCxn id="704" idx="6"/>
            <a:endCxn id="710" idx="2"/>
          </p:cNvCxnSpPr>
          <p:nvPr/>
        </p:nvCxnSpPr>
        <p:spPr>
          <a:xfrm>
            <a:off x="5139176" y="1285967"/>
            <a:ext cx="796200" cy="371100"/>
          </a:xfrm>
          <a:prstGeom prst="straightConnector1">
            <a:avLst/>
          </a:prstGeom>
          <a:noFill/>
          <a:ln cap="flat" cmpd="sng" w="9525">
            <a:solidFill>
              <a:srgbClr val="D9D9D9"/>
            </a:solidFill>
            <a:prstDash val="solid"/>
            <a:round/>
            <a:headEnd len="med" w="med" type="none"/>
            <a:tailEnd len="med" w="med" type="triangle"/>
          </a:ln>
        </p:spPr>
      </p:cxnSp>
      <p:cxnSp>
        <p:nvCxnSpPr>
          <p:cNvPr id="728" name="Google Shape;728;p21"/>
          <p:cNvCxnSpPr>
            <a:stCxn id="704" idx="6"/>
            <a:endCxn id="712" idx="2"/>
          </p:cNvCxnSpPr>
          <p:nvPr/>
        </p:nvCxnSpPr>
        <p:spPr>
          <a:xfrm>
            <a:off x="5139176" y="1285967"/>
            <a:ext cx="796200" cy="742500"/>
          </a:xfrm>
          <a:prstGeom prst="straightConnector1">
            <a:avLst/>
          </a:prstGeom>
          <a:noFill/>
          <a:ln cap="flat" cmpd="sng" w="9525">
            <a:solidFill>
              <a:srgbClr val="D9D9D9"/>
            </a:solidFill>
            <a:prstDash val="solid"/>
            <a:round/>
            <a:headEnd len="med" w="med" type="none"/>
            <a:tailEnd len="med" w="med" type="triangle"/>
          </a:ln>
        </p:spPr>
      </p:cxnSp>
      <p:cxnSp>
        <p:nvCxnSpPr>
          <p:cNvPr id="729" name="Google Shape;729;p21"/>
          <p:cNvCxnSpPr>
            <a:stCxn id="707" idx="6"/>
            <a:endCxn id="713" idx="2"/>
          </p:cNvCxnSpPr>
          <p:nvPr/>
        </p:nvCxnSpPr>
        <p:spPr>
          <a:xfrm flipH="1" rot="10800000">
            <a:off x="5139176" y="543506"/>
            <a:ext cx="796200" cy="1155600"/>
          </a:xfrm>
          <a:prstGeom prst="straightConnector1">
            <a:avLst/>
          </a:prstGeom>
          <a:noFill/>
          <a:ln cap="flat" cmpd="sng" w="9525">
            <a:solidFill>
              <a:srgbClr val="D9D9D9"/>
            </a:solidFill>
            <a:prstDash val="solid"/>
            <a:round/>
            <a:headEnd len="med" w="med" type="none"/>
            <a:tailEnd len="med" w="med" type="triangle"/>
          </a:ln>
        </p:spPr>
      </p:cxnSp>
      <p:cxnSp>
        <p:nvCxnSpPr>
          <p:cNvPr id="730" name="Google Shape;730;p21"/>
          <p:cNvCxnSpPr>
            <a:stCxn id="707" idx="6"/>
            <a:endCxn id="711" idx="2"/>
          </p:cNvCxnSpPr>
          <p:nvPr/>
        </p:nvCxnSpPr>
        <p:spPr>
          <a:xfrm flipH="1" rot="10800000">
            <a:off x="5139176" y="902606"/>
            <a:ext cx="796200" cy="796500"/>
          </a:xfrm>
          <a:prstGeom prst="straightConnector1">
            <a:avLst/>
          </a:prstGeom>
          <a:noFill/>
          <a:ln cap="flat" cmpd="sng" w="9525">
            <a:solidFill>
              <a:srgbClr val="D9D9D9"/>
            </a:solidFill>
            <a:prstDash val="solid"/>
            <a:round/>
            <a:headEnd len="med" w="med" type="none"/>
            <a:tailEnd len="med" w="med" type="triangle"/>
          </a:ln>
        </p:spPr>
      </p:cxnSp>
      <p:cxnSp>
        <p:nvCxnSpPr>
          <p:cNvPr id="731" name="Google Shape;731;p21"/>
          <p:cNvCxnSpPr>
            <a:stCxn id="707" idx="6"/>
            <a:endCxn id="705" idx="2"/>
          </p:cNvCxnSpPr>
          <p:nvPr/>
        </p:nvCxnSpPr>
        <p:spPr>
          <a:xfrm flipH="1" rot="10800000">
            <a:off x="5139176" y="1286006"/>
            <a:ext cx="796200" cy="413100"/>
          </a:xfrm>
          <a:prstGeom prst="straightConnector1">
            <a:avLst/>
          </a:prstGeom>
          <a:noFill/>
          <a:ln cap="flat" cmpd="sng" w="9525">
            <a:solidFill>
              <a:srgbClr val="D9D9D9"/>
            </a:solidFill>
            <a:prstDash val="solid"/>
            <a:round/>
            <a:headEnd len="med" w="med" type="none"/>
            <a:tailEnd len="med" w="med" type="triangle"/>
          </a:ln>
        </p:spPr>
      </p:cxnSp>
      <p:cxnSp>
        <p:nvCxnSpPr>
          <p:cNvPr id="732" name="Google Shape;732;p21"/>
          <p:cNvCxnSpPr>
            <a:stCxn id="707" idx="6"/>
            <a:endCxn id="710" idx="2"/>
          </p:cNvCxnSpPr>
          <p:nvPr/>
        </p:nvCxnSpPr>
        <p:spPr>
          <a:xfrm flipH="1" rot="10800000">
            <a:off x="5139176" y="1657106"/>
            <a:ext cx="796200" cy="42000"/>
          </a:xfrm>
          <a:prstGeom prst="straightConnector1">
            <a:avLst/>
          </a:prstGeom>
          <a:noFill/>
          <a:ln cap="flat" cmpd="sng" w="9525">
            <a:solidFill>
              <a:srgbClr val="D9D9D9"/>
            </a:solidFill>
            <a:prstDash val="solid"/>
            <a:round/>
            <a:headEnd len="med" w="med" type="none"/>
            <a:tailEnd len="med" w="med" type="triangle"/>
          </a:ln>
        </p:spPr>
      </p:cxnSp>
      <p:cxnSp>
        <p:nvCxnSpPr>
          <p:cNvPr id="733" name="Google Shape;733;p21"/>
          <p:cNvCxnSpPr>
            <a:stCxn id="707" idx="6"/>
            <a:endCxn id="712" idx="2"/>
          </p:cNvCxnSpPr>
          <p:nvPr/>
        </p:nvCxnSpPr>
        <p:spPr>
          <a:xfrm>
            <a:off x="5139176" y="1699106"/>
            <a:ext cx="796200" cy="329400"/>
          </a:xfrm>
          <a:prstGeom prst="straightConnector1">
            <a:avLst/>
          </a:prstGeom>
          <a:noFill/>
          <a:ln cap="flat" cmpd="sng" w="9525">
            <a:solidFill>
              <a:srgbClr val="D9D9D9"/>
            </a:solidFill>
            <a:prstDash val="solid"/>
            <a:round/>
            <a:headEnd len="med" w="med" type="none"/>
            <a:tailEnd len="med" w="med" type="triangle"/>
          </a:ln>
        </p:spPr>
      </p:cxnSp>
      <p:cxnSp>
        <p:nvCxnSpPr>
          <p:cNvPr id="734" name="Google Shape;734;p21"/>
          <p:cNvCxnSpPr>
            <a:stCxn id="713" idx="6"/>
            <a:endCxn id="723" idx="2"/>
          </p:cNvCxnSpPr>
          <p:nvPr/>
        </p:nvCxnSpPr>
        <p:spPr>
          <a:xfrm>
            <a:off x="6180650" y="543605"/>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735" name="Google Shape;735;p21"/>
          <p:cNvCxnSpPr>
            <a:stCxn id="713" idx="6"/>
            <a:endCxn id="721" idx="2"/>
          </p:cNvCxnSpPr>
          <p:nvPr/>
        </p:nvCxnSpPr>
        <p:spPr>
          <a:xfrm>
            <a:off x="6180650" y="543605"/>
            <a:ext cx="756000" cy="358800"/>
          </a:xfrm>
          <a:prstGeom prst="straightConnector1">
            <a:avLst/>
          </a:prstGeom>
          <a:noFill/>
          <a:ln cap="flat" cmpd="sng" w="9525">
            <a:solidFill>
              <a:srgbClr val="D9D9D9"/>
            </a:solidFill>
            <a:prstDash val="solid"/>
            <a:round/>
            <a:headEnd len="med" w="med" type="none"/>
            <a:tailEnd len="med" w="med" type="triangle"/>
          </a:ln>
        </p:spPr>
      </p:cxnSp>
      <p:cxnSp>
        <p:nvCxnSpPr>
          <p:cNvPr id="736" name="Google Shape;736;p21"/>
          <p:cNvCxnSpPr>
            <a:stCxn id="713" idx="6"/>
            <a:endCxn id="719" idx="2"/>
          </p:cNvCxnSpPr>
          <p:nvPr/>
        </p:nvCxnSpPr>
        <p:spPr>
          <a:xfrm>
            <a:off x="6180650" y="543605"/>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737" name="Google Shape;737;p21"/>
          <p:cNvCxnSpPr>
            <a:stCxn id="713" idx="6"/>
            <a:endCxn id="720" idx="2"/>
          </p:cNvCxnSpPr>
          <p:nvPr/>
        </p:nvCxnSpPr>
        <p:spPr>
          <a:xfrm>
            <a:off x="6180650" y="543605"/>
            <a:ext cx="756000" cy="1113600"/>
          </a:xfrm>
          <a:prstGeom prst="straightConnector1">
            <a:avLst/>
          </a:prstGeom>
          <a:noFill/>
          <a:ln cap="flat" cmpd="sng" w="9525">
            <a:solidFill>
              <a:srgbClr val="D9D9D9"/>
            </a:solidFill>
            <a:prstDash val="solid"/>
            <a:round/>
            <a:headEnd len="med" w="med" type="none"/>
            <a:tailEnd len="med" w="med" type="triangle"/>
          </a:ln>
        </p:spPr>
      </p:cxnSp>
      <p:cxnSp>
        <p:nvCxnSpPr>
          <p:cNvPr id="738" name="Google Shape;738;p21"/>
          <p:cNvCxnSpPr>
            <a:stCxn id="713" idx="6"/>
            <a:endCxn id="722" idx="2"/>
          </p:cNvCxnSpPr>
          <p:nvPr/>
        </p:nvCxnSpPr>
        <p:spPr>
          <a:xfrm>
            <a:off x="6180650" y="543605"/>
            <a:ext cx="756000" cy="1484700"/>
          </a:xfrm>
          <a:prstGeom prst="straightConnector1">
            <a:avLst/>
          </a:prstGeom>
          <a:noFill/>
          <a:ln cap="flat" cmpd="sng" w="9525">
            <a:solidFill>
              <a:srgbClr val="D9D9D9"/>
            </a:solidFill>
            <a:prstDash val="solid"/>
            <a:round/>
            <a:headEnd len="med" w="med" type="none"/>
            <a:tailEnd len="med" w="med" type="triangle"/>
          </a:ln>
        </p:spPr>
      </p:cxnSp>
      <p:cxnSp>
        <p:nvCxnSpPr>
          <p:cNvPr id="739" name="Google Shape;739;p21"/>
          <p:cNvCxnSpPr>
            <a:stCxn id="712" idx="6"/>
            <a:endCxn id="723" idx="2"/>
          </p:cNvCxnSpPr>
          <p:nvPr/>
        </p:nvCxnSpPr>
        <p:spPr>
          <a:xfrm flipH="1" rot="10800000">
            <a:off x="6180650" y="543689"/>
            <a:ext cx="756000" cy="1484700"/>
          </a:xfrm>
          <a:prstGeom prst="straightConnector1">
            <a:avLst/>
          </a:prstGeom>
          <a:noFill/>
          <a:ln cap="flat" cmpd="sng" w="9525">
            <a:solidFill>
              <a:srgbClr val="D9D9D9"/>
            </a:solidFill>
            <a:prstDash val="solid"/>
            <a:round/>
            <a:headEnd len="med" w="med" type="none"/>
            <a:tailEnd len="med" w="med" type="triangle"/>
          </a:ln>
        </p:spPr>
      </p:cxnSp>
      <p:cxnSp>
        <p:nvCxnSpPr>
          <p:cNvPr id="740" name="Google Shape;740;p21"/>
          <p:cNvCxnSpPr>
            <a:stCxn id="712" idx="6"/>
            <a:endCxn id="721" idx="2"/>
          </p:cNvCxnSpPr>
          <p:nvPr/>
        </p:nvCxnSpPr>
        <p:spPr>
          <a:xfrm flipH="1" rot="10800000">
            <a:off x="6180650" y="902489"/>
            <a:ext cx="756000" cy="1125900"/>
          </a:xfrm>
          <a:prstGeom prst="straightConnector1">
            <a:avLst/>
          </a:prstGeom>
          <a:noFill/>
          <a:ln cap="flat" cmpd="sng" w="9525">
            <a:solidFill>
              <a:srgbClr val="D9D9D9"/>
            </a:solidFill>
            <a:prstDash val="solid"/>
            <a:round/>
            <a:headEnd len="med" w="med" type="none"/>
            <a:tailEnd len="med" w="med" type="triangle"/>
          </a:ln>
        </p:spPr>
      </p:cxnSp>
      <p:cxnSp>
        <p:nvCxnSpPr>
          <p:cNvPr id="741" name="Google Shape;741;p21"/>
          <p:cNvCxnSpPr>
            <a:stCxn id="712" idx="6"/>
            <a:endCxn id="719" idx="2"/>
          </p:cNvCxnSpPr>
          <p:nvPr/>
        </p:nvCxnSpPr>
        <p:spPr>
          <a:xfrm flipH="1" rot="10800000">
            <a:off x="6180650" y="1285889"/>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742" name="Google Shape;742;p21"/>
          <p:cNvCxnSpPr>
            <a:stCxn id="712" idx="6"/>
            <a:endCxn id="720" idx="2"/>
          </p:cNvCxnSpPr>
          <p:nvPr/>
        </p:nvCxnSpPr>
        <p:spPr>
          <a:xfrm flipH="1" rot="10800000">
            <a:off x="6180650" y="1657289"/>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743" name="Google Shape;743;p21"/>
          <p:cNvCxnSpPr>
            <a:stCxn id="712" idx="6"/>
            <a:endCxn id="722" idx="2"/>
          </p:cNvCxnSpPr>
          <p:nvPr/>
        </p:nvCxnSpPr>
        <p:spPr>
          <a:xfrm>
            <a:off x="6180650" y="2028389"/>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744" name="Google Shape;744;p21"/>
          <p:cNvCxnSpPr>
            <a:stCxn id="711" idx="6"/>
            <a:endCxn id="723" idx="2"/>
          </p:cNvCxnSpPr>
          <p:nvPr/>
        </p:nvCxnSpPr>
        <p:spPr>
          <a:xfrm flipH="1" rot="10800000">
            <a:off x="6180650" y="543468"/>
            <a:ext cx="756000" cy="359100"/>
          </a:xfrm>
          <a:prstGeom prst="straightConnector1">
            <a:avLst/>
          </a:prstGeom>
          <a:noFill/>
          <a:ln cap="flat" cmpd="sng" w="9525">
            <a:solidFill>
              <a:srgbClr val="D9D9D9"/>
            </a:solidFill>
            <a:prstDash val="solid"/>
            <a:round/>
            <a:headEnd len="med" w="med" type="none"/>
            <a:tailEnd len="med" w="med" type="triangle"/>
          </a:ln>
        </p:spPr>
      </p:cxnSp>
      <p:cxnSp>
        <p:nvCxnSpPr>
          <p:cNvPr id="745" name="Google Shape;745;p21"/>
          <p:cNvCxnSpPr>
            <a:stCxn id="711" idx="6"/>
            <a:endCxn id="721" idx="2"/>
          </p:cNvCxnSpPr>
          <p:nvPr/>
        </p:nvCxnSpPr>
        <p:spPr>
          <a:xfrm>
            <a:off x="6180650" y="902568"/>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746" name="Google Shape;746;p21"/>
          <p:cNvCxnSpPr>
            <a:stCxn id="711" idx="6"/>
            <a:endCxn id="719" idx="2"/>
          </p:cNvCxnSpPr>
          <p:nvPr/>
        </p:nvCxnSpPr>
        <p:spPr>
          <a:xfrm>
            <a:off x="6180650" y="902568"/>
            <a:ext cx="756000" cy="383400"/>
          </a:xfrm>
          <a:prstGeom prst="straightConnector1">
            <a:avLst/>
          </a:prstGeom>
          <a:noFill/>
          <a:ln cap="flat" cmpd="sng" w="9525">
            <a:solidFill>
              <a:srgbClr val="D9D9D9"/>
            </a:solidFill>
            <a:prstDash val="solid"/>
            <a:round/>
            <a:headEnd len="med" w="med" type="none"/>
            <a:tailEnd len="med" w="med" type="triangle"/>
          </a:ln>
        </p:spPr>
      </p:cxnSp>
      <p:cxnSp>
        <p:nvCxnSpPr>
          <p:cNvPr id="747" name="Google Shape;747;p21"/>
          <p:cNvCxnSpPr>
            <a:stCxn id="711" idx="6"/>
            <a:endCxn id="720" idx="2"/>
          </p:cNvCxnSpPr>
          <p:nvPr/>
        </p:nvCxnSpPr>
        <p:spPr>
          <a:xfrm>
            <a:off x="6180650" y="902568"/>
            <a:ext cx="756000" cy="754500"/>
          </a:xfrm>
          <a:prstGeom prst="straightConnector1">
            <a:avLst/>
          </a:prstGeom>
          <a:noFill/>
          <a:ln cap="flat" cmpd="sng" w="9525">
            <a:solidFill>
              <a:srgbClr val="D9D9D9"/>
            </a:solidFill>
            <a:prstDash val="solid"/>
            <a:round/>
            <a:headEnd len="med" w="med" type="none"/>
            <a:tailEnd len="med" w="med" type="triangle"/>
          </a:ln>
        </p:spPr>
      </p:cxnSp>
      <p:cxnSp>
        <p:nvCxnSpPr>
          <p:cNvPr id="748" name="Google Shape;748;p21"/>
          <p:cNvCxnSpPr>
            <a:stCxn id="711" idx="6"/>
            <a:endCxn id="722" idx="2"/>
          </p:cNvCxnSpPr>
          <p:nvPr/>
        </p:nvCxnSpPr>
        <p:spPr>
          <a:xfrm>
            <a:off x="6180650" y="902568"/>
            <a:ext cx="756000" cy="1125900"/>
          </a:xfrm>
          <a:prstGeom prst="straightConnector1">
            <a:avLst/>
          </a:prstGeom>
          <a:noFill/>
          <a:ln cap="flat" cmpd="sng" w="9525">
            <a:solidFill>
              <a:srgbClr val="D9D9D9"/>
            </a:solidFill>
            <a:prstDash val="solid"/>
            <a:round/>
            <a:headEnd len="med" w="med" type="none"/>
            <a:tailEnd len="med" w="med" type="triangle"/>
          </a:ln>
        </p:spPr>
      </p:cxnSp>
      <p:cxnSp>
        <p:nvCxnSpPr>
          <p:cNvPr id="749" name="Google Shape;749;p21"/>
          <p:cNvCxnSpPr>
            <a:stCxn id="705" idx="6"/>
            <a:endCxn id="723" idx="2"/>
          </p:cNvCxnSpPr>
          <p:nvPr/>
        </p:nvCxnSpPr>
        <p:spPr>
          <a:xfrm flipH="1" rot="10800000">
            <a:off x="6180650" y="543497"/>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750" name="Google Shape;750;p21"/>
          <p:cNvCxnSpPr>
            <a:stCxn id="705" idx="6"/>
            <a:endCxn id="721" idx="2"/>
          </p:cNvCxnSpPr>
          <p:nvPr/>
        </p:nvCxnSpPr>
        <p:spPr>
          <a:xfrm flipH="1" rot="10800000">
            <a:off x="6180650" y="902597"/>
            <a:ext cx="756000" cy="383400"/>
          </a:xfrm>
          <a:prstGeom prst="straightConnector1">
            <a:avLst/>
          </a:prstGeom>
          <a:noFill/>
          <a:ln cap="flat" cmpd="sng" w="9525">
            <a:solidFill>
              <a:srgbClr val="D9D9D9"/>
            </a:solidFill>
            <a:prstDash val="solid"/>
            <a:round/>
            <a:headEnd len="med" w="med" type="none"/>
            <a:tailEnd len="med" w="med" type="triangle"/>
          </a:ln>
        </p:spPr>
      </p:cxnSp>
      <p:cxnSp>
        <p:nvCxnSpPr>
          <p:cNvPr id="751" name="Google Shape;751;p21"/>
          <p:cNvCxnSpPr>
            <a:stCxn id="705" idx="6"/>
            <a:endCxn id="719" idx="2"/>
          </p:cNvCxnSpPr>
          <p:nvPr/>
        </p:nvCxnSpPr>
        <p:spPr>
          <a:xfrm>
            <a:off x="6180650" y="1285997"/>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752" name="Google Shape;752;p21"/>
          <p:cNvCxnSpPr>
            <a:stCxn id="705" idx="6"/>
            <a:endCxn id="720" idx="2"/>
          </p:cNvCxnSpPr>
          <p:nvPr/>
        </p:nvCxnSpPr>
        <p:spPr>
          <a:xfrm>
            <a:off x="6180650" y="1285997"/>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753" name="Google Shape;753;p21"/>
          <p:cNvCxnSpPr>
            <a:stCxn id="705" idx="6"/>
            <a:endCxn id="722" idx="2"/>
          </p:cNvCxnSpPr>
          <p:nvPr/>
        </p:nvCxnSpPr>
        <p:spPr>
          <a:xfrm>
            <a:off x="6180650" y="1285997"/>
            <a:ext cx="756000" cy="742500"/>
          </a:xfrm>
          <a:prstGeom prst="straightConnector1">
            <a:avLst/>
          </a:prstGeom>
          <a:noFill/>
          <a:ln cap="flat" cmpd="sng" w="9525">
            <a:solidFill>
              <a:srgbClr val="D9D9D9"/>
            </a:solidFill>
            <a:prstDash val="solid"/>
            <a:round/>
            <a:headEnd len="med" w="med" type="none"/>
            <a:tailEnd len="med" w="med" type="triangle"/>
          </a:ln>
        </p:spPr>
      </p:cxnSp>
      <p:cxnSp>
        <p:nvCxnSpPr>
          <p:cNvPr id="754" name="Google Shape;754;p21"/>
          <p:cNvCxnSpPr>
            <a:stCxn id="710" idx="6"/>
            <a:endCxn id="723" idx="2"/>
          </p:cNvCxnSpPr>
          <p:nvPr/>
        </p:nvCxnSpPr>
        <p:spPr>
          <a:xfrm flipH="1" rot="10800000">
            <a:off x="6180650" y="543593"/>
            <a:ext cx="756000" cy="1113600"/>
          </a:xfrm>
          <a:prstGeom prst="straightConnector1">
            <a:avLst/>
          </a:prstGeom>
          <a:noFill/>
          <a:ln cap="flat" cmpd="sng" w="9525">
            <a:solidFill>
              <a:srgbClr val="D9D9D9"/>
            </a:solidFill>
            <a:prstDash val="solid"/>
            <a:round/>
            <a:headEnd len="med" w="med" type="none"/>
            <a:tailEnd len="med" w="med" type="triangle"/>
          </a:ln>
        </p:spPr>
      </p:cxnSp>
      <p:cxnSp>
        <p:nvCxnSpPr>
          <p:cNvPr id="755" name="Google Shape;755;p21"/>
          <p:cNvCxnSpPr>
            <a:stCxn id="710" idx="6"/>
            <a:endCxn id="721" idx="2"/>
          </p:cNvCxnSpPr>
          <p:nvPr/>
        </p:nvCxnSpPr>
        <p:spPr>
          <a:xfrm flipH="1" rot="10800000">
            <a:off x="6180650" y="902393"/>
            <a:ext cx="756000" cy="754800"/>
          </a:xfrm>
          <a:prstGeom prst="straightConnector1">
            <a:avLst/>
          </a:prstGeom>
          <a:noFill/>
          <a:ln cap="flat" cmpd="sng" w="9525">
            <a:solidFill>
              <a:srgbClr val="D9D9D9"/>
            </a:solidFill>
            <a:prstDash val="solid"/>
            <a:round/>
            <a:headEnd len="med" w="med" type="none"/>
            <a:tailEnd len="med" w="med" type="triangle"/>
          </a:ln>
        </p:spPr>
      </p:cxnSp>
      <p:cxnSp>
        <p:nvCxnSpPr>
          <p:cNvPr id="756" name="Google Shape;756;p21"/>
          <p:cNvCxnSpPr>
            <a:stCxn id="710" idx="6"/>
            <a:endCxn id="719" idx="2"/>
          </p:cNvCxnSpPr>
          <p:nvPr/>
        </p:nvCxnSpPr>
        <p:spPr>
          <a:xfrm flipH="1" rot="10800000">
            <a:off x="6180650" y="1286093"/>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757" name="Google Shape;757;p21"/>
          <p:cNvCxnSpPr>
            <a:stCxn id="710" idx="6"/>
            <a:endCxn id="720" idx="2"/>
          </p:cNvCxnSpPr>
          <p:nvPr/>
        </p:nvCxnSpPr>
        <p:spPr>
          <a:xfrm>
            <a:off x="6180650" y="1657193"/>
            <a:ext cx="756000" cy="0"/>
          </a:xfrm>
          <a:prstGeom prst="straightConnector1">
            <a:avLst/>
          </a:prstGeom>
          <a:noFill/>
          <a:ln cap="flat" cmpd="sng" w="9525">
            <a:solidFill>
              <a:srgbClr val="D9D9D9"/>
            </a:solidFill>
            <a:prstDash val="solid"/>
            <a:round/>
            <a:headEnd len="med" w="med" type="none"/>
            <a:tailEnd len="med" w="med" type="triangle"/>
          </a:ln>
        </p:spPr>
      </p:cxnSp>
      <p:cxnSp>
        <p:nvCxnSpPr>
          <p:cNvPr id="758" name="Google Shape;758;p21"/>
          <p:cNvCxnSpPr>
            <a:stCxn id="710" idx="6"/>
            <a:endCxn id="722" idx="2"/>
          </p:cNvCxnSpPr>
          <p:nvPr/>
        </p:nvCxnSpPr>
        <p:spPr>
          <a:xfrm>
            <a:off x="6180650" y="1657193"/>
            <a:ext cx="756000" cy="371100"/>
          </a:xfrm>
          <a:prstGeom prst="straightConnector1">
            <a:avLst/>
          </a:prstGeom>
          <a:noFill/>
          <a:ln cap="flat" cmpd="sng" w="9525">
            <a:solidFill>
              <a:srgbClr val="D9D9D9"/>
            </a:solidFill>
            <a:prstDash val="solid"/>
            <a:round/>
            <a:headEnd len="med" w="med" type="none"/>
            <a:tailEnd len="med" w="med" type="triangle"/>
          </a:ln>
        </p:spPr>
      </p:cxnSp>
      <p:cxnSp>
        <p:nvCxnSpPr>
          <p:cNvPr id="759" name="Google Shape;759;p21"/>
          <p:cNvCxnSpPr>
            <a:stCxn id="723" idx="6"/>
            <a:endCxn id="706" idx="2"/>
          </p:cNvCxnSpPr>
          <p:nvPr/>
        </p:nvCxnSpPr>
        <p:spPr>
          <a:xfrm>
            <a:off x="7182193" y="543575"/>
            <a:ext cx="738600" cy="514200"/>
          </a:xfrm>
          <a:prstGeom prst="straightConnector1">
            <a:avLst/>
          </a:prstGeom>
          <a:noFill/>
          <a:ln cap="flat" cmpd="sng" w="9525">
            <a:solidFill>
              <a:srgbClr val="666666"/>
            </a:solidFill>
            <a:prstDash val="solid"/>
            <a:round/>
            <a:headEnd len="med" w="med" type="none"/>
            <a:tailEnd len="med" w="med" type="triangle"/>
          </a:ln>
        </p:spPr>
      </p:cxnSp>
      <p:cxnSp>
        <p:nvCxnSpPr>
          <p:cNvPr id="760" name="Google Shape;760;p21"/>
          <p:cNvCxnSpPr>
            <a:stCxn id="723" idx="6"/>
            <a:endCxn id="709" idx="2"/>
          </p:cNvCxnSpPr>
          <p:nvPr/>
        </p:nvCxnSpPr>
        <p:spPr>
          <a:xfrm>
            <a:off x="7182193" y="543575"/>
            <a:ext cx="738600" cy="1000200"/>
          </a:xfrm>
          <a:prstGeom prst="straightConnector1">
            <a:avLst/>
          </a:prstGeom>
          <a:noFill/>
          <a:ln cap="flat" cmpd="sng" w="9525">
            <a:solidFill>
              <a:srgbClr val="D9D9D9"/>
            </a:solidFill>
            <a:prstDash val="solid"/>
            <a:round/>
            <a:headEnd len="med" w="med" type="none"/>
            <a:tailEnd len="med" w="med" type="triangle"/>
          </a:ln>
        </p:spPr>
      </p:cxnSp>
      <p:cxnSp>
        <p:nvCxnSpPr>
          <p:cNvPr id="761" name="Google Shape;761;p21"/>
          <p:cNvCxnSpPr>
            <a:stCxn id="721" idx="6"/>
            <a:endCxn id="706" idx="2"/>
          </p:cNvCxnSpPr>
          <p:nvPr/>
        </p:nvCxnSpPr>
        <p:spPr>
          <a:xfrm>
            <a:off x="7182193" y="902538"/>
            <a:ext cx="738600" cy="155100"/>
          </a:xfrm>
          <a:prstGeom prst="straightConnector1">
            <a:avLst/>
          </a:prstGeom>
          <a:noFill/>
          <a:ln cap="flat" cmpd="sng" w="9525">
            <a:solidFill>
              <a:srgbClr val="666666"/>
            </a:solidFill>
            <a:prstDash val="solid"/>
            <a:round/>
            <a:headEnd len="med" w="med" type="none"/>
            <a:tailEnd len="med" w="med" type="triangle"/>
          </a:ln>
        </p:spPr>
      </p:cxnSp>
      <p:cxnSp>
        <p:nvCxnSpPr>
          <p:cNvPr id="762" name="Google Shape;762;p21"/>
          <p:cNvCxnSpPr>
            <a:stCxn id="721" idx="6"/>
            <a:endCxn id="709" idx="2"/>
          </p:cNvCxnSpPr>
          <p:nvPr/>
        </p:nvCxnSpPr>
        <p:spPr>
          <a:xfrm>
            <a:off x="7182193" y="902538"/>
            <a:ext cx="738600" cy="641400"/>
          </a:xfrm>
          <a:prstGeom prst="straightConnector1">
            <a:avLst/>
          </a:prstGeom>
          <a:noFill/>
          <a:ln cap="flat" cmpd="sng" w="9525">
            <a:solidFill>
              <a:srgbClr val="D9D9D9"/>
            </a:solidFill>
            <a:prstDash val="solid"/>
            <a:round/>
            <a:headEnd len="med" w="med" type="none"/>
            <a:tailEnd len="med" w="med" type="triangle"/>
          </a:ln>
        </p:spPr>
      </p:cxnSp>
      <p:cxnSp>
        <p:nvCxnSpPr>
          <p:cNvPr id="763" name="Google Shape;763;p21"/>
          <p:cNvCxnSpPr>
            <a:stCxn id="719" idx="6"/>
            <a:endCxn id="706" idx="2"/>
          </p:cNvCxnSpPr>
          <p:nvPr/>
        </p:nvCxnSpPr>
        <p:spPr>
          <a:xfrm flipH="1" rot="10800000">
            <a:off x="7182193" y="1057667"/>
            <a:ext cx="738600" cy="228300"/>
          </a:xfrm>
          <a:prstGeom prst="straightConnector1">
            <a:avLst/>
          </a:prstGeom>
          <a:noFill/>
          <a:ln cap="flat" cmpd="sng" w="9525">
            <a:solidFill>
              <a:srgbClr val="666666"/>
            </a:solidFill>
            <a:prstDash val="solid"/>
            <a:round/>
            <a:headEnd len="med" w="med" type="none"/>
            <a:tailEnd len="med" w="med" type="triangle"/>
          </a:ln>
        </p:spPr>
      </p:cxnSp>
      <p:cxnSp>
        <p:nvCxnSpPr>
          <p:cNvPr id="764" name="Google Shape;764;p21"/>
          <p:cNvCxnSpPr>
            <a:stCxn id="719" idx="6"/>
            <a:endCxn id="709" idx="2"/>
          </p:cNvCxnSpPr>
          <p:nvPr/>
        </p:nvCxnSpPr>
        <p:spPr>
          <a:xfrm>
            <a:off x="7182193" y="1285967"/>
            <a:ext cx="738600" cy="258000"/>
          </a:xfrm>
          <a:prstGeom prst="straightConnector1">
            <a:avLst/>
          </a:prstGeom>
          <a:noFill/>
          <a:ln cap="flat" cmpd="sng" w="9525">
            <a:solidFill>
              <a:srgbClr val="D9D9D9"/>
            </a:solidFill>
            <a:prstDash val="solid"/>
            <a:round/>
            <a:headEnd len="med" w="med" type="none"/>
            <a:tailEnd len="med" w="med" type="triangle"/>
          </a:ln>
        </p:spPr>
      </p:cxnSp>
      <p:cxnSp>
        <p:nvCxnSpPr>
          <p:cNvPr id="765" name="Google Shape;765;p21"/>
          <p:cNvCxnSpPr>
            <a:stCxn id="720" idx="6"/>
            <a:endCxn id="706" idx="2"/>
          </p:cNvCxnSpPr>
          <p:nvPr/>
        </p:nvCxnSpPr>
        <p:spPr>
          <a:xfrm flipH="1" rot="10800000">
            <a:off x="7182193" y="1057763"/>
            <a:ext cx="738600" cy="599400"/>
          </a:xfrm>
          <a:prstGeom prst="straightConnector1">
            <a:avLst/>
          </a:prstGeom>
          <a:noFill/>
          <a:ln cap="flat" cmpd="sng" w="9525">
            <a:solidFill>
              <a:srgbClr val="666666"/>
            </a:solidFill>
            <a:prstDash val="solid"/>
            <a:round/>
            <a:headEnd len="med" w="med" type="none"/>
            <a:tailEnd len="med" w="med" type="triangle"/>
          </a:ln>
        </p:spPr>
      </p:cxnSp>
      <p:cxnSp>
        <p:nvCxnSpPr>
          <p:cNvPr id="766" name="Google Shape;766;p21"/>
          <p:cNvCxnSpPr>
            <a:stCxn id="720" idx="6"/>
            <a:endCxn id="709" idx="2"/>
          </p:cNvCxnSpPr>
          <p:nvPr/>
        </p:nvCxnSpPr>
        <p:spPr>
          <a:xfrm flipH="1" rot="10800000">
            <a:off x="7182193" y="1543763"/>
            <a:ext cx="738600" cy="113400"/>
          </a:xfrm>
          <a:prstGeom prst="straightConnector1">
            <a:avLst/>
          </a:prstGeom>
          <a:noFill/>
          <a:ln cap="flat" cmpd="sng" w="9525">
            <a:solidFill>
              <a:srgbClr val="D9D9D9"/>
            </a:solidFill>
            <a:prstDash val="solid"/>
            <a:round/>
            <a:headEnd len="med" w="med" type="none"/>
            <a:tailEnd len="med" w="med" type="triangle"/>
          </a:ln>
        </p:spPr>
      </p:cxnSp>
      <p:cxnSp>
        <p:nvCxnSpPr>
          <p:cNvPr id="767" name="Google Shape;767;p21"/>
          <p:cNvCxnSpPr>
            <a:stCxn id="722" idx="6"/>
            <a:endCxn id="706" idx="2"/>
          </p:cNvCxnSpPr>
          <p:nvPr/>
        </p:nvCxnSpPr>
        <p:spPr>
          <a:xfrm flipH="1" rot="10800000">
            <a:off x="7182193" y="1057859"/>
            <a:ext cx="738600" cy="970500"/>
          </a:xfrm>
          <a:prstGeom prst="straightConnector1">
            <a:avLst/>
          </a:prstGeom>
          <a:noFill/>
          <a:ln cap="flat" cmpd="sng" w="9525">
            <a:solidFill>
              <a:srgbClr val="666666"/>
            </a:solidFill>
            <a:prstDash val="solid"/>
            <a:round/>
            <a:headEnd len="med" w="med" type="none"/>
            <a:tailEnd len="med" w="med" type="triangle"/>
          </a:ln>
        </p:spPr>
      </p:cxnSp>
      <p:cxnSp>
        <p:nvCxnSpPr>
          <p:cNvPr id="768" name="Google Shape;768;p21"/>
          <p:cNvCxnSpPr>
            <a:stCxn id="722" idx="6"/>
            <a:endCxn id="709" idx="2"/>
          </p:cNvCxnSpPr>
          <p:nvPr/>
        </p:nvCxnSpPr>
        <p:spPr>
          <a:xfrm flipH="1" rot="10800000">
            <a:off x="7182193" y="1543859"/>
            <a:ext cx="738600" cy="484500"/>
          </a:xfrm>
          <a:prstGeom prst="straightConnector1">
            <a:avLst/>
          </a:prstGeom>
          <a:noFill/>
          <a:ln cap="flat" cmpd="sng" w="9525">
            <a:solidFill>
              <a:srgbClr val="D9D9D9"/>
            </a:solidFill>
            <a:prstDash val="solid"/>
            <a:round/>
            <a:headEnd len="med" w="med" type="none"/>
            <a:tailEnd len="med" w="med" type="triangle"/>
          </a:ln>
        </p:spPr>
      </p:cxnSp>
      <p:pic>
        <p:nvPicPr>
          <p:cNvPr descr="\frac{\partial E}{\partial O_j^{^{\mu}}}=O_j^{^{\mu}}-\zeta_j^{^{\mu}}" id="769" name="Google Shape;769;p21"/>
          <p:cNvPicPr preferRelativeResize="0"/>
          <p:nvPr/>
        </p:nvPicPr>
        <p:blipFill>
          <a:blip r:embed="rId3">
            <a:alphaModFix/>
          </a:blip>
          <a:stretch>
            <a:fillRect/>
          </a:stretch>
        </p:blipFill>
        <p:spPr>
          <a:xfrm>
            <a:off x="538784" y="2072934"/>
            <a:ext cx="1998732" cy="744982"/>
          </a:xfrm>
          <a:prstGeom prst="rect">
            <a:avLst/>
          </a:prstGeom>
          <a:noFill/>
          <a:ln>
            <a:noFill/>
          </a:ln>
        </p:spPr>
      </p:pic>
      <p:sp>
        <p:nvSpPr>
          <p:cNvPr id="770" name="Google Shape;770;p21"/>
          <p:cNvSpPr txBox="1"/>
          <p:nvPr>
            <p:ph idx="1" type="body"/>
          </p:nvPr>
        </p:nvSpPr>
        <p:spPr>
          <a:xfrm>
            <a:off x="75300" y="2921375"/>
            <a:ext cx="4143600" cy="170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Aplicando regla de la cadena </a:t>
            </a:r>
            <a:endParaRPr/>
          </a:p>
          <a:p>
            <a:pPr indent="0" lvl="0" marL="0" rtl="0" algn="l">
              <a:spcBef>
                <a:spcPts val="1600"/>
              </a:spcBef>
              <a:spcAft>
                <a:spcPts val="1600"/>
              </a:spcAft>
              <a:buNone/>
            </a:pPr>
            <a:r>
              <a:t/>
            </a:r>
            <a:endParaRPr u="sng"/>
          </a:p>
        </p:txBody>
      </p:sp>
      <p:pic>
        <p:nvPicPr>
          <p:cNvPr descr="\frac{\partial E}{\partial h_j^{^{M-1}}}=\frac{\partial E}{\partial O_j^{^{\mu}}}.\frac{\partial O_j^{^{\mu}}}{\partial h_j^{^{M-1}}}" id="771" name="Google Shape;771;p21"/>
          <p:cNvPicPr preferRelativeResize="0"/>
          <p:nvPr/>
        </p:nvPicPr>
        <p:blipFill>
          <a:blip r:embed="rId4">
            <a:alphaModFix/>
          </a:blip>
          <a:stretch>
            <a:fillRect/>
          </a:stretch>
        </p:blipFill>
        <p:spPr>
          <a:xfrm>
            <a:off x="205975" y="3490925"/>
            <a:ext cx="2664353" cy="754800"/>
          </a:xfrm>
          <a:prstGeom prst="rect">
            <a:avLst/>
          </a:prstGeom>
          <a:noFill/>
          <a:ln>
            <a:noFill/>
          </a:ln>
        </p:spPr>
      </p:pic>
      <p:cxnSp>
        <p:nvCxnSpPr>
          <p:cNvPr id="772" name="Google Shape;772;p21"/>
          <p:cNvCxnSpPr/>
          <p:nvPr/>
        </p:nvCxnSpPr>
        <p:spPr>
          <a:xfrm>
            <a:off x="2927775" y="3861275"/>
            <a:ext cx="2567100" cy="14100"/>
          </a:xfrm>
          <a:prstGeom prst="straightConnector1">
            <a:avLst/>
          </a:prstGeom>
          <a:noFill/>
          <a:ln cap="flat" cmpd="sng" w="9525">
            <a:solidFill>
              <a:schemeClr val="dk2"/>
            </a:solidFill>
            <a:prstDash val="solid"/>
            <a:round/>
            <a:headEnd len="med" w="med" type="none"/>
            <a:tailEnd len="med" w="med" type="triangle"/>
          </a:ln>
        </p:spPr>
      </p:cxnSp>
      <p:sp>
        <p:nvSpPr>
          <p:cNvPr id="773" name="Google Shape;773;p21"/>
          <p:cNvSpPr txBox="1"/>
          <p:nvPr/>
        </p:nvSpPr>
        <p:spPr>
          <a:xfrm>
            <a:off x="3362763" y="3302700"/>
            <a:ext cx="1690200" cy="47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Si la activación es sigmoide</a:t>
            </a:r>
            <a:endParaRPr/>
          </a:p>
        </p:txBody>
      </p:sp>
      <p:pic>
        <p:nvPicPr>
          <p:cNvPr descr="O_j^{^{\mu}}=\frac{1}{1+e^{-h_j^{^{M-1}}}}" id="774" name="Google Shape;774;p21"/>
          <p:cNvPicPr preferRelativeResize="0"/>
          <p:nvPr/>
        </p:nvPicPr>
        <p:blipFill>
          <a:blip r:embed="rId5">
            <a:alphaModFix/>
          </a:blip>
          <a:stretch>
            <a:fillRect/>
          </a:stretch>
        </p:blipFill>
        <p:spPr>
          <a:xfrm>
            <a:off x="3565445" y="4008706"/>
            <a:ext cx="1284813" cy="423526"/>
          </a:xfrm>
          <a:prstGeom prst="rect">
            <a:avLst/>
          </a:prstGeom>
          <a:noFill/>
          <a:ln>
            <a:noFill/>
          </a:ln>
        </p:spPr>
      </p:pic>
      <p:pic>
        <p:nvPicPr>
          <p:cNvPr descr="\frac{\partial E}{\partial h_j^{^{M-1}}}=\frac{\partial E}{\partial O_j^{^{\mu}}}.O_j^{^{\mu}}\left(1-O_j^{^{\mu}}\right)" id="775" name="Google Shape;775;p21"/>
          <p:cNvPicPr preferRelativeResize="0"/>
          <p:nvPr/>
        </p:nvPicPr>
        <p:blipFill>
          <a:blip r:embed="rId6">
            <a:alphaModFix/>
          </a:blip>
          <a:stretch>
            <a:fillRect/>
          </a:stretch>
        </p:blipFill>
        <p:spPr>
          <a:xfrm>
            <a:off x="5657550" y="3520331"/>
            <a:ext cx="3189488" cy="695988"/>
          </a:xfrm>
          <a:prstGeom prst="rect">
            <a:avLst/>
          </a:prstGeom>
          <a:noFill/>
          <a:ln>
            <a:noFill/>
          </a:ln>
        </p:spPr>
      </p:pic>
      <p:sp>
        <p:nvSpPr>
          <p:cNvPr id="776" name="Google Shape;776;p21"/>
          <p:cNvSpPr txBox="1"/>
          <p:nvPr/>
        </p:nvSpPr>
        <p:spPr>
          <a:xfrm>
            <a:off x="6601850" y="87250"/>
            <a:ext cx="9153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