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9B95"/>
    <a:srgbClr val="DEC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85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BD90D-9D81-4654-821A-7A8C6BB5E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3558B-D780-46A8-80B1-79FE45E32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36E90-8F23-4E57-B817-50BB9529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1BBC-1B4E-47C7-9740-1D19ACE42AC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E45D6-E1B6-4F20-ADE8-82C1DFF6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63B027-2795-4051-8464-BDECA559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617-2CCD-408D-9830-1F22AD3ABA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E0F6F-3EFB-497F-A3E0-3B39B5FB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FFF64-ACF8-4D02-91CF-A0C4A57FC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44D89-5E64-43C6-A2C0-23EC396E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1BBC-1B4E-47C7-9740-1D19ACE42AC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4AD9B-B7D0-467A-95D3-76497CB3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672E10-364E-4F39-9961-55399321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617-2CCD-408D-9830-1F22AD3ABA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E36C96-D997-4398-BCE2-1EE5EC150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D64049-2CC5-45F7-8AF4-4BD3E5C9D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FBC911-F352-4D14-ADB6-5CA160DF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1BBC-1B4E-47C7-9740-1D19ACE42AC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B6066E-161C-438E-810A-BDCB3835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819F3-C0EA-4DB0-ADC0-5F49743E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617-2CCD-408D-9830-1F22AD3ABA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4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35940-E892-4B21-AED4-7259AFB2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8AC2D-2DD5-4D64-86A9-A3AC4F8E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B61A4-5396-4649-A06C-FF20A788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1BBC-1B4E-47C7-9740-1D19ACE42AC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F0EFC-A13E-44DC-B28C-0A84186D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8E2DC9-E749-4258-9306-2A30111E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617-2CCD-408D-9830-1F22AD3ABA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9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61201-37A0-4D13-AC2A-F297DF34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A2FCE-FAD5-48B3-B371-8ADFC4B5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41CE80-F6FC-4991-95B1-D3DCBD29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1BBC-1B4E-47C7-9740-1D19ACE42AC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09C03-E863-4B82-97CF-0A8A7D19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6FAC1-84B6-460C-ADB4-A686904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617-2CCD-408D-9830-1F22AD3ABA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2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ACAB0-6174-40D9-9C1D-94647ADF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E6853-D55F-4642-BF48-58BE9E82A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5F220-6CE0-4999-8448-37675A8E0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E6DC2E-6033-4238-A36F-518FC17D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1BBC-1B4E-47C7-9740-1D19ACE42AC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84493E-4199-4D3C-B785-6116F36A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4434DB-A535-4E85-8083-1BF1F1C6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617-2CCD-408D-9830-1F22AD3ABA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6E325-06AC-44B9-8393-FFC12393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CD624-59D5-4022-A6C0-587954BF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B5EA5-53C6-4776-A6B7-70400C148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006A3A-C0B0-4B8F-A94D-122994DBE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4249C9-F922-4B7E-9A6E-E5EFAAE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2E41C1-8B7A-48A3-98DD-17D28946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1BBC-1B4E-47C7-9740-1D19ACE42AC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C2B3F1-E801-406E-96BE-8CCA2A2A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C40751-AD23-481C-8D93-4A1C1DA6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617-2CCD-408D-9830-1F22AD3ABA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7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5F2F-40D5-46B3-842D-B4BFDCCA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05E3AD-EB2B-455E-B670-A096370F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1BBC-1B4E-47C7-9740-1D19ACE42AC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E0A398-C9D1-42CF-B9ED-B93F61AB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7461BB-1042-4DB4-B210-D64EDE8B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617-2CCD-408D-9830-1F22AD3ABA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E0F66E-5785-4A5E-AD58-58333192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1BBC-1B4E-47C7-9740-1D19ACE42AC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1C780F-A397-4D23-8BF8-A8580C69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4E34-CC1B-4997-A72C-3843EFD0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617-2CCD-408D-9830-1F22AD3ABA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1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6AE51-5398-4E0B-BCED-FC4140DE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9C1964-ED3F-49F8-9F23-11E0F330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0AEBAE-0B36-4AB5-B50F-0DE39C59A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40CA18-B320-47ED-AD97-6B16605B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1BBC-1B4E-47C7-9740-1D19ACE42AC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65EF30-12D9-4D55-A68E-704459A9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EE8F4D-033C-4507-B67F-7CC23D90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617-2CCD-408D-9830-1F22AD3ABA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F6182-84BB-46E6-8E0B-4C0BCEC5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DCEEAD-D01F-47D6-8F33-96E2D213A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78D012-32F2-4106-8609-D490DC662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09CD0-C35F-492D-9DE6-F5FF8A97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1BBC-1B4E-47C7-9740-1D19ACE42AC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776D52-E8C8-4151-9C13-33345316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BC9F62-50C6-40ED-86FC-CA98F834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617-2CCD-408D-9830-1F22AD3ABA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DE69AB-ECCB-45B5-87DD-B02D1834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2D3E0A-AE1C-4BC0-A300-E15FF237C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03CA5-9021-4B06-AEEB-02E1EBB23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1BBC-1B4E-47C7-9740-1D19ACE42AC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AFBB4-375E-4CD4-8E4A-3E0F189DD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639C7E-C833-40D7-A45E-22F59FA4E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2617-2CCD-408D-9830-1F22AD3ABA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AA6A6A5D-6BB3-41DE-A7FB-CA9EBDC48161}"/>
              </a:ext>
            </a:extLst>
          </p:cNvPr>
          <p:cNvSpPr/>
          <p:nvPr/>
        </p:nvSpPr>
        <p:spPr>
          <a:xfrm>
            <a:off x="2142959" y="506664"/>
            <a:ext cx="6465500" cy="6465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FB0BB-3F32-40CE-BC76-4C28AD5A443A}"/>
              </a:ext>
            </a:extLst>
          </p:cNvPr>
          <p:cNvSpPr/>
          <p:nvPr/>
        </p:nvSpPr>
        <p:spPr>
          <a:xfrm>
            <a:off x="4475747" y="2839452"/>
            <a:ext cx="1799924" cy="1799924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9395712-A236-4AC3-B6C0-10635BF0362F}"/>
              </a:ext>
            </a:extLst>
          </p:cNvPr>
          <p:cNvSpPr/>
          <p:nvPr/>
        </p:nvSpPr>
        <p:spPr>
          <a:xfrm>
            <a:off x="3752248" y="2357386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CBE7E15-1A6F-4159-88BD-8A3F4C9A263F}"/>
              </a:ext>
            </a:extLst>
          </p:cNvPr>
          <p:cNvSpPr/>
          <p:nvPr/>
        </p:nvSpPr>
        <p:spPr>
          <a:xfrm>
            <a:off x="4914899" y="1874920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1E4901D-1481-498B-94CD-F811FD117E8F}"/>
              </a:ext>
            </a:extLst>
          </p:cNvPr>
          <p:cNvSpPr/>
          <p:nvPr/>
        </p:nvSpPr>
        <p:spPr>
          <a:xfrm>
            <a:off x="6077550" y="2294821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BE585A-FCCB-4BE0-9F92-CBB83A061BD5}"/>
              </a:ext>
            </a:extLst>
          </p:cNvPr>
          <p:cNvSpPr/>
          <p:nvPr/>
        </p:nvSpPr>
        <p:spPr>
          <a:xfrm>
            <a:off x="6509082" y="3477931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6A13B98-AEFB-4523-AADC-685D69458A6C}"/>
              </a:ext>
            </a:extLst>
          </p:cNvPr>
          <p:cNvSpPr/>
          <p:nvPr/>
        </p:nvSpPr>
        <p:spPr>
          <a:xfrm>
            <a:off x="6030627" y="4554357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753E399-42E1-4601-AC94-DEF7FECD0227}"/>
              </a:ext>
            </a:extLst>
          </p:cNvPr>
          <p:cNvSpPr/>
          <p:nvPr/>
        </p:nvSpPr>
        <p:spPr>
          <a:xfrm>
            <a:off x="4891438" y="4894452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7934890-3065-4EC2-841E-305317E0470E}"/>
              </a:ext>
            </a:extLst>
          </p:cNvPr>
          <p:cNvSpPr/>
          <p:nvPr/>
        </p:nvSpPr>
        <p:spPr>
          <a:xfrm>
            <a:off x="3670433" y="4401959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C462744-0DBD-4235-AA3A-2A310626821C}"/>
              </a:ext>
            </a:extLst>
          </p:cNvPr>
          <p:cNvSpPr/>
          <p:nvPr/>
        </p:nvSpPr>
        <p:spPr>
          <a:xfrm>
            <a:off x="3349591" y="3295050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DCC321F-6BF0-4CFD-B9D3-5F9E65B6268F}"/>
              </a:ext>
            </a:extLst>
          </p:cNvPr>
          <p:cNvSpPr/>
          <p:nvPr/>
        </p:nvSpPr>
        <p:spPr>
          <a:xfrm>
            <a:off x="377371" y="609600"/>
            <a:ext cx="2641600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61536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B8D1252-62E8-4968-9562-6416B9B26ED6}"/>
              </a:ext>
            </a:extLst>
          </p:cNvPr>
          <p:cNvSpPr/>
          <p:nvPr/>
        </p:nvSpPr>
        <p:spPr>
          <a:xfrm rot="13397473">
            <a:off x="4918508" y="2786334"/>
            <a:ext cx="914400" cy="381000"/>
          </a:xfrm>
          <a:prstGeom prst="roundRect">
            <a:avLst>
              <a:gd name="adj" fmla="val 50000"/>
            </a:avLst>
          </a:prstGeom>
          <a:solidFill>
            <a:srgbClr val="DECEC4"/>
          </a:solidFill>
          <a:ln>
            <a:solidFill>
              <a:srgbClr val="AD9B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A6A6A5D-6BB3-41DE-A7FB-CA9EBDC48161}"/>
              </a:ext>
            </a:extLst>
          </p:cNvPr>
          <p:cNvSpPr/>
          <p:nvPr/>
        </p:nvSpPr>
        <p:spPr>
          <a:xfrm>
            <a:off x="2142959" y="506664"/>
            <a:ext cx="6465500" cy="6465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DCC321F-6BF0-4CFD-B9D3-5F9E65B6268F}"/>
              </a:ext>
            </a:extLst>
          </p:cNvPr>
          <p:cNvSpPr/>
          <p:nvPr/>
        </p:nvSpPr>
        <p:spPr>
          <a:xfrm>
            <a:off x="377371" y="609600"/>
            <a:ext cx="2641600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302EE5F-1E14-4C0D-AA85-B70791E2A663}"/>
              </a:ext>
            </a:extLst>
          </p:cNvPr>
          <p:cNvSpPr/>
          <p:nvPr/>
        </p:nvSpPr>
        <p:spPr>
          <a:xfrm rot="1396805">
            <a:off x="5413777" y="4232999"/>
            <a:ext cx="914400" cy="381000"/>
          </a:xfrm>
          <a:prstGeom prst="roundRect">
            <a:avLst>
              <a:gd name="adj" fmla="val 50000"/>
            </a:avLst>
          </a:prstGeom>
          <a:solidFill>
            <a:srgbClr val="DECEC4"/>
          </a:solidFill>
          <a:ln>
            <a:solidFill>
              <a:srgbClr val="AD9B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7B7D8C-9DC5-471C-B4B0-ADB8A996A58B}"/>
              </a:ext>
            </a:extLst>
          </p:cNvPr>
          <p:cNvSpPr/>
          <p:nvPr/>
        </p:nvSpPr>
        <p:spPr>
          <a:xfrm rot="1014501">
            <a:off x="4381500" y="2981325"/>
            <a:ext cx="1704975" cy="1704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ppelte Welle 8">
            <a:extLst>
              <a:ext uri="{FF2B5EF4-FFF2-40B4-BE49-F238E27FC236}">
                <a16:creationId xmlns:a16="http://schemas.microsoft.com/office/drawing/2014/main" id="{17A7E4A0-6075-48BF-82BB-73091628F5D2}"/>
              </a:ext>
            </a:extLst>
          </p:cNvPr>
          <p:cNvSpPr/>
          <p:nvPr/>
        </p:nvSpPr>
        <p:spPr>
          <a:xfrm>
            <a:off x="6096000" y="4186011"/>
            <a:ext cx="781050" cy="711376"/>
          </a:xfrm>
          <a:prstGeom prst="doubleWav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1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7A12DBBF-C6B2-4A0E-8761-BB22BC722ED4}"/>
              </a:ext>
            </a:extLst>
          </p:cNvPr>
          <p:cNvSpPr/>
          <p:nvPr/>
        </p:nvSpPr>
        <p:spPr>
          <a:xfrm>
            <a:off x="2142959" y="506664"/>
            <a:ext cx="6465500" cy="6465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FB0BB-3F32-40CE-BC76-4C28AD5A443A}"/>
              </a:ext>
            </a:extLst>
          </p:cNvPr>
          <p:cNvSpPr/>
          <p:nvPr/>
        </p:nvSpPr>
        <p:spPr>
          <a:xfrm>
            <a:off x="4475747" y="2839452"/>
            <a:ext cx="1799924" cy="1799924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9395712-A236-4AC3-B6C0-10635BF0362F}"/>
              </a:ext>
            </a:extLst>
          </p:cNvPr>
          <p:cNvSpPr/>
          <p:nvPr/>
        </p:nvSpPr>
        <p:spPr>
          <a:xfrm>
            <a:off x="2804083" y="1685315"/>
            <a:ext cx="723499" cy="723499"/>
          </a:xfrm>
          <a:prstGeom prst="ellipse">
            <a:avLst/>
          </a:prstGeom>
          <a:pattFill prst="pct80">
            <a:fgClr>
              <a:srgbClr val="FF0000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CBE7E15-1A6F-4159-88BD-8A3F4C9A263F}"/>
              </a:ext>
            </a:extLst>
          </p:cNvPr>
          <p:cNvSpPr/>
          <p:nvPr/>
        </p:nvSpPr>
        <p:spPr>
          <a:xfrm>
            <a:off x="5013959" y="609600"/>
            <a:ext cx="723499" cy="723499"/>
          </a:xfrm>
          <a:prstGeom prst="ellipse">
            <a:avLst/>
          </a:prstGeom>
          <a:pattFill prst="pct80">
            <a:fgClr>
              <a:srgbClr val="FF0000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1E4901D-1481-498B-94CD-F811FD117E8F}"/>
              </a:ext>
            </a:extLst>
          </p:cNvPr>
          <p:cNvSpPr/>
          <p:nvPr/>
        </p:nvSpPr>
        <p:spPr>
          <a:xfrm>
            <a:off x="7079531" y="1475515"/>
            <a:ext cx="723499" cy="723499"/>
          </a:xfrm>
          <a:prstGeom prst="ellipse">
            <a:avLst/>
          </a:prstGeom>
          <a:pattFill prst="pct80">
            <a:fgClr>
              <a:srgbClr val="FF0000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BE585A-FCCB-4BE0-9F92-CBB83A061BD5}"/>
              </a:ext>
            </a:extLst>
          </p:cNvPr>
          <p:cNvSpPr/>
          <p:nvPr/>
        </p:nvSpPr>
        <p:spPr>
          <a:xfrm>
            <a:off x="7803030" y="3377664"/>
            <a:ext cx="723499" cy="723499"/>
          </a:xfrm>
          <a:prstGeom prst="ellipse">
            <a:avLst/>
          </a:prstGeom>
          <a:pattFill prst="pct80">
            <a:fgClr>
              <a:srgbClr val="FF0000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6A13B98-AEFB-4523-AADC-685D69458A6C}"/>
              </a:ext>
            </a:extLst>
          </p:cNvPr>
          <p:cNvSpPr/>
          <p:nvPr/>
        </p:nvSpPr>
        <p:spPr>
          <a:xfrm>
            <a:off x="7079531" y="5279813"/>
            <a:ext cx="723499" cy="723499"/>
          </a:xfrm>
          <a:prstGeom prst="ellipse">
            <a:avLst/>
          </a:prstGeom>
          <a:pattFill prst="pct80">
            <a:fgClr>
              <a:srgbClr val="FF0000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753E399-42E1-4601-AC94-DEF7FECD0227}"/>
              </a:ext>
            </a:extLst>
          </p:cNvPr>
          <p:cNvSpPr/>
          <p:nvPr/>
        </p:nvSpPr>
        <p:spPr>
          <a:xfrm>
            <a:off x="5013959" y="6213715"/>
            <a:ext cx="723499" cy="723499"/>
          </a:xfrm>
          <a:prstGeom prst="ellipse">
            <a:avLst/>
          </a:prstGeom>
          <a:pattFill prst="pct80">
            <a:fgClr>
              <a:srgbClr val="FF0000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7934890-3065-4EC2-841E-305317E0470E}"/>
              </a:ext>
            </a:extLst>
          </p:cNvPr>
          <p:cNvSpPr/>
          <p:nvPr/>
        </p:nvSpPr>
        <p:spPr>
          <a:xfrm>
            <a:off x="3165832" y="5380566"/>
            <a:ext cx="723499" cy="723499"/>
          </a:xfrm>
          <a:prstGeom prst="ellipse">
            <a:avLst/>
          </a:prstGeom>
          <a:pattFill prst="pct80">
            <a:fgClr>
              <a:srgbClr val="FF0000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C462744-0DBD-4235-AA3A-2A310626821C}"/>
              </a:ext>
            </a:extLst>
          </p:cNvPr>
          <p:cNvSpPr/>
          <p:nvPr/>
        </p:nvSpPr>
        <p:spPr>
          <a:xfrm>
            <a:off x="2224105" y="3595599"/>
            <a:ext cx="723499" cy="723499"/>
          </a:xfrm>
          <a:prstGeom prst="ellipse">
            <a:avLst/>
          </a:prstGeom>
          <a:pattFill prst="pct80">
            <a:fgClr>
              <a:srgbClr val="FF0000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252C17B-4F51-4054-B562-846E51677C37}"/>
              </a:ext>
            </a:extLst>
          </p:cNvPr>
          <p:cNvSpPr/>
          <p:nvPr/>
        </p:nvSpPr>
        <p:spPr>
          <a:xfrm>
            <a:off x="377371" y="609600"/>
            <a:ext cx="2641600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Melee attack</a:t>
            </a:r>
          </a:p>
        </p:txBody>
      </p:sp>
    </p:spTree>
    <p:extLst>
      <p:ext uri="{BB962C8B-B14F-4D97-AF65-F5344CB8AC3E}">
        <p14:creationId xmlns:p14="http://schemas.microsoft.com/office/powerpoint/2010/main" val="19690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3D05DC77-205B-4B32-BE91-9C0B10D5EC10}"/>
              </a:ext>
            </a:extLst>
          </p:cNvPr>
          <p:cNvSpPr/>
          <p:nvPr/>
        </p:nvSpPr>
        <p:spPr>
          <a:xfrm>
            <a:off x="2142959" y="506664"/>
            <a:ext cx="6465500" cy="6465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FB0BB-3F32-40CE-BC76-4C28AD5A443A}"/>
              </a:ext>
            </a:extLst>
          </p:cNvPr>
          <p:cNvSpPr/>
          <p:nvPr/>
        </p:nvSpPr>
        <p:spPr>
          <a:xfrm>
            <a:off x="4475747" y="2839452"/>
            <a:ext cx="1799924" cy="1799924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9395712-A236-4AC3-B6C0-10635BF0362F}"/>
              </a:ext>
            </a:extLst>
          </p:cNvPr>
          <p:cNvSpPr/>
          <p:nvPr/>
        </p:nvSpPr>
        <p:spPr>
          <a:xfrm>
            <a:off x="3970076" y="2396689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CBE7E15-1A6F-4159-88BD-8A3F4C9A263F}"/>
              </a:ext>
            </a:extLst>
          </p:cNvPr>
          <p:cNvSpPr/>
          <p:nvPr/>
        </p:nvSpPr>
        <p:spPr>
          <a:xfrm>
            <a:off x="4914899" y="2034939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1E4901D-1481-498B-94CD-F811FD117E8F}"/>
              </a:ext>
            </a:extLst>
          </p:cNvPr>
          <p:cNvSpPr/>
          <p:nvPr/>
        </p:nvSpPr>
        <p:spPr>
          <a:xfrm>
            <a:off x="6030626" y="2354008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BE585A-FCCB-4BE0-9F92-CBB83A061BD5}"/>
              </a:ext>
            </a:extLst>
          </p:cNvPr>
          <p:cNvSpPr/>
          <p:nvPr/>
        </p:nvSpPr>
        <p:spPr>
          <a:xfrm>
            <a:off x="6392375" y="3466200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6A13B98-AEFB-4523-AADC-685D69458A6C}"/>
              </a:ext>
            </a:extLst>
          </p:cNvPr>
          <p:cNvSpPr/>
          <p:nvPr/>
        </p:nvSpPr>
        <p:spPr>
          <a:xfrm>
            <a:off x="5913921" y="4495683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753E399-42E1-4601-AC94-DEF7FECD0227}"/>
              </a:ext>
            </a:extLst>
          </p:cNvPr>
          <p:cNvSpPr/>
          <p:nvPr/>
        </p:nvSpPr>
        <p:spPr>
          <a:xfrm>
            <a:off x="4914899" y="4763708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7934890-3065-4EC2-841E-305317E0470E}"/>
              </a:ext>
            </a:extLst>
          </p:cNvPr>
          <p:cNvSpPr/>
          <p:nvPr/>
        </p:nvSpPr>
        <p:spPr>
          <a:xfrm>
            <a:off x="3880586" y="4277626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C462744-0DBD-4235-AA3A-2A310626821C}"/>
              </a:ext>
            </a:extLst>
          </p:cNvPr>
          <p:cNvSpPr/>
          <p:nvPr/>
        </p:nvSpPr>
        <p:spPr>
          <a:xfrm>
            <a:off x="3575135" y="3317506"/>
            <a:ext cx="723499" cy="723499"/>
          </a:xfrm>
          <a:prstGeom prst="ellipse">
            <a:avLst/>
          </a:prstGeom>
          <a:pattFill prst="pct80">
            <a:fgClr>
              <a:schemeClr val="accent6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5BD6D64-E29B-4C73-9670-AB98E0085296}"/>
              </a:ext>
            </a:extLst>
          </p:cNvPr>
          <p:cNvSpPr/>
          <p:nvPr/>
        </p:nvSpPr>
        <p:spPr>
          <a:xfrm>
            <a:off x="377371" y="609600"/>
            <a:ext cx="2641600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</p:spTree>
    <p:extLst>
      <p:ext uri="{BB962C8B-B14F-4D97-AF65-F5344CB8AC3E}">
        <p14:creationId xmlns:p14="http://schemas.microsoft.com/office/powerpoint/2010/main" val="9533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AA6A6A5D-6BB3-41DE-A7FB-CA9EBDC48161}"/>
              </a:ext>
            </a:extLst>
          </p:cNvPr>
          <p:cNvSpPr/>
          <p:nvPr/>
        </p:nvSpPr>
        <p:spPr>
          <a:xfrm>
            <a:off x="2142959" y="506664"/>
            <a:ext cx="6465500" cy="6465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DCC321F-6BF0-4CFD-B9D3-5F9E65B6268F}"/>
              </a:ext>
            </a:extLst>
          </p:cNvPr>
          <p:cNvSpPr/>
          <p:nvPr/>
        </p:nvSpPr>
        <p:spPr>
          <a:xfrm>
            <a:off x="377371" y="609600"/>
            <a:ext cx="2641600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D859FC0-DD04-4CAF-BE68-8C577EBC3027}"/>
              </a:ext>
            </a:extLst>
          </p:cNvPr>
          <p:cNvSpPr/>
          <p:nvPr/>
        </p:nvSpPr>
        <p:spPr>
          <a:xfrm rot="19083465">
            <a:off x="5244188" y="2905520"/>
            <a:ext cx="914400" cy="381000"/>
          </a:xfrm>
          <a:prstGeom prst="roundRect">
            <a:avLst>
              <a:gd name="adj" fmla="val 50000"/>
            </a:avLst>
          </a:prstGeom>
          <a:solidFill>
            <a:srgbClr val="DECEC4"/>
          </a:solidFill>
          <a:ln>
            <a:solidFill>
              <a:srgbClr val="AD9B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FC0B893-FBCA-4478-B956-9E88E46540DA}"/>
              </a:ext>
            </a:extLst>
          </p:cNvPr>
          <p:cNvSpPr/>
          <p:nvPr/>
        </p:nvSpPr>
        <p:spPr>
          <a:xfrm rot="1396805">
            <a:off x="5413777" y="4232999"/>
            <a:ext cx="914400" cy="381000"/>
          </a:xfrm>
          <a:prstGeom prst="roundRect">
            <a:avLst>
              <a:gd name="adj" fmla="val 50000"/>
            </a:avLst>
          </a:prstGeom>
          <a:solidFill>
            <a:srgbClr val="DECEC4"/>
          </a:solidFill>
          <a:ln>
            <a:solidFill>
              <a:srgbClr val="AD9B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CD81EA2-C6F9-4A22-AFFF-4C3716ECB268}"/>
              </a:ext>
            </a:extLst>
          </p:cNvPr>
          <p:cNvSpPr/>
          <p:nvPr/>
        </p:nvSpPr>
        <p:spPr>
          <a:xfrm rot="1014501">
            <a:off x="4381500" y="2981325"/>
            <a:ext cx="1704975" cy="1704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4CAC103-8FE8-4766-AD97-57B21C0FA4D5}"/>
              </a:ext>
            </a:extLst>
          </p:cNvPr>
          <p:cNvSpPr/>
          <p:nvPr/>
        </p:nvSpPr>
        <p:spPr>
          <a:xfrm>
            <a:off x="6102602" y="4318584"/>
            <a:ext cx="527286" cy="5272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57006A-F330-4497-A4A9-7CADF0C99F73}"/>
              </a:ext>
            </a:extLst>
          </p:cNvPr>
          <p:cNvSpPr/>
          <p:nvPr/>
        </p:nvSpPr>
        <p:spPr>
          <a:xfrm rot="16200000">
            <a:off x="6392045" y="4363001"/>
            <a:ext cx="193426" cy="438451"/>
          </a:xfrm>
          <a:custGeom>
            <a:avLst/>
            <a:gdLst>
              <a:gd name="connsiteX0" fmla="*/ 193426 w 193426"/>
              <a:gd name="connsiteY0" fmla="*/ 438451 h 438451"/>
              <a:gd name="connsiteX1" fmla="*/ 4 w 193426"/>
              <a:gd name="connsiteY1" fmla="*/ 438451 h 438451"/>
              <a:gd name="connsiteX2" fmla="*/ 74541 w 193426"/>
              <a:gd name="connsiteY2" fmla="*/ 188948 h 438451"/>
              <a:gd name="connsiteX3" fmla="*/ 59067 w 193426"/>
              <a:gd name="connsiteY3" fmla="*/ 185824 h 438451"/>
              <a:gd name="connsiteX4" fmla="*/ 0 w 193426"/>
              <a:gd name="connsiteY4" fmla="*/ 96712 h 438451"/>
              <a:gd name="connsiteX5" fmla="*/ 96712 w 193426"/>
              <a:gd name="connsiteY5" fmla="*/ 0 h 438451"/>
              <a:gd name="connsiteX6" fmla="*/ 193424 w 193426"/>
              <a:gd name="connsiteY6" fmla="*/ 96712 h 438451"/>
              <a:gd name="connsiteX7" fmla="*/ 134357 w 193426"/>
              <a:gd name="connsiteY7" fmla="*/ 185824 h 438451"/>
              <a:gd name="connsiteX8" fmla="*/ 118889 w 193426"/>
              <a:gd name="connsiteY8" fmla="*/ 188947 h 43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426" h="438451">
                <a:moveTo>
                  <a:pt x="193426" y="438451"/>
                </a:moveTo>
                <a:lnTo>
                  <a:pt x="4" y="438451"/>
                </a:lnTo>
                <a:lnTo>
                  <a:pt x="74541" y="188948"/>
                </a:lnTo>
                <a:lnTo>
                  <a:pt x="59067" y="185824"/>
                </a:lnTo>
                <a:cubicBezTo>
                  <a:pt x="24356" y="171143"/>
                  <a:pt x="0" y="136772"/>
                  <a:pt x="0" y="96712"/>
                </a:cubicBezTo>
                <a:cubicBezTo>
                  <a:pt x="0" y="43299"/>
                  <a:pt x="43299" y="0"/>
                  <a:pt x="96712" y="0"/>
                </a:cubicBezTo>
                <a:cubicBezTo>
                  <a:pt x="150125" y="0"/>
                  <a:pt x="193424" y="43299"/>
                  <a:pt x="193424" y="96712"/>
                </a:cubicBezTo>
                <a:cubicBezTo>
                  <a:pt x="193424" y="136772"/>
                  <a:pt x="169069" y="171143"/>
                  <a:pt x="134357" y="185824"/>
                </a:cubicBezTo>
                <a:lnTo>
                  <a:pt x="118889" y="1889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7A6FB5A-4AFD-403D-888E-2423A3F170BD}"/>
              </a:ext>
            </a:extLst>
          </p:cNvPr>
          <p:cNvSpPr/>
          <p:nvPr/>
        </p:nvSpPr>
        <p:spPr>
          <a:xfrm>
            <a:off x="6653291" y="3293212"/>
            <a:ext cx="1682787" cy="1664689"/>
          </a:xfrm>
          <a:custGeom>
            <a:avLst/>
            <a:gdLst>
              <a:gd name="connsiteX0" fmla="*/ 979651 w 1682787"/>
              <a:gd name="connsiteY0" fmla="*/ 0 h 1664689"/>
              <a:gd name="connsiteX1" fmla="*/ 1343247 w 1682787"/>
              <a:gd name="connsiteY1" fmla="*/ 241007 h 1664689"/>
              <a:gd name="connsiteX2" fmla="*/ 1355368 w 1682787"/>
              <a:gd name="connsiteY2" fmla="*/ 280054 h 1664689"/>
              <a:gd name="connsiteX3" fmla="*/ 1386044 w 1682787"/>
              <a:gd name="connsiteY3" fmla="*/ 276962 h 1664689"/>
              <a:gd name="connsiteX4" fmla="*/ 1649687 w 1682787"/>
              <a:gd name="connsiteY4" fmla="*/ 540605 h 1664689"/>
              <a:gd name="connsiteX5" fmla="*/ 1628969 w 1682787"/>
              <a:gd name="connsiteY5" fmla="*/ 643227 h 1664689"/>
              <a:gd name="connsiteX6" fmla="*/ 1609762 w 1682787"/>
              <a:gd name="connsiteY6" fmla="*/ 678614 h 1664689"/>
              <a:gd name="connsiteX7" fmla="*/ 1615395 w 1682787"/>
              <a:gd name="connsiteY7" fmla="*/ 685441 h 1664689"/>
              <a:gd name="connsiteX8" fmla="*/ 1682787 w 1682787"/>
              <a:gd name="connsiteY8" fmla="*/ 906069 h 1664689"/>
              <a:gd name="connsiteX9" fmla="*/ 1441780 w 1682787"/>
              <a:gd name="connsiteY9" fmla="*/ 1269665 h 1664689"/>
              <a:gd name="connsiteX10" fmla="*/ 1370110 w 1682787"/>
              <a:gd name="connsiteY10" fmla="*/ 1291913 h 1664689"/>
              <a:gd name="connsiteX11" fmla="*/ 1366823 w 1682787"/>
              <a:gd name="connsiteY11" fmla="*/ 1302500 h 1664689"/>
              <a:gd name="connsiteX12" fmla="*/ 1003227 w 1682787"/>
              <a:gd name="connsiteY12" fmla="*/ 1543507 h 1664689"/>
              <a:gd name="connsiteX13" fmla="*/ 940729 w 1682787"/>
              <a:gd name="connsiteY13" fmla="*/ 1537207 h 1664689"/>
              <a:gd name="connsiteX14" fmla="*/ 934625 w 1682787"/>
              <a:gd name="connsiteY14" fmla="*/ 1548452 h 1664689"/>
              <a:gd name="connsiteX15" fmla="*/ 716008 w 1682787"/>
              <a:gd name="connsiteY15" fmla="*/ 1664689 h 1664689"/>
              <a:gd name="connsiteX16" fmla="*/ 452365 w 1682787"/>
              <a:gd name="connsiteY16" fmla="*/ 1401046 h 1664689"/>
              <a:gd name="connsiteX17" fmla="*/ 457721 w 1682787"/>
              <a:gd name="connsiteY17" fmla="*/ 1347913 h 1664689"/>
              <a:gd name="connsiteX18" fmla="*/ 462029 w 1682787"/>
              <a:gd name="connsiteY18" fmla="*/ 1334036 h 1664689"/>
              <a:gd name="connsiteX19" fmla="*/ 0 w 1682787"/>
              <a:gd name="connsiteY19" fmla="*/ 846373 h 1664689"/>
              <a:gd name="connsiteX20" fmla="*/ 586456 w 1682787"/>
              <a:gd name="connsiteY20" fmla="*/ 380609 h 1664689"/>
              <a:gd name="connsiteX21" fmla="*/ 593062 w 1682787"/>
              <a:gd name="connsiteY21" fmla="*/ 315079 h 1664689"/>
              <a:gd name="connsiteX22" fmla="*/ 979651 w 1682787"/>
              <a:gd name="connsiteY22" fmla="*/ 0 h 166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82787" h="1664689">
                <a:moveTo>
                  <a:pt x="979651" y="0"/>
                </a:moveTo>
                <a:cubicBezTo>
                  <a:pt x="1143103" y="0"/>
                  <a:pt x="1283343" y="99377"/>
                  <a:pt x="1343247" y="241007"/>
                </a:cubicBezTo>
                <a:lnTo>
                  <a:pt x="1355368" y="280054"/>
                </a:lnTo>
                <a:lnTo>
                  <a:pt x="1386044" y="276962"/>
                </a:lnTo>
                <a:cubicBezTo>
                  <a:pt x="1531650" y="276962"/>
                  <a:pt x="1649687" y="394999"/>
                  <a:pt x="1649687" y="540605"/>
                </a:cubicBezTo>
                <a:cubicBezTo>
                  <a:pt x="1649687" y="577007"/>
                  <a:pt x="1642310" y="611685"/>
                  <a:pt x="1628969" y="643227"/>
                </a:cubicBezTo>
                <a:lnTo>
                  <a:pt x="1609762" y="678614"/>
                </a:lnTo>
                <a:lnTo>
                  <a:pt x="1615395" y="685441"/>
                </a:lnTo>
                <a:cubicBezTo>
                  <a:pt x="1657943" y="748421"/>
                  <a:pt x="1682787" y="824344"/>
                  <a:pt x="1682787" y="906069"/>
                </a:cubicBezTo>
                <a:cubicBezTo>
                  <a:pt x="1682787" y="1069520"/>
                  <a:pt x="1583410" y="1209761"/>
                  <a:pt x="1441780" y="1269665"/>
                </a:cubicBezTo>
                <a:lnTo>
                  <a:pt x="1370110" y="1291913"/>
                </a:lnTo>
                <a:lnTo>
                  <a:pt x="1366823" y="1302500"/>
                </a:lnTo>
                <a:cubicBezTo>
                  <a:pt x="1306919" y="1444130"/>
                  <a:pt x="1166679" y="1543507"/>
                  <a:pt x="1003227" y="1543507"/>
                </a:cubicBezTo>
                <a:lnTo>
                  <a:pt x="940729" y="1537207"/>
                </a:lnTo>
                <a:lnTo>
                  <a:pt x="934625" y="1548452"/>
                </a:lnTo>
                <a:cubicBezTo>
                  <a:pt x="887247" y="1618581"/>
                  <a:pt x="807012" y="1664689"/>
                  <a:pt x="716008" y="1664689"/>
                </a:cubicBezTo>
                <a:cubicBezTo>
                  <a:pt x="570402" y="1664689"/>
                  <a:pt x="452365" y="1546652"/>
                  <a:pt x="452365" y="1401046"/>
                </a:cubicBezTo>
                <a:cubicBezTo>
                  <a:pt x="452365" y="1382845"/>
                  <a:pt x="454209" y="1365076"/>
                  <a:pt x="457721" y="1347913"/>
                </a:cubicBezTo>
                <a:lnTo>
                  <a:pt x="462029" y="1334036"/>
                </a:lnTo>
                <a:lnTo>
                  <a:pt x="0" y="846373"/>
                </a:lnTo>
                <a:lnTo>
                  <a:pt x="586456" y="380609"/>
                </a:lnTo>
                <a:lnTo>
                  <a:pt x="593062" y="315079"/>
                </a:lnTo>
                <a:cubicBezTo>
                  <a:pt x="629858" y="135264"/>
                  <a:pt x="788958" y="0"/>
                  <a:pt x="97965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A6A6A5D-6BB3-41DE-A7FB-CA9EBDC48161}"/>
              </a:ext>
            </a:extLst>
          </p:cNvPr>
          <p:cNvSpPr/>
          <p:nvPr/>
        </p:nvSpPr>
        <p:spPr>
          <a:xfrm>
            <a:off x="2142959" y="506664"/>
            <a:ext cx="6465500" cy="6465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DCC321F-6BF0-4CFD-B9D3-5F9E65B6268F}"/>
              </a:ext>
            </a:extLst>
          </p:cNvPr>
          <p:cNvSpPr/>
          <p:nvPr/>
        </p:nvSpPr>
        <p:spPr>
          <a:xfrm>
            <a:off x="377371" y="609600"/>
            <a:ext cx="2641600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Melee Attack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93EB070-EA14-4229-8895-A6C09E2D65FD}"/>
              </a:ext>
            </a:extLst>
          </p:cNvPr>
          <p:cNvSpPr/>
          <p:nvPr/>
        </p:nvSpPr>
        <p:spPr>
          <a:xfrm rot="21235214">
            <a:off x="5334603" y="2925374"/>
            <a:ext cx="914400" cy="381000"/>
          </a:xfrm>
          <a:prstGeom prst="roundRect">
            <a:avLst>
              <a:gd name="adj" fmla="val 50000"/>
            </a:avLst>
          </a:prstGeom>
          <a:solidFill>
            <a:srgbClr val="DECEC4"/>
          </a:solidFill>
          <a:ln>
            <a:solidFill>
              <a:srgbClr val="AD9B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5053D3D-8EB1-4352-9B6C-796B8773A3B1}"/>
              </a:ext>
            </a:extLst>
          </p:cNvPr>
          <p:cNvSpPr/>
          <p:nvPr/>
        </p:nvSpPr>
        <p:spPr>
          <a:xfrm rot="20344226">
            <a:off x="5536464" y="4080599"/>
            <a:ext cx="914400" cy="381000"/>
          </a:xfrm>
          <a:prstGeom prst="roundRect">
            <a:avLst>
              <a:gd name="adj" fmla="val 50000"/>
            </a:avLst>
          </a:prstGeom>
          <a:solidFill>
            <a:srgbClr val="DECEC4"/>
          </a:solidFill>
          <a:ln>
            <a:solidFill>
              <a:srgbClr val="AD9B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3B3C7B9-2EB3-4946-8FDC-9A26458B7C8A}"/>
              </a:ext>
            </a:extLst>
          </p:cNvPr>
          <p:cNvSpPr/>
          <p:nvPr/>
        </p:nvSpPr>
        <p:spPr>
          <a:xfrm rot="1014501">
            <a:off x="4381500" y="2981325"/>
            <a:ext cx="1704975" cy="1704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04E42D-419B-406F-8F8E-24CEDAC69CEC}"/>
              </a:ext>
            </a:extLst>
          </p:cNvPr>
          <p:cNvSpPr/>
          <p:nvPr/>
        </p:nvSpPr>
        <p:spPr>
          <a:xfrm>
            <a:off x="6144276" y="3861915"/>
            <a:ext cx="527286" cy="5272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0D7B9ED-E99B-4845-B7F2-D91BB408C05F}"/>
              </a:ext>
            </a:extLst>
          </p:cNvPr>
          <p:cNvSpPr/>
          <p:nvPr/>
        </p:nvSpPr>
        <p:spPr>
          <a:xfrm rot="16200000">
            <a:off x="6433719" y="3906332"/>
            <a:ext cx="193426" cy="438451"/>
          </a:xfrm>
          <a:custGeom>
            <a:avLst/>
            <a:gdLst>
              <a:gd name="connsiteX0" fmla="*/ 193426 w 193426"/>
              <a:gd name="connsiteY0" fmla="*/ 438451 h 438451"/>
              <a:gd name="connsiteX1" fmla="*/ 4 w 193426"/>
              <a:gd name="connsiteY1" fmla="*/ 438451 h 438451"/>
              <a:gd name="connsiteX2" fmla="*/ 74541 w 193426"/>
              <a:gd name="connsiteY2" fmla="*/ 188948 h 438451"/>
              <a:gd name="connsiteX3" fmla="*/ 59067 w 193426"/>
              <a:gd name="connsiteY3" fmla="*/ 185824 h 438451"/>
              <a:gd name="connsiteX4" fmla="*/ 0 w 193426"/>
              <a:gd name="connsiteY4" fmla="*/ 96712 h 438451"/>
              <a:gd name="connsiteX5" fmla="*/ 96712 w 193426"/>
              <a:gd name="connsiteY5" fmla="*/ 0 h 438451"/>
              <a:gd name="connsiteX6" fmla="*/ 193424 w 193426"/>
              <a:gd name="connsiteY6" fmla="*/ 96712 h 438451"/>
              <a:gd name="connsiteX7" fmla="*/ 134357 w 193426"/>
              <a:gd name="connsiteY7" fmla="*/ 185824 h 438451"/>
              <a:gd name="connsiteX8" fmla="*/ 118889 w 193426"/>
              <a:gd name="connsiteY8" fmla="*/ 188947 h 43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426" h="438451">
                <a:moveTo>
                  <a:pt x="193426" y="438451"/>
                </a:moveTo>
                <a:lnTo>
                  <a:pt x="4" y="438451"/>
                </a:lnTo>
                <a:lnTo>
                  <a:pt x="74541" y="188948"/>
                </a:lnTo>
                <a:lnTo>
                  <a:pt x="59067" y="185824"/>
                </a:lnTo>
                <a:cubicBezTo>
                  <a:pt x="24356" y="171143"/>
                  <a:pt x="0" y="136772"/>
                  <a:pt x="0" y="96712"/>
                </a:cubicBezTo>
                <a:cubicBezTo>
                  <a:pt x="0" y="43299"/>
                  <a:pt x="43299" y="0"/>
                  <a:pt x="96712" y="0"/>
                </a:cubicBezTo>
                <a:cubicBezTo>
                  <a:pt x="150125" y="0"/>
                  <a:pt x="193424" y="43299"/>
                  <a:pt x="193424" y="96712"/>
                </a:cubicBezTo>
                <a:cubicBezTo>
                  <a:pt x="193424" y="136772"/>
                  <a:pt x="169069" y="171143"/>
                  <a:pt x="134357" y="185824"/>
                </a:cubicBezTo>
                <a:lnTo>
                  <a:pt x="118889" y="1889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B8D1252-62E8-4968-9562-6416B9B26ED6}"/>
              </a:ext>
            </a:extLst>
          </p:cNvPr>
          <p:cNvSpPr/>
          <p:nvPr/>
        </p:nvSpPr>
        <p:spPr>
          <a:xfrm rot="13397473">
            <a:off x="4918508" y="2786334"/>
            <a:ext cx="914400" cy="381000"/>
          </a:xfrm>
          <a:prstGeom prst="roundRect">
            <a:avLst>
              <a:gd name="adj" fmla="val 50000"/>
            </a:avLst>
          </a:prstGeom>
          <a:solidFill>
            <a:srgbClr val="DECEC4"/>
          </a:solidFill>
          <a:ln>
            <a:solidFill>
              <a:srgbClr val="AD9B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A6A6A5D-6BB3-41DE-A7FB-CA9EBDC48161}"/>
              </a:ext>
            </a:extLst>
          </p:cNvPr>
          <p:cNvSpPr/>
          <p:nvPr/>
        </p:nvSpPr>
        <p:spPr>
          <a:xfrm>
            <a:off x="2142959" y="506664"/>
            <a:ext cx="6465500" cy="6465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DCC321F-6BF0-4CFD-B9D3-5F9E65B6268F}"/>
              </a:ext>
            </a:extLst>
          </p:cNvPr>
          <p:cNvSpPr/>
          <p:nvPr/>
        </p:nvSpPr>
        <p:spPr>
          <a:xfrm>
            <a:off x="377371" y="609600"/>
            <a:ext cx="2641600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302EE5F-1E14-4C0D-AA85-B70791E2A663}"/>
              </a:ext>
            </a:extLst>
          </p:cNvPr>
          <p:cNvSpPr/>
          <p:nvPr/>
        </p:nvSpPr>
        <p:spPr>
          <a:xfrm rot="1396805">
            <a:off x="5413777" y="4232999"/>
            <a:ext cx="914400" cy="381000"/>
          </a:xfrm>
          <a:prstGeom prst="roundRect">
            <a:avLst>
              <a:gd name="adj" fmla="val 50000"/>
            </a:avLst>
          </a:prstGeom>
          <a:solidFill>
            <a:srgbClr val="DECEC4"/>
          </a:solidFill>
          <a:ln>
            <a:solidFill>
              <a:srgbClr val="AD9B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7B7D8C-9DC5-471C-B4B0-ADB8A996A58B}"/>
              </a:ext>
            </a:extLst>
          </p:cNvPr>
          <p:cNvSpPr/>
          <p:nvPr/>
        </p:nvSpPr>
        <p:spPr>
          <a:xfrm rot="1014501">
            <a:off x="4381500" y="2981325"/>
            <a:ext cx="1704975" cy="1704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1C7C444-7D37-4A5C-8CD3-E06311EAD64F}"/>
              </a:ext>
            </a:extLst>
          </p:cNvPr>
          <p:cNvSpPr/>
          <p:nvPr/>
        </p:nvSpPr>
        <p:spPr>
          <a:xfrm>
            <a:off x="6102602" y="4318584"/>
            <a:ext cx="527286" cy="5272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543B6FE2-8582-44C6-B0A6-E7C040D09725}"/>
              </a:ext>
            </a:extLst>
          </p:cNvPr>
          <p:cNvSpPr/>
          <p:nvPr/>
        </p:nvSpPr>
        <p:spPr>
          <a:xfrm rot="16200000">
            <a:off x="6392045" y="4363001"/>
            <a:ext cx="193426" cy="438451"/>
          </a:xfrm>
          <a:custGeom>
            <a:avLst/>
            <a:gdLst>
              <a:gd name="connsiteX0" fmla="*/ 193426 w 193426"/>
              <a:gd name="connsiteY0" fmla="*/ 438451 h 438451"/>
              <a:gd name="connsiteX1" fmla="*/ 4 w 193426"/>
              <a:gd name="connsiteY1" fmla="*/ 438451 h 438451"/>
              <a:gd name="connsiteX2" fmla="*/ 74541 w 193426"/>
              <a:gd name="connsiteY2" fmla="*/ 188948 h 438451"/>
              <a:gd name="connsiteX3" fmla="*/ 59067 w 193426"/>
              <a:gd name="connsiteY3" fmla="*/ 185824 h 438451"/>
              <a:gd name="connsiteX4" fmla="*/ 0 w 193426"/>
              <a:gd name="connsiteY4" fmla="*/ 96712 h 438451"/>
              <a:gd name="connsiteX5" fmla="*/ 96712 w 193426"/>
              <a:gd name="connsiteY5" fmla="*/ 0 h 438451"/>
              <a:gd name="connsiteX6" fmla="*/ 193424 w 193426"/>
              <a:gd name="connsiteY6" fmla="*/ 96712 h 438451"/>
              <a:gd name="connsiteX7" fmla="*/ 134357 w 193426"/>
              <a:gd name="connsiteY7" fmla="*/ 185824 h 438451"/>
              <a:gd name="connsiteX8" fmla="*/ 118889 w 193426"/>
              <a:gd name="connsiteY8" fmla="*/ 188947 h 43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426" h="438451">
                <a:moveTo>
                  <a:pt x="193426" y="438451"/>
                </a:moveTo>
                <a:lnTo>
                  <a:pt x="4" y="438451"/>
                </a:lnTo>
                <a:lnTo>
                  <a:pt x="74541" y="188948"/>
                </a:lnTo>
                <a:lnTo>
                  <a:pt x="59067" y="185824"/>
                </a:lnTo>
                <a:cubicBezTo>
                  <a:pt x="24356" y="171143"/>
                  <a:pt x="0" y="136772"/>
                  <a:pt x="0" y="96712"/>
                </a:cubicBezTo>
                <a:cubicBezTo>
                  <a:pt x="0" y="43299"/>
                  <a:pt x="43299" y="0"/>
                  <a:pt x="96712" y="0"/>
                </a:cubicBezTo>
                <a:cubicBezTo>
                  <a:pt x="150125" y="0"/>
                  <a:pt x="193424" y="43299"/>
                  <a:pt x="193424" y="96712"/>
                </a:cubicBezTo>
                <a:cubicBezTo>
                  <a:pt x="193424" y="136772"/>
                  <a:pt x="169069" y="171143"/>
                  <a:pt x="134357" y="185824"/>
                </a:cubicBezTo>
                <a:lnTo>
                  <a:pt x="118889" y="1889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9950567D-6DDB-4E60-8E69-1D956C63BF9C}"/>
              </a:ext>
            </a:extLst>
          </p:cNvPr>
          <p:cNvSpPr/>
          <p:nvPr/>
        </p:nvSpPr>
        <p:spPr>
          <a:xfrm>
            <a:off x="2590800" y="1962150"/>
            <a:ext cx="6524625" cy="326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39089523-1FEB-42D5-B0E1-0409951ED935}"/>
              </a:ext>
            </a:extLst>
          </p:cNvPr>
          <p:cNvSpPr/>
          <p:nvPr/>
        </p:nvSpPr>
        <p:spPr>
          <a:xfrm>
            <a:off x="7071360" y="2721769"/>
            <a:ext cx="1028700" cy="2086451"/>
          </a:xfrm>
          <a:custGeom>
            <a:avLst/>
            <a:gdLst>
              <a:gd name="connsiteX0" fmla="*/ 333405 w 1028700"/>
              <a:gd name="connsiteY0" fmla="*/ 0 h 2086451"/>
              <a:gd name="connsiteX1" fmla="*/ 695295 w 1028700"/>
              <a:gd name="connsiteY1" fmla="*/ 0 h 2086451"/>
              <a:gd name="connsiteX2" fmla="*/ 840781 w 1028700"/>
              <a:gd name="connsiteY2" fmla="*/ 173464 h 2086451"/>
              <a:gd name="connsiteX3" fmla="*/ 891986 w 1028700"/>
              <a:gd name="connsiteY3" fmla="*/ 183802 h 2086451"/>
              <a:gd name="connsiteX4" fmla="*/ 1028700 w 1028700"/>
              <a:gd name="connsiteY4" fmla="*/ 390056 h 2086451"/>
              <a:gd name="connsiteX5" fmla="*/ 1028700 w 1028700"/>
              <a:gd name="connsiteY5" fmla="*/ 1862606 h 2086451"/>
              <a:gd name="connsiteX6" fmla="*/ 804855 w 1028700"/>
              <a:gd name="connsiteY6" fmla="*/ 2086451 h 2086451"/>
              <a:gd name="connsiteX7" fmla="*/ 223845 w 1028700"/>
              <a:gd name="connsiteY7" fmla="*/ 2086451 h 2086451"/>
              <a:gd name="connsiteX8" fmla="*/ 0 w 1028700"/>
              <a:gd name="connsiteY8" fmla="*/ 1862606 h 2086451"/>
              <a:gd name="connsiteX9" fmla="*/ 0 w 1028700"/>
              <a:gd name="connsiteY9" fmla="*/ 390056 h 2086451"/>
              <a:gd name="connsiteX10" fmla="*/ 136715 w 1028700"/>
              <a:gd name="connsiteY10" fmla="*/ 183802 h 2086451"/>
              <a:gd name="connsiteX11" fmla="*/ 187919 w 1028700"/>
              <a:gd name="connsiteY11" fmla="*/ 173464 h 208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8700" h="2086451">
                <a:moveTo>
                  <a:pt x="333405" y="0"/>
                </a:moveTo>
                <a:lnTo>
                  <a:pt x="695295" y="0"/>
                </a:lnTo>
                <a:lnTo>
                  <a:pt x="840781" y="173464"/>
                </a:lnTo>
                <a:lnTo>
                  <a:pt x="891986" y="183802"/>
                </a:lnTo>
                <a:cubicBezTo>
                  <a:pt x="972327" y="217784"/>
                  <a:pt x="1028700" y="297337"/>
                  <a:pt x="1028700" y="390056"/>
                </a:cubicBezTo>
                <a:lnTo>
                  <a:pt x="1028700" y="1862606"/>
                </a:lnTo>
                <a:cubicBezTo>
                  <a:pt x="1028700" y="1986232"/>
                  <a:pt x="928481" y="2086451"/>
                  <a:pt x="804855" y="2086451"/>
                </a:cubicBezTo>
                <a:lnTo>
                  <a:pt x="223845" y="2086451"/>
                </a:lnTo>
                <a:cubicBezTo>
                  <a:pt x="100219" y="2086451"/>
                  <a:pt x="0" y="1986232"/>
                  <a:pt x="0" y="1862606"/>
                </a:cubicBezTo>
                <a:lnTo>
                  <a:pt x="0" y="390056"/>
                </a:lnTo>
                <a:cubicBezTo>
                  <a:pt x="0" y="297337"/>
                  <a:pt x="56373" y="217784"/>
                  <a:pt x="136715" y="183802"/>
                </a:cubicBezTo>
                <a:lnTo>
                  <a:pt x="187919" y="17346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EBD5BBD-5CC3-416E-BBFD-6EC673FF7B3A}"/>
              </a:ext>
            </a:extLst>
          </p:cNvPr>
          <p:cNvSpPr/>
          <p:nvPr/>
        </p:nvSpPr>
        <p:spPr>
          <a:xfrm>
            <a:off x="7071360" y="3429000"/>
            <a:ext cx="1028700" cy="882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24927E1-F058-46B2-80EC-BCC9FE02DFB2}"/>
              </a:ext>
            </a:extLst>
          </p:cNvPr>
          <p:cNvSpPr/>
          <p:nvPr/>
        </p:nvSpPr>
        <p:spPr>
          <a:xfrm>
            <a:off x="377371" y="609600"/>
            <a:ext cx="2641600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3188EFFC-FA64-4418-B21E-7F66F0C787A7}"/>
              </a:ext>
            </a:extLst>
          </p:cNvPr>
          <p:cNvSpPr/>
          <p:nvPr/>
        </p:nvSpPr>
        <p:spPr>
          <a:xfrm rot="16200000">
            <a:off x="7076704" y="2126082"/>
            <a:ext cx="701279" cy="1287814"/>
          </a:xfrm>
          <a:custGeom>
            <a:avLst/>
            <a:gdLst>
              <a:gd name="connsiteX0" fmla="*/ 701279 w 701279"/>
              <a:gd name="connsiteY0" fmla="*/ 675087 h 1288262"/>
              <a:gd name="connsiteX1" fmla="*/ 701279 w 701279"/>
              <a:gd name="connsiteY1" fmla="*/ 922737 h 1288262"/>
              <a:gd name="connsiteX2" fmla="*/ 645036 w 701279"/>
              <a:gd name="connsiteY2" fmla="*/ 922737 h 1288262"/>
              <a:gd name="connsiteX3" fmla="*/ 645036 w 701279"/>
              <a:gd name="connsiteY3" fmla="*/ 1025131 h 1288262"/>
              <a:gd name="connsiteX4" fmla="*/ 569767 w 701279"/>
              <a:gd name="connsiteY4" fmla="*/ 1025131 h 1288262"/>
              <a:gd name="connsiteX5" fmla="*/ 674955 w 701279"/>
              <a:gd name="connsiteY5" fmla="*/ 1288262 h 1288262"/>
              <a:gd name="connsiteX6" fmla="*/ 324650 w 701279"/>
              <a:gd name="connsiteY6" fmla="*/ 1288262 h 1288262"/>
              <a:gd name="connsiteX7" fmla="*/ 429837 w 701279"/>
              <a:gd name="connsiteY7" fmla="*/ 1025131 h 1288262"/>
              <a:gd name="connsiteX8" fmla="*/ 354568 w 701279"/>
              <a:gd name="connsiteY8" fmla="*/ 1025131 h 1288262"/>
              <a:gd name="connsiteX9" fmla="*/ 354568 w 701279"/>
              <a:gd name="connsiteY9" fmla="*/ 586981 h 1288262"/>
              <a:gd name="connsiteX10" fmla="*/ 434579 w 701279"/>
              <a:gd name="connsiteY10" fmla="*/ 586981 h 1288262"/>
              <a:gd name="connsiteX11" fmla="*/ 434579 w 701279"/>
              <a:gd name="connsiteY11" fmla="*/ 354995 h 1288262"/>
              <a:gd name="connsiteX12" fmla="*/ 301412 w 701279"/>
              <a:gd name="connsiteY12" fmla="*/ 131485 h 1288262"/>
              <a:gd name="connsiteX13" fmla="*/ 0 w 701279"/>
              <a:gd name="connsiteY13" fmla="*/ 131485 h 1288262"/>
              <a:gd name="connsiteX14" fmla="*/ 0 w 701279"/>
              <a:gd name="connsiteY14" fmla="*/ 516 h 1288262"/>
              <a:gd name="connsiteX15" fmla="*/ 371475 w 701279"/>
              <a:gd name="connsiteY15" fmla="*/ 516 h 1288262"/>
              <a:gd name="connsiteX16" fmla="*/ 371475 w 701279"/>
              <a:gd name="connsiteY16" fmla="*/ 2414 h 1288262"/>
              <a:gd name="connsiteX17" fmla="*/ 375526 w 701279"/>
              <a:gd name="connsiteY17" fmla="*/ 0 h 1288262"/>
              <a:gd name="connsiteX18" fmla="*/ 565662 w 701279"/>
              <a:gd name="connsiteY18" fmla="*/ 319128 h 1288262"/>
              <a:gd name="connsiteX19" fmla="*/ 551735 w 701279"/>
              <a:gd name="connsiteY19" fmla="*/ 327425 h 1288262"/>
              <a:gd name="connsiteX20" fmla="*/ 565548 w 701279"/>
              <a:gd name="connsiteY20" fmla="*/ 327425 h 1288262"/>
              <a:gd name="connsiteX21" fmla="*/ 565548 w 701279"/>
              <a:gd name="connsiteY21" fmla="*/ 586981 h 1288262"/>
              <a:gd name="connsiteX22" fmla="*/ 645036 w 701279"/>
              <a:gd name="connsiteY22" fmla="*/ 586981 h 1288262"/>
              <a:gd name="connsiteX23" fmla="*/ 645036 w 701279"/>
              <a:gd name="connsiteY23" fmla="*/ 675087 h 1288262"/>
              <a:gd name="connsiteX0" fmla="*/ 701279 w 701279"/>
              <a:gd name="connsiteY0" fmla="*/ 675087 h 1288262"/>
              <a:gd name="connsiteX1" fmla="*/ 701279 w 701279"/>
              <a:gd name="connsiteY1" fmla="*/ 922737 h 1288262"/>
              <a:gd name="connsiteX2" fmla="*/ 645036 w 701279"/>
              <a:gd name="connsiteY2" fmla="*/ 922737 h 1288262"/>
              <a:gd name="connsiteX3" fmla="*/ 645036 w 701279"/>
              <a:gd name="connsiteY3" fmla="*/ 1025131 h 1288262"/>
              <a:gd name="connsiteX4" fmla="*/ 569767 w 701279"/>
              <a:gd name="connsiteY4" fmla="*/ 1025131 h 1288262"/>
              <a:gd name="connsiteX5" fmla="*/ 674955 w 701279"/>
              <a:gd name="connsiteY5" fmla="*/ 1288262 h 1288262"/>
              <a:gd name="connsiteX6" fmla="*/ 324650 w 701279"/>
              <a:gd name="connsiteY6" fmla="*/ 1288262 h 1288262"/>
              <a:gd name="connsiteX7" fmla="*/ 429837 w 701279"/>
              <a:gd name="connsiteY7" fmla="*/ 1025131 h 1288262"/>
              <a:gd name="connsiteX8" fmla="*/ 354568 w 701279"/>
              <a:gd name="connsiteY8" fmla="*/ 1025131 h 1288262"/>
              <a:gd name="connsiteX9" fmla="*/ 354568 w 701279"/>
              <a:gd name="connsiteY9" fmla="*/ 586981 h 1288262"/>
              <a:gd name="connsiteX10" fmla="*/ 434579 w 701279"/>
              <a:gd name="connsiteY10" fmla="*/ 586981 h 1288262"/>
              <a:gd name="connsiteX11" fmla="*/ 434579 w 701279"/>
              <a:gd name="connsiteY11" fmla="*/ 354995 h 1288262"/>
              <a:gd name="connsiteX12" fmla="*/ 301412 w 701279"/>
              <a:gd name="connsiteY12" fmla="*/ 131485 h 1288262"/>
              <a:gd name="connsiteX13" fmla="*/ 0 w 701279"/>
              <a:gd name="connsiteY13" fmla="*/ 131485 h 1288262"/>
              <a:gd name="connsiteX14" fmla="*/ 0 w 701279"/>
              <a:gd name="connsiteY14" fmla="*/ 516 h 1288262"/>
              <a:gd name="connsiteX15" fmla="*/ 371475 w 701279"/>
              <a:gd name="connsiteY15" fmla="*/ 516 h 1288262"/>
              <a:gd name="connsiteX16" fmla="*/ 371475 w 701279"/>
              <a:gd name="connsiteY16" fmla="*/ 2414 h 1288262"/>
              <a:gd name="connsiteX17" fmla="*/ 375526 w 701279"/>
              <a:gd name="connsiteY17" fmla="*/ 0 h 1288262"/>
              <a:gd name="connsiteX18" fmla="*/ 491843 w 701279"/>
              <a:gd name="connsiteY18" fmla="*/ 207212 h 1288262"/>
              <a:gd name="connsiteX19" fmla="*/ 551735 w 701279"/>
              <a:gd name="connsiteY19" fmla="*/ 327425 h 1288262"/>
              <a:gd name="connsiteX20" fmla="*/ 565548 w 701279"/>
              <a:gd name="connsiteY20" fmla="*/ 327425 h 1288262"/>
              <a:gd name="connsiteX21" fmla="*/ 565548 w 701279"/>
              <a:gd name="connsiteY21" fmla="*/ 586981 h 1288262"/>
              <a:gd name="connsiteX22" fmla="*/ 645036 w 701279"/>
              <a:gd name="connsiteY22" fmla="*/ 586981 h 1288262"/>
              <a:gd name="connsiteX23" fmla="*/ 645036 w 701279"/>
              <a:gd name="connsiteY23" fmla="*/ 675087 h 1288262"/>
              <a:gd name="connsiteX24" fmla="*/ 701279 w 701279"/>
              <a:gd name="connsiteY24" fmla="*/ 675087 h 1288262"/>
              <a:gd name="connsiteX0" fmla="*/ 701279 w 701279"/>
              <a:gd name="connsiteY0" fmla="*/ 675087 h 1288262"/>
              <a:gd name="connsiteX1" fmla="*/ 701279 w 701279"/>
              <a:gd name="connsiteY1" fmla="*/ 922737 h 1288262"/>
              <a:gd name="connsiteX2" fmla="*/ 645036 w 701279"/>
              <a:gd name="connsiteY2" fmla="*/ 922737 h 1288262"/>
              <a:gd name="connsiteX3" fmla="*/ 645036 w 701279"/>
              <a:gd name="connsiteY3" fmla="*/ 1025131 h 1288262"/>
              <a:gd name="connsiteX4" fmla="*/ 569767 w 701279"/>
              <a:gd name="connsiteY4" fmla="*/ 1025131 h 1288262"/>
              <a:gd name="connsiteX5" fmla="*/ 674955 w 701279"/>
              <a:gd name="connsiteY5" fmla="*/ 1288262 h 1288262"/>
              <a:gd name="connsiteX6" fmla="*/ 324650 w 701279"/>
              <a:gd name="connsiteY6" fmla="*/ 1288262 h 1288262"/>
              <a:gd name="connsiteX7" fmla="*/ 429837 w 701279"/>
              <a:gd name="connsiteY7" fmla="*/ 1025131 h 1288262"/>
              <a:gd name="connsiteX8" fmla="*/ 354568 w 701279"/>
              <a:gd name="connsiteY8" fmla="*/ 1025131 h 1288262"/>
              <a:gd name="connsiteX9" fmla="*/ 354568 w 701279"/>
              <a:gd name="connsiteY9" fmla="*/ 586981 h 1288262"/>
              <a:gd name="connsiteX10" fmla="*/ 434579 w 701279"/>
              <a:gd name="connsiteY10" fmla="*/ 586981 h 1288262"/>
              <a:gd name="connsiteX11" fmla="*/ 434579 w 701279"/>
              <a:gd name="connsiteY11" fmla="*/ 354995 h 1288262"/>
              <a:gd name="connsiteX12" fmla="*/ 301412 w 701279"/>
              <a:gd name="connsiteY12" fmla="*/ 131485 h 1288262"/>
              <a:gd name="connsiteX13" fmla="*/ 0 w 701279"/>
              <a:gd name="connsiteY13" fmla="*/ 131485 h 1288262"/>
              <a:gd name="connsiteX14" fmla="*/ 0 w 701279"/>
              <a:gd name="connsiteY14" fmla="*/ 516 h 1288262"/>
              <a:gd name="connsiteX15" fmla="*/ 371475 w 701279"/>
              <a:gd name="connsiteY15" fmla="*/ 516 h 1288262"/>
              <a:gd name="connsiteX16" fmla="*/ 371475 w 701279"/>
              <a:gd name="connsiteY16" fmla="*/ 2414 h 1288262"/>
              <a:gd name="connsiteX17" fmla="*/ 375526 w 701279"/>
              <a:gd name="connsiteY17" fmla="*/ 0 h 1288262"/>
              <a:gd name="connsiteX18" fmla="*/ 491843 w 701279"/>
              <a:gd name="connsiteY18" fmla="*/ 207212 h 1288262"/>
              <a:gd name="connsiteX19" fmla="*/ 542210 w 701279"/>
              <a:gd name="connsiteY19" fmla="*/ 265516 h 1288262"/>
              <a:gd name="connsiteX20" fmla="*/ 565548 w 701279"/>
              <a:gd name="connsiteY20" fmla="*/ 327425 h 1288262"/>
              <a:gd name="connsiteX21" fmla="*/ 565548 w 701279"/>
              <a:gd name="connsiteY21" fmla="*/ 586981 h 1288262"/>
              <a:gd name="connsiteX22" fmla="*/ 645036 w 701279"/>
              <a:gd name="connsiteY22" fmla="*/ 586981 h 1288262"/>
              <a:gd name="connsiteX23" fmla="*/ 645036 w 701279"/>
              <a:gd name="connsiteY23" fmla="*/ 675087 h 1288262"/>
              <a:gd name="connsiteX24" fmla="*/ 701279 w 701279"/>
              <a:gd name="connsiteY24" fmla="*/ 675087 h 1288262"/>
              <a:gd name="connsiteX0" fmla="*/ 701279 w 701279"/>
              <a:gd name="connsiteY0" fmla="*/ 675087 h 1288262"/>
              <a:gd name="connsiteX1" fmla="*/ 701279 w 701279"/>
              <a:gd name="connsiteY1" fmla="*/ 922737 h 1288262"/>
              <a:gd name="connsiteX2" fmla="*/ 645036 w 701279"/>
              <a:gd name="connsiteY2" fmla="*/ 922737 h 1288262"/>
              <a:gd name="connsiteX3" fmla="*/ 645036 w 701279"/>
              <a:gd name="connsiteY3" fmla="*/ 1025131 h 1288262"/>
              <a:gd name="connsiteX4" fmla="*/ 569767 w 701279"/>
              <a:gd name="connsiteY4" fmla="*/ 1025131 h 1288262"/>
              <a:gd name="connsiteX5" fmla="*/ 674955 w 701279"/>
              <a:gd name="connsiteY5" fmla="*/ 1288262 h 1288262"/>
              <a:gd name="connsiteX6" fmla="*/ 324650 w 701279"/>
              <a:gd name="connsiteY6" fmla="*/ 1288262 h 1288262"/>
              <a:gd name="connsiteX7" fmla="*/ 429837 w 701279"/>
              <a:gd name="connsiteY7" fmla="*/ 1025131 h 1288262"/>
              <a:gd name="connsiteX8" fmla="*/ 354568 w 701279"/>
              <a:gd name="connsiteY8" fmla="*/ 1025131 h 1288262"/>
              <a:gd name="connsiteX9" fmla="*/ 354568 w 701279"/>
              <a:gd name="connsiteY9" fmla="*/ 586981 h 1288262"/>
              <a:gd name="connsiteX10" fmla="*/ 434579 w 701279"/>
              <a:gd name="connsiteY10" fmla="*/ 586981 h 1288262"/>
              <a:gd name="connsiteX11" fmla="*/ 434579 w 701279"/>
              <a:gd name="connsiteY11" fmla="*/ 354995 h 1288262"/>
              <a:gd name="connsiteX12" fmla="*/ 301412 w 701279"/>
              <a:gd name="connsiteY12" fmla="*/ 131485 h 1288262"/>
              <a:gd name="connsiteX13" fmla="*/ 0 w 701279"/>
              <a:gd name="connsiteY13" fmla="*/ 131485 h 1288262"/>
              <a:gd name="connsiteX14" fmla="*/ 0 w 701279"/>
              <a:gd name="connsiteY14" fmla="*/ 516 h 1288262"/>
              <a:gd name="connsiteX15" fmla="*/ 371475 w 701279"/>
              <a:gd name="connsiteY15" fmla="*/ 516 h 1288262"/>
              <a:gd name="connsiteX16" fmla="*/ 371475 w 701279"/>
              <a:gd name="connsiteY16" fmla="*/ 2414 h 1288262"/>
              <a:gd name="connsiteX17" fmla="*/ 375526 w 701279"/>
              <a:gd name="connsiteY17" fmla="*/ 0 h 1288262"/>
              <a:gd name="connsiteX18" fmla="*/ 463268 w 701279"/>
              <a:gd name="connsiteY18" fmla="*/ 100059 h 1288262"/>
              <a:gd name="connsiteX19" fmla="*/ 542210 w 701279"/>
              <a:gd name="connsiteY19" fmla="*/ 265516 h 1288262"/>
              <a:gd name="connsiteX20" fmla="*/ 565548 w 701279"/>
              <a:gd name="connsiteY20" fmla="*/ 327425 h 1288262"/>
              <a:gd name="connsiteX21" fmla="*/ 565548 w 701279"/>
              <a:gd name="connsiteY21" fmla="*/ 586981 h 1288262"/>
              <a:gd name="connsiteX22" fmla="*/ 645036 w 701279"/>
              <a:gd name="connsiteY22" fmla="*/ 586981 h 1288262"/>
              <a:gd name="connsiteX23" fmla="*/ 645036 w 701279"/>
              <a:gd name="connsiteY23" fmla="*/ 675087 h 1288262"/>
              <a:gd name="connsiteX24" fmla="*/ 701279 w 701279"/>
              <a:gd name="connsiteY24" fmla="*/ 675087 h 1288262"/>
              <a:gd name="connsiteX0" fmla="*/ 701279 w 701279"/>
              <a:gd name="connsiteY0" fmla="*/ 679847 h 1293022"/>
              <a:gd name="connsiteX1" fmla="*/ 701279 w 701279"/>
              <a:gd name="connsiteY1" fmla="*/ 927497 h 1293022"/>
              <a:gd name="connsiteX2" fmla="*/ 645036 w 701279"/>
              <a:gd name="connsiteY2" fmla="*/ 927497 h 1293022"/>
              <a:gd name="connsiteX3" fmla="*/ 645036 w 701279"/>
              <a:gd name="connsiteY3" fmla="*/ 1029891 h 1293022"/>
              <a:gd name="connsiteX4" fmla="*/ 569767 w 701279"/>
              <a:gd name="connsiteY4" fmla="*/ 1029891 h 1293022"/>
              <a:gd name="connsiteX5" fmla="*/ 674955 w 701279"/>
              <a:gd name="connsiteY5" fmla="*/ 1293022 h 1293022"/>
              <a:gd name="connsiteX6" fmla="*/ 324650 w 701279"/>
              <a:gd name="connsiteY6" fmla="*/ 1293022 h 1293022"/>
              <a:gd name="connsiteX7" fmla="*/ 429837 w 701279"/>
              <a:gd name="connsiteY7" fmla="*/ 1029891 h 1293022"/>
              <a:gd name="connsiteX8" fmla="*/ 354568 w 701279"/>
              <a:gd name="connsiteY8" fmla="*/ 1029891 h 1293022"/>
              <a:gd name="connsiteX9" fmla="*/ 354568 w 701279"/>
              <a:gd name="connsiteY9" fmla="*/ 591741 h 1293022"/>
              <a:gd name="connsiteX10" fmla="*/ 434579 w 701279"/>
              <a:gd name="connsiteY10" fmla="*/ 591741 h 1293022"/>
              <a:gd name="connsiteX11" fmla="*/ 434579 w 701279"/>
              <a:gd name="connsiteY11" fmla="*/ 359755 h 1293022"/>
              <a:gd name="connsiteX12" fmla="*/ 301412 w 701279"/>
              <a:gd name="connsiteY12" fmla="*/ 136245 h 1293022"/>
              <a:gd name="connsiteX13" fmla="*/ 0 w 701279"/>
              <a:gd name="connsiteY13" fmla="*/ 136245 h 1293022"/>
              <a:gd name="connsiteX14" fmla="*/ 0 w 701279"/>
              <a:gd name="connsiteY14" fmla="*/ 5276 h 1293022"/>
              <a:gd name="connsiteX15" fmla="*/ 371475 w 701279"/>
              <a:gd name="connsiteY15" fmla="*/ 5276 h 1293022"/>
              <a:gd name="connsiteX16" fmla="*/ 371475 w 701279"/>
              <a:gd name="connsiteY16" fmla="*/ 7174 h 1293022"/>
              <a:gd name="connsiteX17" fmla="*/ 354095 w 701279"/>
              <a:gd name="connsiteY17" fmla="*/ 0 h 1293022"/>
              <a:gd name="connsiteX18" fmla="*/ 463268 w 701279"/>
              <a:gd name="connsiteY18" fmla="*/ 104819 h 1293022"/>
              <a:gd name="connsiteX19" fmla="*/ 542210 w 701279"/>
              <a:gd name="connsiteY19" fmla="*/ 270276 h 1293022"/>
              <a:gd name="connsiteX20" fmla="*/ 565548 w 701279"/>
              <a:gd name="connsiteY20" fmla="*/ 332185 h 1293022"/>
              <a:gd name="connsiteX21" fmla="*/ 565548 w 701279"/>
              <a:gd name="connsiteY21" fmla="*/ 591741 h 1293022"/>
              <a:gd name="connsiteX22" fmla="*/ 645036 w 701279"/>
              <a:gd name="connsiteY22" fmla="*/ 591741 h 1293022"/>
              <a:gd name="connsiteX23" fmla="*/ 645036 w 701279"/>
              <a:gd name="connsiteY23" fmla="*/ 679847 h 1293022"/>
              <a:gd name="connsiteX24" fmla="*/ 701279 w 701279"/>
              <a:gd name="connsiteY24" fmla="*/ 679847 h 1293022"/>
              <a:gd name="connsiteX0" fmla="*/ 701279 w 701279"/>
              <a:gd name="connsiteY0" fmla="*/ 679847 h 1293022"/>
              <a:gd name="connsiteX1" fmla="*/ 701279 w 701279"/>
              <a:gd name="connsiteY1" fmla="*/ 927497 h 1293022"/>
              <a:gd name="connsiteX2" fmla="*/ 645036 w 701279"/>
              <a:gd name="connsiteY2" fmla="*/ 927497 h 1293022"/>
              <a:gd name="connsiteX3" fmla="*/ 645036 w 701279"/>
              <a:gd name="connsiteY3" fmla="*/ 1029891 h 1293022"/>
              <a:gd name="connsiteX4" fmla="*/ 569767 w 701279"/>
              <a:gd name="connsiteY4" fmla="*/ 1029891 h 1293022"/>
              <a:gd name="connsiteX5" fmla="*/ 674955 w 701279"/>
              <a:gd name="connsiteY5" fmla="*/ 1293022 h 1293022"/>
              <a:gd name="connsiteX6" fmla="*/ 324650 w 701279"/>
              <a:gd name="connsiteY6" fmla="*/ 1293022 h 1293022"/>
              <a:gd name="connsiteX7" fmla="*/ 429837 w 701279"/>
              <a:gd name="connsiteY7" fmla="*/ 1029891 h 1293022"/>
              <a:gd name="connsiteX8" fmla="*/ 354568 w 701279"/>
              <a:gd name="connsiteY8" fmla="*/ 1029891 h 1293022"/>
              <a:gd name="connsiteX9" fmla="*/ 354568 w 701279"/>
              <a:gd name="connsiteY9" fmla="*/ 591741 h 1293022"/>
              <a:gd name="connsiteX10" fmla="*/ 434579 w 701279"/>
              <a:gd name="connsiteY10" fmla="*/ 591741 h 1293022"/>
              <a:gd name="connsiteX11" fmla="*/ 434579 w 701279"/>
              <a:gd name="connsiteY11" fmla="*/ 359755 h 1293022"/>
              <a:gd name="connsiteX12" fmla="*/ 301412 w 701279"/>
              <a:gd name="connsiteY12" fmla="*/ 136245 h 1293022"/>
              <a:gd name="connsiteX13" fmla="*/ 0 w 701279"/>
              <a:gd name="connsiteY13" fmla="*/ 136245 h 1293022"/>
              <a:gd name="connsiteX14" fmla="*/ 0 w 701279"/>
              <a:gd name="connsiteY14" fmla="*/ 5276 h 1293022"/>
              <a:gd name="connsiteX15" fmla="*/ 371475 w 701279"/>
              <a:gd name="connsiteY15" fmla="*/ 5276 h 1293022"/>
              <a:gd name="connsiteX16" fmla="*/ 371475 w 701279"/>
              <a:gd name="connsiteY16" fmla="*/ 7174 h 1293022"/>
              <a:gd name="connsiteX17" fmla="*/ 354095 w 701279"/>
              <a:gd name="connsiteY17" fmla="*/ 0 h 1293022"/>
              <a:gd name="connsiteX18" fmla="*/ 463268 w 701279"/>
              <a:gd name="connsiteY18" fmla="*/ 104819 h 1293022"/>
              <a:gd name="connsiteX19" fmla="*/ 542210 w 701279"/>
              <a:gd name="connsiteY19" fmla="*/ 270276 h 1293022"/>
              <a:gd name="connsiteX20" fmla="*/ 565548 w 701279"/>
              <a:gd name="connsiteY20" fmla="*/ 332185 h 1293022"/>
              <a:gd name="connsiteX21" fmla="*/ 565548 w 701279"/>
              <a:gd name="connsiteY21" fmla="*/ 591741 h 1293022"/>
              <a:gd name="connsiteX22" fmla="*/ 645036 w 701279"/>
              <a:gd name="connsiteY22" fmla="*/ 591741 h 1293022"/>
              <a:gd name="connsiteX23" fmla="*/ 645036 w 701279"/>
              <a:gd name="connsiteY23" fmla="*/ 679847 h 1293022"/>
              <a:gd name="connsiteX24" fmla="*/ 701279 w 701279"/>
              <a:gd name="connsiteY24" fmla="*/ 679847 h 1293022"/>
              <a:gd name="connsiteX0" fmla="*/ 701279 w 701279"/>
              <a:gd name="connsiteY0" fmla="*/ 694132 h 1307307"/>
              <a:gd name="connsiteX1" fmla="*/ 701279 w 701279"/>
              <a:gd name="connsiteY1" fmla="*/ 941782 h 1307307"/>
              <a:gd name="connsiteX2" fmla="*/ 645036 w 701279"/>
              <a:gd name="connsiteY2" fmla="*/ 941782 h 1307307"/>
              <a:gd name="connsiteX3" fmla="*/ 645036 w 701279"/>
              <a:gd name="connsiteY3" fmla="*/ 1044176 h 1307307"/>
              <a:gd name="connsiteX4" fmla="*/ 569767 w 701279"/>
              <a:gd name="connsiteY4" fmla="*/ 1044176 h 1307307"/>
              <a:gd name="connsiteX5" fmla="*/ 674955 w 701279"/>
              <a:gd name="connsiteY5" fmla="*/ 1307307 h 1307307"/>
              <a:gd name="connsiteX6" fmla="*/ 324650 w 701279"/>
              <a:gd name="connsiteY6" fmla="*/ 1307307 h 1307307"/>
              <a:gd name="connsiteX7" fmla="*/ 429837 w 701279"/>
              <a:gd name="connsiteY7" fmla="*/ 1044176 h 1307307"/>
              <a:gd name="connsiteX8" fmla="*/ 354568 w 701279"/>
              <a:gd name="connsiteY8" fmla="*/ 1044176 h 1307307"/>
              <a:gd name="connsiteX9" fmla="*/ 354568 w 701279"/>
              <a:gd name="connsiteY9" fmla="*/ 606026 h 1307307"/>
              <a:gd name="connsiteX10" fmla="*/ 434579 w 701279"/>
              <a:gd name="connsiteY10" fmla="*/ 606026 h 1307307"/>
              <a:gd name="connsiteX11" fmla="*/ 434579 w 701279"/>
              <a:gd name="connsiteY11" fmla="*/ 374040 h 1307307"/>
              <a:gd name="connsiteX12" fmla="*/ 301412 w 701279"/>
              <a:gd name="connsiteY12" fmla="*/ 150530 h 1307307"/>
              <a:gd name="connsiteX13" fmla="*/ 0 w 701279"/>
              <a:gd name="connsiteY13" fmla="*/ 150530 h 1307307"/>
              <a:gd name="connsiteX14" fmla="*/ 0 w 701279"/>
              <a:gd name="connsiteY14" fmla="*/ 19561 h 1307307"/>
              <a:gd name="connsiteX15" fmla="*/ 371475 w 701279"/>
              <a:gd name="connsiteY15" fmla="*/ 19561 h 1307307"/>
              <a:gd name="connsiteX16" fmla="*/ 371475 w 701279"/>
              <a:gd name="connsiteY16" fmla="*/ 21459 h 1307307"/>
              <a:gd name="connsiteX17" fmla="*/ 287420 w 701279"/>
              <a:gd name="connsiteY17" fmla="*/ 0 h 1307307"/>
              <a:gd name="connsiteX18" fmla="*/ 463268 w 701279"/>
              <a:gd name="connsiteY18" fmla="*/ 119104 h 1307307"/>
              <a:gd name="connsiteX19" fmla="*/ 542210 w 701279"/>
              <a:gd name="connsiteY19" fmla="*/ 284561 h 1307307"/>
              <a:gd name="connsiteX20" fmla="*/ 565548 w 701279"/>
              <a:gd name="connsiteY20" fmla="*/ 346470 h 1307307"/>
              <a:gd name="connsiteX21" fmla="*/ 565548 w 701279"/>
              <a:gd name="connsiteY21" fmla="*/ 606026 h 1307307"/>
              <a:gd name="connsiteX22" fmla="*/ 645036 w 701279"/>
              <a:gd name="connsiteY22" fmla="*/ 606026 h 1307307"/>
              <a:gd name="connsiteX23" fmla="*/ 645036 w 701279"/>
              <a:gd name="connsiteY23" fmla="*/ 694132 h 1307307"/>
              <a:gd name="connsiteX24" fmla="*/ 701279 w 701279"/>
              <a:gd name="connsiteY24" fmla="*/ 694132 h 1307307"/>
              <a:gd name="connsiteX0" fmla="*/ 701279 w 701279"/>
              <a:gd name="connsiteY0" fmla="*/ 694132 h 1307307"/>
              <a:gd name="connsiteX1" fmla="*/ 701279 w 701279"/>
              <a:gd name="connsiteY1" fmla="*/ 941782 h 1307307"/>
              <a:gd name="connsiteX2" fmla="*/ 645036 w 701279"/>
              <a:gd name="connsiteY2" fmla="*/ 941782 h 1307307"/>
              <a:gd name="connsiteX3" fmla="*/ 645036 w 701279"/>
              <a:gd name="connsiteY3" fmla="*/ 1044176 h 1307307"/>
              <a:gd name="connsiteX4" fmla="*/ 569767 w 701279"/>
              <a:gd name="connsiteY4" fmla="*/ 1044176 h 1307307"/>
              <a:gd name="connsiteX5" fmla="*/ 674955 w 701279"/>
              <a:gd name="connsiteY5" fmla="*/ 1307307 h 1307307"/>
              <a:gd name="connsiteX6" fmla="*/ 324650 w 701279"/>
              <a:gd name="connsiteY6" fmla="*/ 1307307 h 1307307"/>
              <a:gd name="connsiteX7" fmla="*/ 429837 w 701279"/>
              <a:gd name="connsiteY7" fmla="*/ 1044176 h 1307307"/>
              <a:gd name="connsiteX8" fmla="*/ 354568 w 701279"/>
              <a:gd name="connsiteY8" fmla="*/ 1044176 h 1307307"/>
              <a:gd name="connsiteX9" fmla="*/ 354568 w 701279"/>
              <a:gd name="connsiteY9" fmla="*/ 606026 h 1307307"/>
              <a:gd name="connsiteX10" fmla="*/ 434579 w 701279"/>
              <a:gd name="connsiteY10" fmla="*/ 606026 h 1307307"/>
              <a:gd name="connsiteX11" fmla="*/ 434579 w 701279"/>
              <a:gd name="connsiteY11" fmla="*/ 374040 h 1307307"/>
              <a:gd name="connsiteX12" fmla="*/ 301412 w 701279"/>
              <a:gd name="connsiteY12" fmla="*/ 150530 h 1307307"/>
              <a:gd name="connsiteX13" fmla="*/ 0 w 701279"/>
              <a:gd name="connsiteY13" fmla="*/ 150530 h 1307307"/>
              <a:gd name="connsiteX14" fmla="*/ 0 w 701279"/>
              <a:gd name="connsiteY14" fmla="*/ 19561 h 1307307"/>
              <a:gd name="connsiteX15" fmla="*/ 371475 w 701279"/>
              <a:gd name="connsiteY15" fmla="*/ 19561 h 1307307"/>
              <a:gd name="connsiteX16" fmla="*/ 371475 w 701279"/>
              <a:gd name="connsiteY16" fmla="*/ 21459 h 1307307"/>
              <a:gd name="connsiteX17" fmla="*/ 287420 w 701279"/>
              <a:gd name="connsiteY17" fmla="*/ 0 h 1307307"/>
              <a:gd name="connsiteX18" fmla="*/ 463268 w 701279"/>
              <a:gd name="connsiteY18" fmla="*/ 119104 h 1307307"/>
              <a:gd name="connsiteX19" fmla="*/ 542210 w 701279"/>
              <a:gd name="connsiteY19" fmla="*/ 284561 h 1307307"/>
              <a:gd name="connsiteX20" fmla="*/ 565548 w 701279"/>
              <a:gd name="connsiteY20" fmla="*/ 346470 h 1307307"/>
              <a:gd name="connsiteX21" fmla="*/ 565548 w 701279"/>
              <a:gd name="connsiteY21" fmla="*/ 606026 h 1307307"/>
              <a:gd name="connsiteX22" fmla="*/ 645036 w 701279"/>
              <a:gd name="connsiteY22" fmla="*/ 606026 h 1307307"/>
              <a:gd name="connsiteX23" fmla="*/ 645036 w 701279"/>
              <a:gd name="connsiteY23" fmla="*/ 694132 h 1307307"/>
              <a:gd name="connsiteX24" fmla="*/ 701279 w 701279"/>
              <a:gd name="connsiteY24" fmla="*/ 694132 h 1307307"/>
              <a:gd name="connsiteX0" fmla="*/ 701279 w 701279"/>
              <a:gd name="connsiteY0" fmla="*/ 791735 h 1404910"/>
              <a:gd name="connsiteX1" fmla="*/ 701279 w 701279"/>
              <a:gd name="connsiteY1" fmla="*/ 1039385 h 1404910"/>
              <a:gd name="connsiteX2" fmla="*/ 645036 w 701279"/>
              <a:gd name="connsiteY2" fmla="*/ 1039385 h 1404910"/>
              <a:gd name="connsiteX3" fmla="*/ 645036 w 701279"/>
              <a:gd name="connsiteY3" fmla="*/ 1141779 h 1404910"/>
              <a:gd name="connsiteX4" fmla="*/ 569767 w 701279"/>
              <a:gd name="connsiteY4" fmla="*/ 1141779 h 1404910"/>
              <a:gd name="connsiteX5" fmla="*/ 674955 w 701279"/>
              <a:gd name="connsiteY5" fmla="*/ 1404910 h 1404910"/>
              <a:gd name="connsiteX6" fmla="*/ 324650 w 701279"/>
              <a:gd name="connsiteY6" fmla="*/ 1404910 h 1404910"/>
              <a:gd name="connsiteX7" fmla="*/ 429837 w 701279"/>
              <a:gd name="connsiteY7" fmla="*/ 1141779 h 1404910"/>
              <a:gd name="connsiteX8" fmla="*/ 354568 w 701279"/>
              <a:gd name="connsiteY8" fmla="*/ 1141779 h 1404910"/>
              <a:gd name="connsiteX9" fmla="*/ 354568 w 701279"/>
              <a:gd name="connsiteY9" fmla="*/ 703629 h 1404910"/>
              <a:gd name="connsiteX10" fmla="*/ 434579 w 701279"/>
              <a:gd name="connsiteY10" fmla="*/ 703629 h 1404910"/>
              <a:gd name="connsiteX11" fmla="*/ 434579 w 701279"/>
              <a:gd name="connsiteY11" fmla="*/ 471643 h 1404910"/>
              <a:gd name="connsiteX12" fmla="*/ 301412 w 701279"/>
              <a:gd name="connsiteY12" fmla="*/ 248133 h 1404910"/>
              <a:gd name="connsiteX13" fmla="*/ 0 w 701279"/>
              <a:gd name="connsiteY13" fmla="*/ 248133 h 1404910"/>
              <a:gd name="connsiteX14" fmla="*/ 0 w 701279"/>
              <a:gd name="connsiteY14" fmla="*/ 117164 h 1404910"/>
              <a:gd name="connsiteX15" fmla="*/ 371475 w 701279"/>
              <a:gd name="connsiteY15" fmla="*/ 117164 h 1404910"/>
              <a:gd name="connsiteX16" fmla="*/ 447675 w 701279"/>
              <a:gd name="connsiteY16" fmla="*/ 0 h 1404910"/>
              <a:gd name="connsiteX17" fmla="*/ 287420 w 701279"/>
              <a:gd name="connsiteY17" fmla="*/ 97603 h 1404910"/>
              <a:gd name="connsiteX18" fmla="*/ 463268 w 701279"/>
              <a:gd name="connsiteY18" fmla="*/ 216707 h 1404910"/>
              <a:gd name="connsiteX19" fmla="*/ 542210 w 701279"/>
              <a:gd name="connsiteY19" fmla="*/ 382164 h 1404910"/>
              <a:gd name="connsiteX20" fmla="*/ 565548 w 701279"/>
              <a:gd name="connsiteY20" fmla="*/ 444073 h 1404910"/>
              <a:gd name="connsiteX21" fmla="*/ 565548 w 701279"/>
              <a:gd name="connsiteY21" fmla="*/ 703629 h 1404910"/>
              <a:gd name="connsiteX22" fmla="*/ 645036 w 701279"/>
              <a:gd name="connsiteY22" fmla="*/ 703629 h 1404910"/>
              <a:gd name="connsiteX23" fmla="*/ 645036 w 701279"/>
              <a:gd name="connsiteY23" fmla="*/ 791735 h 1404910"/>
              <a:gd name="connsiteX24" fmla="*/ 701279 w 701279"/>
              <a:gd name="connsiteY24" fmla="*/ 791735 h 1404910"/>
              <a:gd name="connsiteX0" fmla="*/ 701279 w 701279"/>
              <a:gd name="connsiteY0" fmla="*/ 694132 h 1307307"/>
              <a:gd name="connsiteX1" fmla="*/ 701279 w 701279"/>
              <a:gd name="connsiteY1" fmla="*/ 941782 h 1307307"/>
              <a:gd name="connsiteX2" fmla="*/ 645036 w 701279"/>
              <a:gd name="connsiteY2" fmla="*/ 941782 h 1307307"/>
              <a:gd name="connsiteX3" fmla="*/ 645036 w 701279"/>
              <a:gd name="connsiteY3" fmla="*/ 1044176 h 1307307"/>
              <a:gd name="connsiteX4" fmla="*/ 569767 w 701279"/>
              <a:gd name="connsiteY4" fmla="*/ 1044176 h 1307307"/>
              <a:gd name="connsiteX5" fmla="*/ 674955 w 701279"/>
              <a:gd name="connsiteY5" fmla="*/ 1307307 h 1307307"/>
              <a:gd name="connsiteX6" fmla="*/ 324650 w 701279"/>
              <a:gd name="connsiteY6" fmla="*/ 1307307 h 1307307"/>
              <a:gd name="connsiteX7" fmla="*/ 429837 w 701279"/>
              <a:gd name="connsiteY7" fmla="*/ 1044176 h 1307307"/>
              <a:gd name="connsiteX8" fmla="*/ 354568 w 701279"/>
              <a:gd name="connsiteY8" fmla="*/ 1044176 h 1307307"/>
              <a:gd name="connsiteX9" fmla="*/ 354568 w 701279"/>
              <a:gd name="connsiteY9" fmla="*/ 606026 h 1307307"/>
              <a:gd name="connsiteX10" fmla="*/ 434579 w 701279"/>
              <a:gd name="connsiteY10" fmla="*/ 606026 h 1307307"/>
              <a:gd name="connsiteX11" fmla="*/ 434579 w 701279"/>
              <a:gd name="connsiteY11" fmla="*/ 374040 h 1307307"/>
              <a:gd name="connsiteX12" fmla="*/ 301412 w 701279"/>
              <a:gd name="connsiteY12" fmla="*/ 150530 h 1307307"/>
              <a:gd name="connsiteX13" fmla="*/ 0 w 701279"/>
              <a:gd name="connsiteY13" fmla="*/ 150530 h 1307307"/>
              <a:gd name="connsiteX14" fmla="*/ 0 w 701279"/>
              <a:gd name="connsiteY14" fmla="*/ 19561 h 1307307"/>
              <a:gd name="connsiteX15" fmla="*/ 371475 w 701279"/>
              <a:gd name="connsiteY15" fmla="*/ 19561 h 1307307"/>
              <a:gd name="connsiteX16" fmla="*/ 287420 w 701279"/>
              <a:gd name="connsiteY16" fmla="*/ 0 h 1307307"/>
              <a:gd name="connsiteX17" fmla="*/ 463268 w 701279"/>
              <a:gd name="connsiteY17" fmla="*/ 119104 h 1307307"/>
              <a:gd name="connsiteX18" fmla="*/ 542210 w 701279"/>
              <a:gd name="connsiteY18" fmla="*/ 284561 h 1307307"/>
              <a:gd name="connsiteX19" fmla="*/ 565548 w 701279"/>
              <a:gd name="connsiteY19" fmla="*/ 346470 h 1307307"/>
              <a:gd name="connsiteX20" fmla="*/ 565548 w 701279"/>
              <a:gd name="connsiteY20" fmla="*/ 606026 h 1307307"/>
              <a:gd name="connsiteX21" fmla="*/ 645036 w 701279"/>
              <a:gd name="connsiteY21" fmla="*/ 606026 h 1307307"/>
              <a:gd name="connsiteX22" fmla="*/ 645036 w 701279"/>
              <a:gd name="connsiteY22" fmla="*/ 694132 h 1307307"/>
              <a:gd name="connsiteX23" fmla="*/ 701279 w 701279"/>
              <a:gd name="connsiteY23" fmla="*/ 694132 h 1307307"/>
              <a:gd name="connsiteX0" fmla="*/ 701279 w 701279"/>
              <a:gd name="connsiteY0" fmla="*/ 674571 h 1287746"/>
              <a:gd name="connsiteX1" fmla="*/ 701279 w 701279"/>
              <a:gd name="connsiteY1" fmla="*/ 922221 h 1287746"/>
              <a:gd name="connsiteX2" fmla="*/ 645036 w 701279"/>
              <a:gd name="connsiteY2" fmla="*/ 922221 h 1287746"/>
              <a:gd name="connsiteX3" fmla="*/ 645036 w 701279"/>
              <a:gd name="connsiteY3" fmla="*/ 1024615 h 1287746"/>
              <a:gd name="connsiteX4" fmla="*/ 569767 w 701279"/>
              <a:gd name="connsiteY4" fmla="*/ 1024615 h 1287746"/>
              <a:gd name="connsiteX5" fmla="*/ 674955 w 701279"/>
              <a:gd name="connsiteY5" fmla="*/ 1287746 h 1287746"/>
              <a:gd name="connsiteX6" fmla="*/ 324650 w 701279"/>
              <a:gd name="connsiteY6" fmla="*/ 1287746 h 1287746"/>
              <a:gd name="connsiteX7" fmla="*/ 429837 w 701279"/>
              <a:gd name="connsiteY7" fmla="*/ 1024615 h 1287746"/>
              <a:gd name="connsiteX8" fmla="*/ 354568 w 701279"/>
              <a:gd name="connsiteY8" fmla="*/ 1024615 h 1287746"/>
              <a:gd name="connsiteX9" fmla="*/ 354568 w 701279"/>
              <a:gd name="connsiteY9" fmla="*/ 586465 h 1287746"/>
              <a:gd name="connsiteX10" fmla="*/ 434579 w 701279"/>
              <a:gd name="connsiteY10" fmla="*/ 586465 h 1287746"/>
              <a:gd name="connsiteX11" fmla="*/ 434579 w 701279"/>
              <a:gd name="connsiteY11" fmla="*/ 354479 h 1287746"/>
              <a:gd name="connsiteX12" fmla="*/ 301412 w 701279"/>
              <a:gd name="connsiteY12" fmla="*/ 130969 h 1287746"/>
              <a:gd name="connsiteX13" fmla="*/ 0 w 701279"/>
              <a:gd name="connsiteY13" fmla="*/ 130969 h 1287746"/>
              <a:gd name="connsiteX14" fmla="*/ 0 w 701279"/>
              <a:gd name="connsiteY14" fmla="*/ 0 h 1287746"/>
              <a:gd name="connsiteX15" fmla="*/ 371475 w 701279"/>
              <a:gd name="connsiteY15" fmla="*/ 0 h 1287746"/>
              <a:gd name="connsiteX16" fmla="*/ 463268 w 701279"/>
              <a:gd name="connsiteY16" fmla="*/ 99543 h 1287746"/>
              <a:gd name="connsiteX17" fmla="*/ 542210 w 701279"/>
              <a:gd name="connsiteY17" fmla="*/ 265000 h 1287746"/>
              <a:gd name="connsiteX18" fmla="*/ 565548 w 701279"/>
              <a:gd name="connsiteY18" fmla="*/ 326909 h 1287746"/>
              <a:gd name="connsiteX19" fmla="*/ 565548 w 701279"/>
              <a:gd name="connsiteY19" fmla="*/ 586465 h 1287746"/>
              <a:gd name="connsiteX20" fmla="*/ 645036 w 701279"/>
              <a:gd name="connsiteY20" fmla="*/ 586465 h 1287746"/>
              <a:gd name="connsiteX21" fmla="*/ 645036 w 701279"/>
              <a:gd name="connsiteY21" fmla="*/ 674571 h 1287746"/>
              <a:gd name="connsiteX22" fmla="*/ 701279 w 701279"/>
              <a:gd name="connsiteY22" fmla="*/ 674571 h 1287746"/>
              <a:gd name="connsiteX0" fmla="*/ 701279 w 701279"/>
              <a:gd name="connsiteY0" fmla="*/ 676951 h 1290126"/>
              <a:gd name="connsiteX1" fmla="*/ 701279 w 701279"/>
              <a:gd name="connsiteY1" fmla="*/ 924601 h 1290126"/>
              <a:gd name="connsiteX2" fmla="*/ 645036 w 701279"/>
              <a:gd name="connsiteY2" fmla="*/ 924601 h 1290126"/>
              <a:gd name="connsiteX3" fmla="*/ 645036 w 701279"/>
              <a:gd name="connsiteY3" fmla="*/ 1026995 h 1290126"/>
              <a:gd name="connsiteX4" fmla="*/ 569767 w 701279"/>
              <a:gd name="connsiteY4" fmla="*/ 1026995 h 1290126"/>
              <a:gd name="connsiteX5" fmla="*/ 674955 w 701279"/>
              <a:gd name="connsiteY5" fmla="*/ 1290126 h 1290126"/>
              <a:gd name="connsiteX6" fmla="*/ 324650 w 701279"/>
              <a:gd name="connsiteY6" fmla="*/ 1290126 h 1290126"/>
              <a:gd name="connsiteX7" fmla="*/ 429837 w 701279"/>
              <a:gd name="connsiteY7" fmla="*/ 1026995 h 1290126"/>
              <a:gd name="connsiteX8" fmla="*/ 354568 w 701279"/>
              <a:gd name="connsiteY8" fmla="*/ 1026995 h 1290126"/>
              <a:gd name="connsiteX9" fmla="*/ 354568 w 701279"/>
              <a:gd name="connsiteY9" fmla="*/ 588845 h 1290126"/>
              <a:gd name="connsiteX10" fmla="*/ 434579 w 701279"/>
              <a:gd name="connsiteY10" fmla="*/ 588845 h 1290126"/>
              <a:gd name="connsiteX11" fmla="*/ 434579 w 701279"/>
              <a:gd name="connsiteY11" fmla="*/ 356859 h 1290126"/>
              <a:gd name="connsiteX12" fmla="*/ 301412 w 701279"/>
              <a:gd name="connsiteY12" fmla="*/ 133349 h 1290126"/>
              <a:gd name="connsiteX13" fmla="*/ 0 w 701279"/>
              <a:gd name="connsiteY13" fmla="*/ 133349 h 1290126"/>
              <a:gd name="connsiteX14" fmla="*/ 0 w 701279"/>
              <a:gd name="connsiteY14" fmla="*/ 2380 h 1290126"/>
              <a:gd name="connsiteX15" fmla="*/ 335756 w 701279"/>
              <a:gd name="connsiteY15" fmla="*/ 0 h 1290126"/>
              <a:gd name="connsiteX16" fmla="*/ 463268 w 701279"/>
              <a:gd name="connsiteY16" fmla="*/ 101923 h 1290126"/>
              <a:gd name="connsiteX17" fmla="*/ 542210 w 701279"/>
              <a:gd name="connsiteY17" fmla="*/ 267380 h 1290126"/>
              <a:gd name="connsiteX18" fmla="*/ 565548 w 701279"/>
              <a:gd name="connsiteY18" fmla="*/ 329289 h 1290126"/>
              <a:gd name="connsiteX19" fmla="*/ 565548 w 701279"/>
              <a:gd name="connsiteY19" fmla="*/ 588845 h 1290126"/>
              <a:gd name="connsiteX20" fmla="*/ 645036 w 701279"/>
              <a:gd name="connsiteY20" fmla="*/ 588845 h 1290126"/>
              <a:gd name="connsiteX21" fmla="*/ 645036 w 701279"/>
              <a:gd name="connsiteY21" fmla="*/ 676951 h 1290126"/>
              <a:gd name="connsiteX22" fmla="*/ 701279 w 701279"/>
              <a:gd name="connsiteY22" fmla="*/ 676951 h 1290126"/>
              <a:gd name="connsiteX0" fmla="*/ 701279 w 701279"/>
              <a:gd name="connsiteY0" fmla="*/ 676951 h 1290126"/>
              <a:gd name="connsiteX1" fmla="*/ 701279 w 701279"/>
              <a:gd name="connsiteY1" fmla="*/ 924601 h 1290126"/>
              <a:gd name="connsiteX2" fmla="*/ 645036 w 701279"/>
              <a:gd name="connsiteY2" fmla="*/ 924601 h 1290126"/>
              <a:gd name="connsiteX3" fmla="*/ 645036 w 701279"/>
              <a:gd name="connsiteY3" fmla="*/ 1026995 h 1290126"/>
              <a:gd name="connsiteX4" fmla="*/ 569767 w 701279"/>
              <a:gd name="connsiteY4" fmla="*/ 1026995 h 1290126"/>
              <a:gd name="connsiteX5" fmla="*/ 674955 w 701279"/>
              <a:gd name="connsiteY5" fmla="*/ 1290126 h 1290126"/>
              <a:gd name="connsiteX6" fmla="*/ 324650 w 701279"/>
              <a:gd name="connsiteY6" fmla="*/ 1290126 h 1290126"/>
              <a:gd name="connsiteX7" fmla="*/ 429837 w 701279"/>
              <a:gd name="connsiteY7" fmla="*/ 1026995 h 1290126"/>
              <a:gd name="connsiteX8" fmla="*/ 354568 w 701279"/>
              <a:gd name="connsiteY8" fmla="*/ 1026995 h 1290126"/>
              <a:gd name="connsiteX9" fmla="*/ 354568 w 701279"/>
              <a:gd name="connsiteY9" fmla="*/ 588845 h 1290126"/>
              <a:gd name="connsiteX10" fmla="*/ 434579 w 701279"/>
              <a:gd name="connsiteY10" fmla="*/ 588845 h 1290126"/>
              <a:gd name="connsiteX11" fmla="*/ 434579 w 701279"/>
              <a:gd name="connsiteY11" fmla="*/ 356859 h 1290126"/>
              <a:gd name="connsiteX12" fmla="*/ 301412 w 701279"/>
              <a:gd name="connsiteY12" fmla="*/ 133349 h 1290126"/>
              <a:gd name="connsiteX13" fmla="*/ 0 w 701279"/>
              <a:gd name="connsiteY13" fmla="*/ 133349 h 1290126"/>
              <a:gd name="connsiteX14" fmla="*/ 0 w 701279"/>
              <a:gd name="connsiteY14" fmla="*/ 2380 h 1290126"/>
              <a:gd name="connsiteX15" fmla="*/ 335756 w 701279"/>
              <a:gd name="connsiteY15" fmla="*/ 0 h 1290126"/>
              <a:gd name="connsiteX16" fmla="*/ 463268 w 701279"/>
              <a:gd name="connsiteY16" fmla="*/ 101923 h 1290126"/>
              <a:gd name="connsiteX17" fmla="*/ 542210 w 701279"/>
              <a:gd name="connsiteY17" fmla="*/ 267380 h 1290126"/>
              <a:gd name="connsiteX18" fmla="*/ 565548 w 701279"/>
              <a:gd name="connsiteY18" fmla="*/ 329289 h 1290126"/>
              <a:gd name="connsiteX19" fmla="*/ 565548 w 701279"/>
              <a:gd name="connsiteY19" fmla="*/ 588845 h 1290126"/>
              <a:gd name="connsiteX20" fmla="*/ 645036 w 701279"/>
              <a:gd name="connsiteY20" fmla="*/ 588845 h 1290126"/>
              <a:gd name="connsiteX21" fmla="*/ 645036 w 701279"/>
              <a:gd name="connsiteY21" fmla="*/ 676951 h 1290126"/>
              <a:gd name="connsiteX22" fmla="*/ 701279 w 701279"/>
              <a:gd name="connsiteY22" fmla="*/ 676951 h 1290126"/>
              <a:gd name="connsiteX0" fmla="*/ 701279 w 701279"/>
              <a:gd name="connsiteY0" fmla="*/ 685703 h 1298878"/>
              <a:gd name="connsiteX1" fmla="*/ 701279 w 701279"/>
              <a:gd name="connsiteY1" fmla="*/ 933353 h 1298878"/>
              <a:gd name="connsiteX2" fmla="*/ 645036 w 701279"/>
              <a:gd name="connsiteY2" fmla="*/ 933353 h 1298878"/>
              <a:gd name="connsiteX3" fmla="*/ 645036 w 701279"/>
              <a:gd name="connsiteY3" fmla="*/ 1035747 h 1298878"/>
              <a:gd name="connsiteX4" fmla="*/ 569767 w 701279"/>
              <a:gd name="connsiteY4" fmla="*/ 1035747 h 1298878"/>
              <a:gd name="connsiteX5" fmla="*/ 674955 w 701279"/>
              <a:gd name="connsiteY5" fmla="*/ 1298878 h 1298878"/>
              <a:gd name="connsiteX6" fmla="*/ 324650 w 701279"/>
              <a:gd name="connsiteY6" fmla="*/ 1298878 h 1298878"/>
              <a:gd name="connsiteX7" fmla="*/ 429837 w 701279"/>
              <a:gd name="connsiteY7" fmla="*/ 1035747 h 1298878"/>
              <a:gd name="connsiteX8" fmla="*/ 354568 w 701279"/>
              <a:gd name="connsiteY8" fmla="*/ 1035747 h 1298878"/>
              <a:gd name="connsiteX9" fmla="*/ 354568 w 701279"/>
              <a:gd name="connsiteY9" fmla="*/ 597597 h 1298878"/>
              <a:gd name="connsiteX10" fmla="*/ 434579 w 701279"/>
              <a:gd name="connsiteY10" fmla="*/ 597597 h 1298878"/>
              <a:gd name="connsiteX11" fmla="*/ 434579 w 701279"/>
              <a:gd name="connsiteY11" fmla="*/ 365611 h 1298878"/>
              <a:gd name="connsiteX12" fmla="*/ 301412 w 701279"/>
              <a:gd name="connsiteY12" fmla="*/ 142101 h 1298878"/>
              <a:gd name="connsiteX13" fmla="*/ 0 w 701279"/>
              <a:gd name="connsiteY13" fmla="*/ 142101 h 1298878"/>
              <a:gd name="connsiteX14" fmla="*/ 0 w 701279"/>
              <a:gd name="connsiteY14" fmla="*/ 11132 h 1298878"/>
              <a:gd name="connsiteX15" fmla="*/ 335756 w 701279"/>
              <a:gd name="connsiteY15" fmla="*/ 8752 h 1298878"/>
              <a:gd name="connsiteX16" fmla="*/ 463268 w 701279"/>
              <a:gd name="connsiteY16" fmla="*/ 110675 h 1298878"/>
              <a:gd name="connsiteX17" fmla="*/ 542210 w 701279"/>
              <a:gd name="connsiteY17" fmla="*/ 276132 h 1298878"/>
              <a:gd name="connsiteX18" fmla="*/ 565548 w 701279"/>
              <a:gd name="connsiteY18" fmla="*/ 338041 h 1298878"/>
              <a:gd name="connsiteX19" fmla="*/ 565548 w 701279"/>
              <a:gd name="connsiteY19" fmla="*/ 597597 h 1298878"/>
              <a:gd name="connsiteX20" fmla="*/ 645036 w 701279"/>
              <a:gd name="connsiteY20" fmla="*/ 597597 h 1298878"/>
              <a:gd name="connsiteX21" fmla="*/ 645036 w 701279"/>
              <a:gd name="connsiteY21" fmla="*/ 685703 h 1298878"/>
              <a:gd name="connsiteX22" fmla="*/ 701279 w 701279"/>
              <a:gd name="connsiteY22" fmla="*/ 685703 h 1298878"/>
              <a:gd name="connsiteX0" fmla="*/ 701279 w 701279"/>
              <a:gd name="connsiteY0" fmla="*/ 685703 h 1298878"/>
              <a:gd name="connsiteX1" fmla="*/ 701279 w 701279"/>
              <a:gd name="connsiteY1" fmla="*/ 933353 h 1298878"/>
              <a:gd name="connsiteX2" fmla="*/ 645036 w 701279"/>
              <a:gd name="connsiteY2" fmla="*/ 933353 h 1298878"/>
              <a:gd name="connsiteX3" fmla="*/ 645036 w 701279"/>
              <a:gd name="connsiteY3" fmla="*/ 1035747 h 1298878"/>
              <a:gd name="connsiteX4" fmla="*/ 569767 w 701279"/>
              <a:gd name="connsiteY4" fmla="*/ 1035747 h 1298878"/>
              <a:gd name="connsiteX5" fmla="*/ 674955 w 701279"/>
              <a:gd name="connsiteY5" fmla="*/ 1298878 h 1298878"/>
              <a:gd name="connsiteX6" fmla="*/ 324650 w 701279"/>
              <a:gd name="connsiteY6" fmla="*/ 1298878 h 1298878"/>
              <a:gd name="connsiteX7" fmla="*/ 429837 w 701279"/>
              <a:gd name="connsiteY7" fmla="*/ 1035747 h 1298878"/>
              <a:gd name="connsiteX8" fmla="*/ 354568 w 701279"/>
              <a:gd name="connsiteY8" fmla="*/ 1035747 h 1298878"/>
              <a:gd name="connsiteX9" fmla="*/ 354568 w 701279"/>
              <a:gd name="connsiteY9" fmla="*/ 597597 h 1298878"/>
              <a:gd name="connsiteX10" fmla="*/ 434579 w 701279"/>
              <a:gd name="connsiteY10" fmla="*/ 597597 h 1298878"/>
              <a:gd name="connsiteX11" fmla="*/ 434579 w 701279"/>
              <a:gd name="connsiteY11" fmla="*/ 365611 h 1298878"/>
              <a:gd name="connsiteX12" fmla="*/ 301412 w 701279"/>
              <a:gd name="connsiteY12" fmla="*/ 142101 h 1298878"/>
              <a:gd name="connsiteX13" fmla="*/ 0 w 701279"/>
              <a:gd name="connsiteY13" fmla="*/ 142101 h 1298878"/>
              <a:gd name="connsiteX14" fmla="*/ 0 w 701279"/>
              <a:gd name="connsiteY14" fmla="*/ 11132 h 1298878"/>
              <a:gd name="connsiteX15" fmla="*/ 335756 w 701279"/>
              <a:gd name="connsiteY15" fmla="*/ 8752 h 1298878"/>
              <a:gd name="connsiteX16" fmla="*/ 463268 w 701279"/>
              <a:gd name="connsiteY16" fmla="*/ 110675 h 1298878"/>
              <a:gd name="connsiteX17" fmla="*/ 542210 w 701279"/>
              <a:gd name="connsiteY17" fmla="*/ 276132 h 1298878"/>
              <a:gd name="connsiteX18" fmla="*/ 565548 w 701279"/>
              <a:gd name="connsiteY18" fmla="*/ 338041 h 1298878"/>
              <a:gd name="connsiteX19" fmla="*/ 565548 w 701279"/>
              <a:gd name="connsiteY19" fmla="*/ 597597 h 1298878"/>
              <a:gd name="connsiteX20" fmla="*/ 645036 w 701279"/>
              <a:gd name="connsiteY20" fmla="*/ 597597 h 1298878"/>
              <a:gd name="connsiteX21" fmla="*/ 645036 w 701279"/>
              <a:gd name="connsiteY21" fmla="*/ 685703 h 1298878"/>
              <a:gd name="connsiteX22" fmla="*/ 701279 w 701279"/>
              <a:gd name="connsiteY22" fmla="*/ 685703 h 1298878"/>
              <a:gd name="connsiteX0" fmla="*/ 701279 w 701279"/>
              <a:gd name="connsiteY0" fmla="*/ 685703 h 1298878"/>
              <a:gd name="connsiteX1" fmla="*/ 701279 w 701279"/>
              <a:gd name="connsiteY1" fmla="*/ 933353 h 1298878"/>
              <a:gd name="connsiteX2" fmla="*/ 645036 w 701279"/>
              <a:gd name="connsiteY2" fmla="*/ 933353 h 1298878"/>
              <a:gd name="connsiteX3" fmla="*/ 645036 w 701279"/>
              <a:gd name="connsiteY3" fmla="*/ 1035747 h 1298878"/>
              <a:gd name="connsiteX4" fmla="*/ 569767 w 701279"/>
              <a:gd name="connsiteY4" fmla="*/ 1035747 h 1298878"/>
              <a:gd name="connsiteX5" fmla="*/ 674955 w 701279"/>
              <a:gd name="connsiteY5" fmla="*/ 1298878 h 1298878"/>
              <a:gd name="connsiteX6" fmla="*/ 324650 w 701279"/>
              <a:gd name="connsiteY6" fmla="*/ 1298878 h 1298878"/>
              <a:gd name="connsiteX7" fmla="*/ 429837 w 701279"/>
              <a:gd name="connsiteY7" fmla="*/ 1035747 h 1298878"/>
              <a:gd name="connsiteX8" fmla="*/ 354568 w 701279"/>
              <a:gd name="connsiteY8" fmla="*/ 1035747 h 1298878"/>
              <a:gd name="connsiteX9" fmla="*/ 354568 w 701279"/>
              <a:gd name="connsiteY9" fmla="*/ 597597 h 1298878"/>
              <a:gd name="connsiteX10" fmla="*/ 434579 w 701279"/>
              <a:gd name="connsiteY10" fmla="*/ 597597 h 1298878"/>
              <a:gd name="connsiteX11" fmla="*/ 434579 w 701279"/>
              <a:gd name="connsiteY11" fmla="*/ 365611 h 1298878"/>
              <a:gd name="connsiteX12" fmla="*/ 301412 w 701279"/>
              <a:gd name="connsiteY12" fmla="*/ 142101 h 1298878"/>
              <a:gd name="connsiteX13" fmla="*/ 0 w 701279"/>
              <a:gd name="connsiteY13" fmla="*/ 142101 h 1298878"/>
              <a:gd name="connsiteX14" fmla="*/ 0 w 701279"/>
              <a:gd name="connsiteY14" fmla="*/ 11132 h 1298878"/>
              <a:gd name="connsiteX15" fmla="*/ 335756 w 701279"/>
              <a:gd name="connsiteY15" fmla="*/ 8752 h 1298878"/>
              <a:gd name="connsiteX16" fmla="*/ 463268 w 701279"/>
              <a:gd name="connsiteY16" fmla="*/ 110675 h 1298878"/>
              <a:gd name="connsiteX17" fmla="*/ 542210 w 701279"/>
              <a:gd name="connsiteY17" fmla="*/ 276132 h 1298878"/>
              <a:gd name="connsiteX18" fmla="*/ 565548 w 701279"/>
              <a:gd name="connsiteY18" fmla="*/ 338041 h 1298878"/>
              <a:gd name="connsiteX19" fmla="*/ 565548 w 701279"/>
              <a:gd name="connsiteY19" fmla="*/ 597597 h 1298878"/>
              <a:gd name="connsiteX20" fmla="*/ 645036 w 701279"/>
              <a:gd name="connsiteY20" fmla="*/ 597597 h 1298878"/>
              <a:gd name="connsiteX21" fmla="*/ 645036 w 701279"/>
              <a:gd name="connsiteY21" fmla="*/ 685703 h 1298878"/>
              <a:gd name="connsiteX22" fmla="*/ 701279 w 701279"/>
              <a:gd name="connsiteY22" fmla="*/ 685703 h 1298878"/>
              <a:gd name="connsiteX0" fmla="*/ 701279 w 701279"/>
              <a:gd name="connsiteY0" fmla="*/ 685703 h 1298878"/>
              <a:gd name="connsiteX1" fmla="*/ 701279 w 701279"/>
              <a:gd name="connsiteY1" fmla="*/ 933353 h 1298878"/>
              <a:gd name="connsiteX2" fmla="*/ 645036 w 701279"/>
              <a:gd name="connsiteY2" fmla="*/ 933353 h 1298878"/>
              <a:gd name="connsiteX3" fmla="*/ 645036 w 701279"/>
              <a:gd name="connsiteY3" fmla="*/ 1035747 h 1298878"/>
              <a:gd name="connsiteX4" fmla="*/ 569767 w 701279"/>
              <a:gd name="connsiteY4" fmla="*/ 1035747 h 1298878"/>
              <a:gd name="connsiteX5" fmla="*/ 674955 w 701279"/>
              <a:gd name="connsiteY5" fmla="*/ 1298878 h 1298878"/>
              <a:gd name="connsiteX6" fmla="*/ 324650 w 701279"/>
              <a:gd name="connsiteY6" fmla="*/ 1298878 h 1298878"/>
              <a:gd name="connsiteX7" fmla="*/ 429837 w 701279"/>
              <a:gd name="connsiteY7" fmla="*/ 1035747 h 1298878"/>
              <a:gd name="connsiteX8" fmla="*/ 354568 w 701279"/>
              <a:gd name="connsiteY8" fmla="*/ 1035747 h 1298878"/>
              <a:gd name="connsiteX9" fmla="*/ 354568 w 701279"/>
              <a:gd name="connsiteY9" fmla="*/ 597597 h 1298878"/>
              <a:gd name="connsiteX10" fmla="*/ 434579 w 701279"/>
              <a:gd name="connsiteY10" fmla="*/ 597597 h 1298878"/>
              <a:gd name="connsiteX11" fmla="*/ 434579 w 701279"/>
              <a:gd name="connsiteY11" fmla="*/ 365611 h 1298878"/>
              <a:gd name="connsiteX12" fmla="*/ 301412 w 701279"/>
              <a:gd name="connsiteY12" fmla="*/ 142101 h 1298878"/>
              <a:gd name="connsiteX13" fmla="*/ 0 w 701279"/>
              <a:gd name="connsiteY13" fmla="*/ 142101 h 1298878"/>
              <a:gd name="connsiteX14" fmla="*/ 0 w 701279"/>
              <a:gd name="connsiteY14" fmla="*/ 11132 h 1298878"/>
              <a:gd name="connsiteX15" fmla="*/ 335756 w 701279"/>
              <a:gd name="connsiteY15" fmla="*/ 8752 h 1298878"/>
              <a:gd name="connsiteX16" fmla="*/ 463268 w 701279"/>
              <a:gd name="connsiteY16" fmla="*/ 110675 h 1298878"/>
              <a:gd name="connsiteX17" fmla="*/ 565548 w 701279"/>
              <a:gd name="connsiteY17" fmla="*/ 338041 h 1298878"/>
              <a:gd name="connsiteX18" fmla="*/ 565548 w 701279"/>
              <a:gd name="connsiteY18" fmla="*/ 597597 h 1298878"/>
              <a:gd name="connsiteX19" fmla="*/ 645036 w 701279"/>
              <a:gd name="connsiteY19" fmla="*/ 597597 h 1298878"/>
              <a:gd name="connsiteX20" fmla="*/ 645036 w 701279"/>
              <a:gd name="connsiteY20" fmla="*/ 685703 h 1298878"/>
              <a:gd name="connsiteX21" fmla="*/ 701279 w 701279"/>
              <a:gd name="connsiteY21" fmla="*/ 685703 h 1298878"/>
              <a:gd name="connsiteX0" fmla="*/ 701279 w 701279"/>
              <a:gd name="connsiteY0" fmla="*/ 685703 h 1298878"/>
              <a:gd name="connsiteX1" fmla="*/ 701279 w 701279"/>
              <a:gd name="connsiteY1" fmla="*/ 933353 h 1298878"/>
              <a:gd name="connsiteX2" fmla="*/ 645036 w 701279"/>
              <a:gd name="connsiteY2" fmla="*/ 933353 h 1298878"/>
              <a:gd name="connsiteX3" fmla="*/ 645036 w 701279"/>
              <a:gd name="connsiteY3" fmla="*/ 1035747 h 1298878"/>
              <a:gd name="connsiteX4" fmla="*/ 569767 w 701279"/>
              <a:gd name="connsiteY4" fmla="*/ 1035747 h 1298878"/>
              <a:gd name="connsiteX5" fmla="*/ 674955 w 701279"/>
              <a:gd name="connsiteY5" fmla="*/ 1298878 h 1298878"/>
              <a:gd name="connsiteX6" fmla="*/ 324650 w 701279"/>
              <a:gd name="connsiteY6" fmla="*/ 1298878 h 1298878"/>
              <a:gd name="connsiteX7" fmla="*/ 429837 w 701279"/>
              <a:gd name="connsiteY7" fmla="*/ 1035747 h 1298878"/>
              <a:gd name="connsiteX8" fmla="*/ 354568 w 701279"/>
              <a:gd name="connsiteY8" fmla="*/ 1035747 h 1298878"/>
              <a:gd name="connsiteX9" fmla="*/ 354568 w 701279"/>
              <a:gd name="connsiteY9" fmla="*/ 597597 h 1298878"/>
              <a:gd name="connsiteX10" fmla="*/ 434579 w 701279"/>
              <a:gd name="connsiteY10" fmla="*/ 597597 h 1298878"/>
              <a:gd name="connsiteX11" fmla="*/ 434579 w 701279"/>
              <a:gd name="connsiteY11" fmla="*/ 365611 h 1298878"/>
              <a:gd name="connsiteX12" fmla="*/ 301412 w 701279"/>
              <a:gd name="connsiteY12" fmla="*/ 142101 h 1298878"/>
              <a:gd name="connsiteX13" fmla="*/ 0 w 701279"/>
              <a:gd name="connsiteY13" fmla="*/ 142101 h 1298878"/>
              <a:gd name="connsiteX14" fmla="*/ 0 w 701279"/>
              <a:gd name="connsiteY14" fmla="*/ 11132 h 1298878"/>
              <a:gd name="connsiteX15" fmla="*/ 335756 w 701279"/>
              <a:gd name="connsiteY15" fmla="*/ 8752 h 1298878"/>
              <a:gd name="connsiteX16" fmla="*/ 463268 w 701279"/>
              <a:gd name="connsiteY16" fmla="*/ 110675 h 1298878"/>
              <a:gd name="connsiteX17" fmla="*/ 565548 w 701279"/>
              <a:gd name="connsiteY17" fmla="*/ 338041 h 1298878"/>
              <a:gd name="connsiteX18" fmla="*/ 565548 w 701279"/>
              <a:gd name="connsiteY18" fmla="*/ 597597 h 1298878"/>
              <a:gd name="connsiteX19" fmla="*/ 645036 w 701279"/>
              <a:gd name="connsiteY19" fmla="*/ 597597 h 1298878"/>
              <a:gd name="connsiteX20" fmla="*/ 645036 w 701279"/>
              <a:gd name="connsiteY20" fmla="*/ 685703 h 1298878"/>
              <a:gd name="connsiteX21" fmla="*/ 701279 w 701279"/>
              <a:gd name="connsiteY21" fmla="*/ 685703 h 1298878"/>
              <a:gd name="connsiteX0" fmla="*/ 701279 w 701279"/>
              <a:gd name="connsiteY0" fmla="*/ 685703 h 1298878"/>
              <a:gd name="connsiteX1" fmla="*/ 701279 w 701279"/>
              <a:gd name="connsiteY1" fmla="*/ 933353 h 1298878"/>
              <a:gd name="connsiteX2" fmla="*/ 645036 w 701279"/>
              <a:gd name="connsiteY2" fmla="*/ 933353 h 1298878"/>
              <a:gd name="connsiteX3" fmla="*/ 645036 w 701279"/>
              <a:gd name="connsiteY3" fmla="*/ 1035747 h 1298878"/>
              <a:gd name="connsiteX4" fmla="*/ 569767 w 701279"/>
              <a:gd name="connsiteY4" fmla="*/ 1035747 h 1298878"/>
              <a:gd name="connsiteX5" fmla="*/ 674955 w 701279"/>
              <a:gd name="connsiteY5" fmla="*/ 1298878 h 1298878"/>
              <a:gd name="connsiteX6" fmla="*/ 324650 w 701279"/>
              <a:gd name="connsiteY6" fmla="*/ 1298878 h 1298878"/>
              <a:gd name="connsiteX7" fmla="*/ 429837 w 701279"/>
              <a:gd name="connsiteY7" fmla="*/ 1035747 h 1298878"/>
              <a:gd name="connsiteX8" fmla="*/ 354568 w 701279"/>
              <a:gd name="connsiteY8" fmla="*/ 1035747 h 1298878"/>
              <a:gd name="connsiteX9" fmla="*/ 354568 w 701279"/>
              <a:gd name="connsiteY9" fmla="*/ 597597 h 1298878"/>
              <a:gd name="connsiteX10" fmla="*/ 434579 w 701279"/>
              <a:gd name="connsiteY10" fmla="*/ 597597 h 1298878"/>
              <a:gd name="connsiteX11" fmla="*/ 434579 w 701279"/>
              <a:gd name="connsiteY11" fmla="*/ 365611 h 1298878"/>
              <a:gd name="connsiteX12" fmla="*/ 301412 w 701279"/>
              <a:gd name="connsiteY12" fmla="*/ 142101 h 1298878"/>
              <a:gd name="connsiteX13" fmla="*/ 0 w 701279"/>
              <a:gd name="connsiteY13" fmla="*/ 142101 h 1298878"/>
              <a:gd name="connsiteX14" fmla="*/ 0 w 701279"/>
              <a:gd name="connsiteY14" fmla="*/ 11132 h 1298878"/>
              <a:gd name="connsiteX15" fmla="*/ 335756 w 701279"/>
              <a:gd name="connsiteY15" fmla="*/ 8752 h 1298878"/>
              <a:gd name="connsiteX16" fmla="*/ 463268 w 701279"/>
              <a:gd name="connsiteY16" fmla="*/ 110675 h 1298878"/>
              <a:gd name="connsiteX17" fmla="*/ 565548 w 701279"/>
              <a:gd name="connsiteY17" fmla="*/ 338041 h 1298878"/>
              <a:gd name="connsiteX18" fmla="*/ 565548 w 701279"/>
              <a:gd name="connsiteY18" fmla="*/ 597597 h 1298878"/>
              <a:gd name="connsiteX19" fmla="*/ 645036 w 701279"/>
              <a:gd name="connsiteY19" fmla="*/ 597597 h 1298878"/>
              <a:gd name="connsiteX20" fmla="*/ 645036 w 701279"/>
              <a:gd name="connsiteY20" fmla="*/ 685703 h 1298878"/>
              <a:gd name="connsiteX21" fmla="*/ 701279 w 701279"/>
              <a:gd name="connsiteY21" fmla="*/ 685703 h 1298878"/>
              <a:gd name="connsiteX0" fmla="*/ 701279 w 701279"/>
              <a:gd name="connsiteY0" fmla="*/ 685703 h 1298878"/>
              <a:gd name="connsiteX1" fmla="*/ 701279 w 701279"/>
              <a:gd name="connsiteY1" fmla="*/ 933353 h 1298878"/>
              <a:gd name="connsiteX2" fmla="*/ 645036 w 701279"/>
              <a:gd name="connsiteY2" fmla="*/ 933353 h 1298878"/>
              <a:gd name="connsiteX3" fmla="*/ 645036 w 701279"/>
              <a:gd name="connsiteY3" fmla="*/ 1035747 h 1298878"/>
              <a:gd name="connsiteX4" fmla="*/ 569767 w 701279"/>
              <a:gd name="connsiteY4" fmla="*/ 1035747 h 1298878"/>
              <a:gd name="connsiteX5" fmla="*/ 674955 w 701279"/>
              <a:gd name="connsiteY5" fmla="*/ 1298878 h 1298878"/>
              <a:gd name="connsiteX6" fmla="*/ 324650 w 701279"/>
              <a:gd name="connsiteY6" fmla="*/ 1298878 h 1298878"/>
              <a:gd name="connsiteX7" fmla="*/ 429837 w 701279"/>
              <a:gd name="connsiteY7" fmla="*/ 1035747 h 1298878"/>
              <a:gd name="connsiteX8" fmla="*/ 354568 w 701279"/>
              <a:gd name="connsiteY8" fmla="*/ 1035747 h 1298878"/>
              <a:gd name="connsiteX9" fmla="*/ 354568 w 701279"/>
              <a:gd name="connsiteY9" fmla="*/ 597597 h 1298878"/>
              <a:gd name="connsiteX10" fmla="*/ 434579 w 701279"/>
              <a:gd name="connsiteY10" fmla="*/ 597597 h 1298878"/>
              <a:gd name="connsiteX11" fmla="*/ 434579 w 701279"/>
              <a:gd name="connsiteY11" fmla="*/ 365611 h 1298878"/>
              <a:gd name="connsiteX12" fmla="*/ 301412 w 701279"/>
              <a:gd name="connsiteY12" fmla="*/ 142101 h 1298878"/>
              <a:gd name="connsiteX13" fmla="*/ 0 w 701279"/>
              <a:gd name="connsiteY13" fmla="*/ 142101 h 1298878"/>
              <a:gd name="connsiteX14" fmla="*/ 0 w 701279"/>
              <a:gd name="connsiteY14" fmla="*/ 11132 h 1298878"/>
              <a:gd name="connsiteX15" fmla="*/ 335756 w 701279"/>
              <a:gd name="connsiteY15" fmla="*/ 8752 h 1298878"/>
              <a:gd name="connsiteX16" fmla="*/ 463268 w 701279"/>
              <a:gd name="connsiteY16" fmla="*/ 110675 h 1298878"/>
              <a:gd name="connsiteX17" fmla="*/ 565548 w 701279"/>
              <a:gd name="connsiteY17" fmla="*/ 338041 h 1298878"/>
              <a:gd name="connsiteX18" fmla="*/ 565548 w 701279"/>
              <a:gd name="connsiteY18" fmla="*/ 597597 h 1298878"/>
              <a:gd name="connsiteX19" fmla="*/ 645036 w 701279"/>
              <a:gd name="connsiteY19" fmla="*/ 597597 h 1298878"/>
              <a:gd name="connsiteX20" fmla="*/ 645036 w 701279"/>
              <a:gd name="connsiteY20" fmla="*/ 685703 h 1298878"/>
              <a:gd name="connsiteX21" fmla="*/ 701279 w 701279"/>
              <a:gd name="connsiteY21" fmla="*/ 685703 h 1298878"/>
              <a:gd name="connsiteX0" fmla="*/ 701279 w 701279"/>
              <a:gd name="connsiteY0" fmla="*/ 685703 h 1298878"/>
              <a:gd name="connsiteX1" fmla="*/ 701279 w 701279"/>
              <a:gd name="connsiteY1" fmla="*/ 933353 h 1298878"/>
              <a:gd name="connsiteX2" fmla="*/ 645036 w 701279"/>
              <a:gd name="connsiteY2" fmla="*/ 933353 h 1298878"/>
              <a:gd name="connsiteX3" fmla="*/ 645036 w 701279"/>
              <a:gd name="connsiteY3" fmla="*/ 1035747 h 1298878"/>
              <a:gd name="connsiteX4" fmla="*/ 569767 w 701279"/>
              <a:gd name="connsiteY4" fmla="*/ 1035747 h 1298878"/>
              <a:gd name="connsiteX5" fmla="*/ 674955 w 701279"/>
              <a:gd name="connsiteY5" fmla="*/ 1298878 h 1298878"/>
              <a:gd name="connsiteX6" fmla="*/ 324650 w 701279"/>
              <a:gd name="connsiteY6" fmla="*/ 1298878 h 1298878"/>
              <a:gd name="connsiteX7" fmla="*/ 429837 w 701279"/>
              <a:gd name="connsiteY7" fmla="*/ 1035747 h 1298878"/>
              <a:gd name="connsiteX8" fmla="*/ 354568 w 701279"/>
              <a:gd name="connsiteY8" fmla="*/ 1035747 h 1298878"/>
              <a:gd name="connsiteX9" fmla="*/ 354568 w 701279"/>
              <a:gd name="connsiteY9" fmla="*/ 597597 h 1298878"/>
              <a:gd name="connsiteX10" fmla="*/ 434579 w 701279"/>
              <a:gd name="connsiteY10" fmla="*/ 597597 h 1298878"/>
              <a:gd name="connsiteX11" fmla="*/ 434579 w 701279"/>
              <a:gd name="connsiteY11" fmla="*/ 365611 h 1298878"/>
              <a:gd name="connsiteX12" fmla="*/ 301412 w 701279"/>
              <a:gd name="connsiteY12" fmla="*/ 142101 h 1298878"/>
              <a:gd name="connsiteX13" fmla="*/ 0 w 701279"/>
              <a:gd name="connsiteY13" fmla="*/ 142101 h 1298878"/>
              <a:gd name="connsiteX14" fmla="*/ 0 w 701279"/>
              <a:gd name="connsiteY14" fmla="*/ 11132 h 1298878"/>
              <a:gd name="connsiteX15" fmla="*/ 335756 w 701279"/>
              <a:gd name="connsiteY15" fmla="*/ 8752 h 1298878"/>
              <a:gd name="connsiteX16" fmla="*/ 463268 w 701279"/>
              <a:gd name="connsiteY16" fmla="*/ 110675 h 1298878"/>
              <a:gd name="connsiteX17" fmla="*/ 565548 w 701279"/>
              <a:gd name="connsiteY17" fmla="*/ 338041 h 1298878"/>
              <a:gd name="connsiteX18" fmla="*/ 565548 w 701279"/>
              <a:gd name="connsiteY18" fmla="*/ 597597 h 1298878"/>
              <a:gd name="connsiteX19" fmla="*/ 645036 w 701279"/>
              <a:gd name="connsiteY19" fmla="*/ 597597 h 1298878"/>
              <a:gd name="connsiteX20" fmla="*/ 645036 w 701279"/>
              <a:gd name="connsiteY20" fmla="*/ 685703 h 1298878"/>
              <a:gd name="connsiteX21" fmla="*/ 701279 w 701279"/>
              <a:gd name="connsiteY21" fmla="*/ 685703 h 1298878"/>
              <a:gd name="connsiteX0" fmla="*/ 701279 w 701279"/>
              <a:gd name="connsiteY0" fmla="*/ 685703 h 1298878"/>
              <a:gd name="connsiteX1" fmla="*/ 701279 w 701279"/>
              <a:gd name="connsiteY1" fmla="*/ 933353 h 1298878"/>
              <a:gd name="connsiteX2" fmla="*/ 645036 w 701279"/>
              <a:gd name="connsiteY2" fmla="*/ 933353 h 1298878"/>
              <a:gd name="connsiteX3" fmla="*/ 645036 w 701279"/>
              <a:gd name="connsiteY3" fmla="*/ 1035747 h 1298878"/>
              <a:gd name="connsiteX4" fmla="*/ 569767 w 701279"/>
              <a:gd name="connsiteY4" fmla="*/ 1035747 h 1298878"/>
              <a:gd name="connsiteX5" fmla="*/ 674955 w 701279"/>
              <a:gd name="connsiteY5" fmla="*/ 1298878 h 1298878"/>
              <a:gd name="connsiteX6" fmla="*/ 324650 w 701279"/>
              <a:gd name="connsiteY6" fmla="*/ 1298878 h 1298878"/>
              <a:gd name="connsiteX7" fmla="*/ 429837 w 701279"/>
              <a:gd name="connsiteY7" fmla="*/ 1035747 h 1298878"/>
              <a:gd name="connsiteX8" fmla="*/ 354568 w 701279"/>
              <a:gd name="connsiteY8" fmla="*/ 1035747 h 1298878"/>
              <a:gd name="connsiteX9" fmla="*/ 354568 w 701279"/>
              <a:gd name="connsiteY9" fmla="*/ 597597 h 1298878"/>
              <a:gd name="connsiteX10" fmla="*/ 434579 w 701279"/>
              <a:gd name="connsiteY10" fmla="*/ 597597 h 1298878"/>
              <a:gd name="connsiteX11" fmla="*/ 434579 w 701279"/>
              <a:gd name="connsiteY11" fmla="*/ 365611 h 1298878"/>
              <a:gd name="connsiteX12" fmla="*/ 301412 w 701279"/>
              <a:gd name="connsiteY12" fmla="*/ 142101 h 1298878"/>
              <a:gd name="connsiteX13" fmla="*/ 0 w 701279"/>
              <a:gd name="connsiteY13" fmla="*/ 142101 h 1298878"/>
              <a:gd name="connsiteX14" fmla="*/ 0 w 701279"/>
              <a:gd name="connsiteY14" fmla="*/ 11132 h 1298878"/>
              <a:gd name="connsiteX15" fmla="*/ 335756 w 701279"/>
              <a:gd name="connsiteY15" fmla="*/ 8752 h 1298878"/>
              <a:gd name="connsiteX16" fmla="*/ 463268 w 701279"/>
              <a:gd name="connsiteY16" fmla="*/ 110675 h 1298878"/>
              <a:gd name="connsiteX17" fmla="*/ 565548 w 701279"/>
              <a:gd name="connsiteY17" fmla="*/ 338041 h 1298878"/>
              <a:gd name="connsiteX18" fmla="*/ 565548 w 701279"/>
              <a:gd name="connsiteY18" fmla="*/ 597597 h 1298878"/>
              <a:gd name="connsiteX19" fmla="*/ 645036 w 701279"/>
              <a:gd name="connsiteY19" fmla="*/ 597597 h 1298878"/>
              <a:gd name="connsiteX20" fmla="*/ 645036 w 701279"/>
              <a:gd name="connsiteY20" fmla="*/ 685703 h 1298878"/>
              <a:gd name="connsiteX21" fmla="*/ 701279 w 701279"/>
              <a:gd name="connsiteY21" fmla="*/ 685703 h 1298878"/>
              <a:gd name="connsiteX0" fmla="*/ 701279 w 701279"/>
              <a:gd name="connsiteY0" fmla="*/ 685703 h 1298878"/>
              <a:gd name="connsiteX1" fmla="*/ 701279 w 701279"/>
              <a:gd name="connsiteY1" fmla="*/ 933353 h 1298878"/>
              <a:gd name="connsiteX2" fmla="*/ 645036 w 701279"/>
              <a:gd name="connsiteY2" fmla="*/ 933353 h 1298878"/>
              <a:gd name="connsiteX3" fmla="*/ 645036 w 701279"/>
              <a:gd name="connsiteY3" fmla="*/ 1035747 h 1298878"/>
              <a:gd name="connsiteX4" fmla="*/ 569767 w 701279"/>
              <a:gd name="connsiteY4" fmla="*/ 1035747 h 1298878"/>
              <a:gd name="connsiteX5" fmla="*/ 674955 w 701279"/>
              <a:gd name="connsiteY5" fmla="*/ 1298878 h 1298878"/>
              <a:gd name="connsiteX6" fmla="*/ 324650 w 701279"/>
              <a:gd name="connsiteY6" fmla="*/ 1298878 h 1298878"/>
              <a:gd name="connsiteX7" fmla="*/ 429837 w 701279"/>
              <a:gd name="connsiteY7" fmla="*/ 1035747 h 1298878"/>
              <a:gd name="connsiteX8" fmla="*/ 354568 w 701279"/>
              <a:gd name="connsiteY8" fmla="*/ 1035747 h 1298878"/>
              <a:gd name="connsiteX9" fmla="*/ 354568 w 701279"/>
              <a:gd name="connsiteY9" fmla="*/ 597597 h 1298878"/>
              <a:gd name="connsiteX10" fmla="*/ 434579 w 701279"/>
              <a:gd name="connsiteY10" fmla="*/ 597597 h 1298878"/>
              <a:gd name="connsiteX11" fmla="*/ 434579 w 701279"/>
              <a:gd name="connsiteY11" fmla="*/ 365611 h 1298878"/>
              <a:gd name="connsiteX12" fmla="*/ 301412 w 701279"/>
              <a:gd name="connsiteY12" fmla="*/ 142101 h 1298878"/>
              <a:gd name="connsiteX13" fmla="*/ 0 w 701279"/>
              <a:gd name="connsiteY13" fmla="*/ 142101 h 1298878"/>
              <a:gd name="connsiteX14" fmla="*/ 0 w 701279"/>
              <a:gd name="connsiteY14" fmla="*/ 11132 h 1298878"/>
              <a:gd name="connsiteX15" fmla="*/ 335756 w 701279"/>
              <a:gd name="connsiteY15" fmla="*/ 8752 h 1298878"/>
              <a:gd name="connsiteX16" fmla="*/ 463268 w 701279"/>
              <a:gd name="connsiteY16" fmla="*/ 110675 h 1298878"/>
              <a:gd name="connsiteX17" fmla="*/ 565548 w 701279"/>
              <a:gd name="connsiteY17" fmla="*/ 338041 h 1298878"/>
              <a:gd name="connsiteX18" fmla="*/ 565548 w 701279"/>
              <a:gd name="connsiteY18" fmla="*/ 597597 h 1298878"/>
              <a:gd name="connsiteX19" fmla="*/ 645036 w 701279"/>
              <a:gd name="connsiteY19" fmla="*/ 597597 h 1298878"/>
              <a:gd name="connsiteX20" fmla="*/ 645036 w 701279"/>
              <a:gd name="connsiteY20" fmla="*/ 685703 h 1298878"/>
              <a:gd name="connsiteX21" fmla="*/ 701279 w 701279"/>
              <a:gd name="connsiteY21" fmla="*/ 685703 h 1298878"/>
              <a:gd name="connsiteX0" fmla="*/ 701279 w 701279"/>
              <a:gd name="connsiteY0" fmla="*/ 683919 h 1297094"/>
              <a:gd name="connsiteX1" fmla="*/ 701279 w 701279"/>
              <a:gd name="connsiteY1" fmla="*/ 931569 h 1297094"/>
              <a:gd name="connsiteX2" fmla="*/ 645036 w 701279"/>
              <a:gd name="connsiteY2" fmla="*/ 931569 h 1297094"/>
              <a:gd name="connsiteX3" fmla="*/ 645036 w 701279"/>
              <a:gd name="connsiteY3" fmla="*/ 1033963 h 1297094"/>
              <a:gd name="connsiteX4" fmla="*/ 569767 w 701279"/>
              <a:gd name="connsiteY4" fmla="*/ 1033963 h 1297094"/>
              <a:gd name="connsiteX5" fmla="*/ 674955 w 701279"/>
              <a:gd name="connsiteY5" fmla="*/ 1297094 h 1297094"/>
              <a:gd name="connsiteX6" fmla="*/ 324650 w 701279"/>
              <a:gd name="connsiteY6" fmla="*/ 1297094 h 1297094"/>
              <a:gd name="connsiteX7" fmla="*/ 429837 w 701279"/>
              <a:gd name="connsiteY7" fmla="*/ 1033963 h 1297094"/>
              <a:gd name="connsiteX8" fmla="*/ 354568 w 701279"/>
              <a:gd name="connsiteY8" fmla="*/ 1033963 h 1297094"/>
              <a:gd name="connsiteX9" fmla="*/ 354568 w 701279"/>
              <a:gd name="connsiteY9" fmla="*/ 595813 h 1297094"/>
              <a:gd name="connsiteX10" fmla="*/ 434579 w 701279"/>
              <a:gd name="connsiteY10" fmla="*/ 595813 h 1297094"/>
              <a:gd name="connsiteX11" fmla="*/ 434579 w 701279"/>
              <a:gd name="connsiteY11" fmla="*/ 363827 h 1297094"/>
              <a:gd name="connsiteX12" fmla="*/ 301412 w 701279"/>
              <a:gd name="connsiteY12" fmla="*/ 140317 h 1297094"/>
              <a:gd name="connsiteX13" fmla="*/ 0 w 701279"/>
              <a:gd name="connsiteY13" fmla="*/ 140317 h 1297094"/>
              <a:gd name="connsiteX14" fmla="*/ 0 w 701279"/>
              <a:gd name="connsiteY14" fmla="*/ 9348 h 1297094"/>
              <a:gd name="connsiteX15" fmla="*/ 271462 w 701279"/>
              <a:gd name="connsiteY15" fmla="*/ 9352 h 1297094"/>
              <a:gd name="connsiteX16" fmla="*/ 463268 w 701279"/>
              <a:gd name="connsiteY16" fmla="*/ 108891 h 1297094"/>
              <a:gd name="connsiteX17" fmla="*/ 565548 w 701279"/>
              <a:gd name="connsiteY17" fmla="*/ 336257 h 1297094"/>
              <a:gd name="connsiteX18" fmla="*/ 565548 w 701279"/>
              <a:gd name="connsiteY18" fmla="*/ 595813 h 1297094"/>
              <a:gd name="connsiteX19" fmla="*/ 645036 w 701279"/>
              <a:gd name="connsiteY19" fmla="*/ 595813 h 1297094"/>
              <a:gd name="connsiteX20" fmla="*/ 645036 w 701279"/>
              <a:gd name="connsiteY20" fmla="*/ 683919 h 1297094"/>
              <a:gd name="connsiteX21" fmla="*/ 701279 w 701279"/>
              <a:gd name="connsiteY21" fmla="*/ 683919 h 1297094"/>
              <a:gd name="connsiteX0" fmla="*/ 701279 w 701279"/>
              <a:gd name="connsiteY0" fmla="*/ 683919 h 1297094"/>
              <a:gd name="connsiteX1" fmla="*/ 701279 w 701279"/>
              <a:gd name="connsiteY1" fmla="*/ 931569 h 1297094"/>
              <a:gd name="connsiteX2" fmla="*/ 645036 w 701279"/>
              <a:gd name="connsiteY2" fmla="*/ 931569 h 1297094"/>
              <a:gd name="connsiteX3" fmla="*/ 645036 w 701279"/>
              <a:gd name="connsiteY3" fmla="*/ 1033963 h 1297094"/>
              <a:gd name="connsiteX4" fmla="*/ 569767 w 701279"/>
              <a:gd name="connsiteY4" fmla="*/ 1033963 h 1297094"/>
              <a:gd name="connsiteX5" fmla="*/ 674955 w 701279"/>
              <a:gd name="connsiteY5" fmla="*/ 1297094 h 1297094"/>
              <a:gd name="connsiteX6" fmla="*/ 324650 w 701279"/>
              <a:gd name="connsiteY6" fmla="*/ 1297094 h 1297094"/>
              <a:gd name="connsiteX7" fmla="*/ 429837 w 701279"/>
              <a:gd name="connsiteY7" fmla="*/ 1033963 h 1297094"/>
              <a:gd name="connsiteX8" fmla="*/ 354568 w 701279"/>
              <a:gd name="connsiteY8" fmla="*/ 1033963 h 1297094"/>
              <a:gd name="connsiteX9" fmla="*/ 354568 w 701279"/>
              <a:gd name="connsiteY9" fmla="*/ 595813 h 1297094"/>
              <a:gd name="connsiteX10" fmla="*/ 434579 w 701279"/>
              <a:gd name="connsiteY10" fmla="*/ 595813 h 1297094"/>
              <a:gd name="connsiteX11" fmla="*/ 434579 w 701279"/>
              <a:gd name="connsiteY11" fmla="*/ 363827 h 1297094"/>
              <a:gd name="connsiteX12" fmla="*/ 322843 w 701279"/>
              <a:gd name="connsiteY12" fmla="*/ 180801 h 1297094"/>
              <a:gd name="connsiteX13" fmla="*/ 0 w 701279"/>
              <a:gd name="connsiteY13" fmla="*/ 140317 h 1297094"/>
              <a:gd name="connsiteX14" fmla="*/ 0 w 701279"/>
              <a:gd name="connsiteY14" fmla="*/ 9348 h 1297094"/>
              <a:gd name="connsiteX15" fmla="*/ 271462 w 701279"/>
              <a:gd name="connsiteY15" fmla="*/ 9352 h 1297094"/>
              <a:gd name="connsiteX16" fmla="*/ 463268 w 701279"/>
              <a:gd name="connsiteY16" fmla="*/ 108891 h 1297094"/>
              <a:gd name="connsiteX17" fmla="*/ 565548 w 701279"/>
              <a:gd name="connsiteY17" fmla="*/ 336257 h 1297094"/>
              <a:gd name="connsiteX18" fmla="*/ 565548 w 701279"/>
              <a:gd name="connsiteY18" fmla="*/ 595813 h 1297094"/>
              <a:gd name="connsiteX19" fmla="*/ 645036 w 701279"/>
              <a:gd name="connsiteY19" fmla="*/ 595813 h 1297094"/>
              <a:gd name="connsiteX20" fmla="*/ 645036 w 701279"/>
              <a:gd name="connsiteY20" fmla="*/ 683919 h 1297094"/>
              <a:gd name="connsiteX21" fmla="*/ 701279 w 701279"/>
              <a:gd name="connsiteY21" fmla="*/ 683919 h 1297094"/>
              <a:gd name="connsiteX0" fmla="*/ 701279 w 701279"/>
              <a:gd name="connsiteY0" fmla="*/ 683919 h 1297094"/>
              <a:gd name="connsiteX1" fmla="*/ 701279 w 701279"/>
              <a:gd name="connsiteY1" fmla="*/ 931569 h 1297094"/>
              <a:gd name="connsiteX2" fmla="*/ 645036 w 701279"/>
              <a:gd name="connsiteY2" fmla="*/ 931569 h 1297094"/>
              <a:gd name="connsiteX3" fmla="*/ 645036 w 701279"/>
              <a:gd name="connsiteY3" fmla="*/ 1033963 h 1297094"/>
              <a:gd name="connsiteX4" fmla="*/ 569767 w 701279"/>
              <a:gd name="connsiteY4" fmla="*/ 1033963 h 1297094"/>
              <a:gd name="connsiteX5" fmla="*/ 674955 w 701279"/>
              <a:gd name="connsiteY5" fmla="*/ 1297094 h 1297094"/>
              <a:gd name="connsiteX6" fmla="*/ 324650 w 701279"/>
              <a:gd name="connsiteY6" fmla="*/ 1297094 h 1297094"/>
              <a:gd name="connsiteX7" fmla="*/ 429837 w 701279"/>
              <a:gd name="connsiteY7" fmla="*/ 1033963 h 1297094"/>
              <a:gd name="connsiteX8" fmla="*/ 354568 w 701279"/>
              <a:gd name="connsiteY8" fmla="*/ 1033963 h 1297094"/>
              <a:gd name="connsiteX9" fmla="*/ 354568 w 701279"/>
              <a:gd name="connsiteY9" fmla="*/ 595813 h 1297094"/>
              <a:gd name="connsiteX10" fmla="*/ 434579 w 701279"/>
              <a:gd name="connsiteY10" fmla="*/ 595813 h 1297094"/>
              <a:gd name="connsiteX11" fmla="*/ 434579 w 701279"/>
              <a:gd name="connsiteY11" fmla="*/ 363827 h 1297094"/>
              <a:gd name="connsiteX12" fmla="*/ 322843 w 701279"/>
              <a:gd name="connsiteY12" fmla="*/ 180801 h 1297094"/>
              <a:gd name="connsiteX13" fmla="*/ 0 w 701279"/>
              <a:gd name="connsiteY13" fmla="*/ 140317 h 1297094"/>
              <a:gd name="connsiteX14" fmla="*/ 0 w 701279"/>
              <a:gd name="connsiteY14" fmla="*/ 9348 h 1297094"/>
              <a:gd name="connsiteX15" fmla="*/ 271462 w 701279"/>
              <a:gd name="connsiteY15" fmla="*/ 9352 h 1297094"/>
              <a:gd name="connsiteX16" fmla="*/ 463268 w 701279"/>
              <a:gd name="connsiteY16" fmla="*/ 108891 h 1297094"/>
              <a:gd name="connsiteX17" fmla="*/ 565548 w 701279"/>
              <a:gd name="connsiteY17" fmla="*/ 336257 h 1297094"/>
              <a:gd name="connsiteX18" fmla="*/ 565548 w 701279"/>
              <a:gd name="connsiteY18" fmla="*/ 595813 h 1297094"/>
              <a:gd name="connsiteX19" fmla="*/ 645036 w 701279"/>
              <a:gd name="connsiteY19" fmla="*/ 595813 h 1297094"/>
              <a:gd name="connsiteX20" fmla="*/ 645036 w 701279"/>
              <a:gd name="connsiteY20" fmla="*/ 683919 h 1297094"/>
              <a:gd name="connsiteX21" fmla="*/ 701279 w 701279"/>
              <a:gd name="connsiteY21" fmla="*/ 683919 h 1297094"/>
              <a:gd name="connsiteX0" fmla="*/ 701279 w 701279"/>
              <a:gd name="connsiteY0" fmla="*/ 683919 h 1297094"/>
              <a:gd name="connsiteX1" fmla="*/ 701279 w 701279"/>
              <a:gd name="connsiteY1" fmla="*/ 931569 h 1297094"/>
              <a:gd name="connsiteX2" fmla="*/ 645036 w 701279"/>
              <a:gd name="connsiteY2" fmla="*/ 931569 h 1297094"/>
              <a:gd name="connsiteX3" fmla="*/ 645036 w 701279"/>
              <a:gd name="connsiteY3" fmla="*/ 1033963 h 1297094"/>
              <a:gd name="connsiteX4" fmla="*/ 569767 w 701279"/>
              <a:gd name="connsiteY4" fmla="*/ 1033963 h 1297094"/>
              <a:gd name="connsiteX5" fmla="*/ 674955 w 701279"/>
              <a:gd name="connsiteY5" fmla="*/ 1297094 h 1297094"/>
              <a:gd name="connsiteX6" fmla="*/ 324650 w 701279"/>
              <a:gd name="connsiteY6" fmla="*/ 1297094 h 1297094"/>
              <a:gd name="connsiteX7" fmla="*/ 429837 w 701279"/>
              <a:gd name="connsiteY7" fmla="*/ 1033963 h 1297094"/>
              <a:gd name="connsiteX8" fmla="*/ 354568 w 701279"/>
              <a:gd name="connsiteY8" fmla="*/ 1033963 h 1297094"/>
              <a:gd name="connsiteX9" fmla="*/ 354568 w 701279"/>
              <a:gd name="connsiteY9" fmla="*/ 595813 h 1297094"/>
              <a:gd name="connsiteX10" fmla="*/ 434579 w 701279"/>
              <a:gd name="connsiteY10" fmla="*/ 595813 h 1297094"/>
              <a:gd name="connsiteX11" fmla="*/ 434579 w 701279"/>
              <a:gd name="connsiteY11" fmla="*/ 363827 h 1297094"/>
              <a:gd name="connsiteX12" fmla="*/ 322843 w 701279"/>
              <a:gd name="connsiteY12" fmla="*/ 180801 h 1297094"/>
              <a:gd name="connsiteX13" fmla="*/ 0 w 701279"/>
              <a:gd name="connsiteY13" fmla="*/ 140317 h 1297094"/>
              <a:gd name="connsiteX14" fmla="*/ 0 w 701279"/>
              <a:gd name="connsiteY14" fmla="*/ 9348 h 1297094"/>
              <a:gd name="connsiteX15" fmla="*/ 271462 w 701279"/>
              <a:gd name="connsiteY15" fmla="*/ 9352 h 1297094"/>
              <a:gd name="connsiteX16" fmla="*/ 565548 w 701279"/>
              <a:gd name="connsiteY16" fmla="*/ 336257 h 1297094"/>
              <a:gd name="connsiteX17" fmla="*/ 565548 w 701279"/>
              <a:gd name="connsiteY17" fmla="*/ 595813 h 1297094"/>
              <a:gd name="connsiteX18" fmla="*/ 645036 w 701279"/>
              <a:gd name="connsiteY18" fmla="*/ 595813 h 1297094"/>
              <a:gd name="connsiteX19" fmla="*/ 645036 w 701279"/>
              <a:gd name="connsiteY19" fmla="*/ 683919 h 1297094"/>
              <a:gd name="connsiteX20" fmla="*/ 701279 w 701279"/>
              <a:gd name="connsiteY20" fmla="*/ 683919 h 1297094"/>
              <a:gd name="connsiteX0" fmla="*/ 701279 w 701279"/>
              <a:gd name="connsiteY0" fmla="*/ 683919 h 1297094"/>
              <a:gd name="connsiteX1" fmla="*/ 701279 w 701279"/>
              <a:gd name="connsiteY1" fmla="*/ 931569 h 1297094"/>
              <a:gd name="connsiteX2" fmla="*/ 645036 w 701279"/>
              <a:gd name="connsiteY2" fmla="*/ 931569 h 1297094"/>
              <a:gd name="connsiteX3" fmla="*/ 645036 w 701279"/>
              <a:gd name="connsiteY3" fmla="*/ 1033963 h 1297094"/>
              <a:gd name="connsiteX4" fmla="*/ 569767 w 701279"/>
              <a:gd name="connsiteY4" fmla="*/ 1033963 h 1297094"/>
              <a:gd name="connsiteX5" fmla="*/ 674955 w 701279"/>
              <a:gd name="connsiteY5" fmla="*/ 1297094 h 1297094"/>
              <a:gd name="connsiteX6" fmla="*/ 324650 w 701279"/>
              <a:gd name="connsiteY6" fmla="*/ 1297094 h 1297094"/>
              <a:gd name="connsiteX7" fmla="*/ 429837 w 701279"/>
              <a:gd name="connsiteY7" fmla="*/ 1033963 h 1297094"/>
              <a:gd name="connsiteX8" fmla="*/ 354568 w 701279"/>
              <a:gd name="connsiteY8" fmla="*/ 1033963 h 1297094"/>
              <a:gd name="connsiteX9" fmla="*/ 354568 w 701279"/>
              <a:gd name="connsiteY9" fmla="*/ 595813 h 1297094"/>
              <a:gd name="connsiteX10" fmla="*/ 434579 w 701279"/>
              <a:gd name="connsiteY10" fmla="*/ 595813 h 1297094"/>
              <a:gd name="connsiteX11" fmla="*/ 434579 w 701279"/>
              <a:gd name="connsiteY11" fmla="*/ 363827 h 1297094"/>
              <a:gd name="connsiteX12" fmla="*/ 322843 w 701279"/>
              <a:gd name="connsiteY12" fmla="*/ 180801 h 1297094"/>
              <a:gd name="connsiteX13" fmla="*/ 0 w 701279"/>
              <a:gd name="connsiteY13" fmla="*/ 140317 h 1297094"/>
              <a:gd name="connsiteX14" fmla="*/ 0 w 701279"/>
              <a:gd name="connsiteY14" fmla="*/ 9348 h 1297094"/>
              <a:gd name="connsiteX15" fmla="*/ 271462 w 701279"/>
              <a:gd name="connsiteY15" fmla="*/ 9352 h 1297094"/>
              <a:gd name="connsiteX16" fmla="*/ 565548 w 701279"/>
              <a:gd name="connsiteY16" fmla="*/ 336257 h 1297094"/>
              <a:gd name="connsiteX17" fmla="*/ 565548 w 701279"/>
              <a:gd name="connsiteY17" fmla="*/ 595813 h 1297094"/>
              <a:gd name="connsiteX18" fmla="*/ 645036 w 701279"/>
              <a:gd name="connsiteY18" fmla="*/ 595813 h 1297094"/>
              <a:gd name="connsiteX19" fmla="*/ 645036 w 701279"/>
              <a:gd name="connsiteY19" fmla="*/ 683919 h 1297094"/>
              <a:gd name="connsiteX20" fmla="*/ 701279 w 701279"/>
              <a:gd name="connsiteY20" fmla="*/ 683919 h 1297094"/>
              <a:gd name="connsiteX0" fmla="*/ 701279 w 701279"/>
              <a:gd name="connsiteY0" fmla="*/ 683919 h 1297094"/>
              <a:gd name="connsiteX1" fmla="*/ 701279 w 701279"/>
              <a:gd name="connsiteY1" fmla="*/ 931569 h 1297094"/>
              <a:gd name="connsiteX2" fmla="*/ 645036 w 701279"/>
              <a:gd name="connsiteY2" fmla="*/ 931569 h 1297094"/>
              <a:gd name="connsiteX3" fmla="*/ 645036 w 701279"/>
              <a:gd name="connsiteY3" fmla="*/ 1033963 h 1297094"/>
              <a:gd name="connsiteX4" fmla="*/ 569767 w 701279"/>
              <a:gd name="connsiteY4" fmla="*/ 1033963 h 1297094"/>
              <a:gd name="connsiteX5" fmla="*/ 674955 w 701279"/>
              <a:gd name="connsiteY5" fmla="*/ 1297094 h 1297094"/>
              <a:gd name="connsiteX6" fmla="*/ 324650 w 701279"/>
              <a:gd name="connsiteY6" fmla="*/ 1297094 h 1297094"/>
              <a:gd name="connsiteX7" fmla="*/ 429837 w 701279"/>
              <a:gd name="connsiteY7" fmla="*/ 1033963 h 1297094"/>
              <a:gd name="connsiteX8" fmla="*/ 354568 w 701279"/>
              <a:gd name="connsiteY8" fmla="*/ 1033963 h 1297094"/>
              <a:gd name="connsiteX9" fmla="*/ 354568 w 701279"/>
              <a:gd name="connsiteY9" fmla="*/ 595813 h 1297094"/>
              <a:gd name="connsiteX10" fmla="*/ 434579 w 701279"/>
              <a:gd name="connsiteY10" fmla="*/ 595813 h 1297094"/>
              <a:gd name="connsiteX11" fmla="*/ 434579 w 701279"/>
              <a:gd name="connsiteY11" fmla="*/ 363827 h 1297094"/>
              <a:gd name="connsiteX12" fmla="*/ 199018 w 701279"/>
              <a:gd name="connsiteY12" fmla="*/ 159373 h 1297094"/>
              <a:gd name="connsiteX13" fmla="*/ 0 w 701279"/>
              <a:gd name="connsiteY13" fmla="*/ 140317 h 1297094"/>
              <a:gd name="connsiteX14" fmla="*/ 0 w 701279"/>
              <a:gd name="connsiteY14" fmla="*/ 9348 h 1297094"/>
              <a:gd name="connsiteX15" fmla="*/ 271462 w 701279"/>
              <a:gd name="connsiteY15" fmla="*/ 9352 h 1297094"/>
              <a:gd name="connsiteX16" fmla="*/ 565548 w 701279"/>
              <a:gd name="connsiteY16" fmla="*/ 336257 h 1297094"/>
              <a:gd name="connsiteX17" fmla="*/ 565548 w 701279"/>
              <a:gd name="connsiteY17" fmla="*/ 595813 h 1297094"/>
              <a:gd name="connsiteX18" fmla="*/ 645036 w 701279"/>
              <a:gd name="connsiteY18" fmla="*/ 595813 h 1297094"/>
              <a:gd name="connsiteX19" fmla="*/ 645036 w 701279"/>
              <a:gd name="connsiteY19" fmla="*/ 683919 h 1297094"/>
              <a:gd name="connsiteX20" fmla="*/ 701279 w 701279"/>
              <a:gd name="connsiteY20" fmla="*/ 683919 h 1297094"/>
              <a:gd name="connsiteX0" fmla="*/ 701279 w 701279"/>
              <a:gd name="connsiteY0" fmla="*/ 683919 h 1297094"/>
              <a:gd name="connsiteX1" fmla="*/ 701279 w 701279"/>
              <a:gd name="connsiteY1" fmla="*/ 931569 h 1297094"/>
              <a:gd name="connsiteX2" fmla="*/ 645036 w 701279"/>
              <a:gd name="connsiteY2" fmla="*/ 931569 h 1297094"/>
              <a:gd name="connsiteX3" fmla="*/ 645036 w 701279"/>
              <a:gd name="connsiteY3" fmla="*/ 1033963 h 1297094"/>
              <a:gd name="connsiteX4" fmla="*/ 569767 w 701279"/>
              <a:gd name="connsiteY4" fmla="*/ 1033963 h 1297094"/>
              <a:gd name="connsiteX5" fmla="*/ 674955 w 701279"/>
              <a:gd name="connsiteY5" fmla="*/ 1297094 h 1297094"/>
              <a:gd name="connsiteX6" fmla="*/ 324650 w 701279"/>
              <a:gd name="connsiteY6" fmla="*/ 1297094 h 1297094"/>
              <a:gd name="connsiteX7" fmla="*/ 429837 w 701279"/>
              <a:gd name="connsiteY7" fmla="*/ 1033963 h 1297094"/>
              <a:gd name="connsiteX8" fmla="*/ 354568 w 701279"/>
              <a:gd name="connsiteY8" fmla="*/ 1033963 h 1297094"/>
              <a:gd name="connsiteX9" fmla="*/ 354568 w 701279"/>
              <a:gd name="connsiteY9" fmla="*/ 595813 h 1297094"/>
              <a:gd name="connsiteX10" fmla="*/ 434579 w 701279"/>
              <a:gd name="connsiteY10" fmla="*/ 595813 h 1297094"/>
              <a:gd name="connsiteX11" fmla="*/ 434579 w 701279"/>
              <a:gd name="connsiteY11" fmla="*/ 363827 h 1297094"/>
              <a:gd name="connsiteX12" fmla="*/ 199018 w 701279"/>
              <a:gd name="connsiteY12" fmla="*/ 159373 h 1297094"/>
              <a:gd name="connsiteX13" fmla="*/ 0 w 701279"/>
              <a:gd name="connsiteY13" fmla="*/ 140317 h 1297094"/>
              <a:gd name="connsiteX14" fmla="*/ 0 w 701279"/>
              <a:gd name="connsiteY14" fmla="*/ 9348 h 1297094"/>
              <a:gd name="connsiteX15" fmla="*/ 271462 w 701279"/>
              <a:gd name="connsiteY15" fmla="*/ 9352 h 1297094"/>
              <a:gd name="connsiteX16" fmla="*/ 565548 w 701279"/>
              <a:gd name="connsiteY16" fmla="*/ 336257 h 1297094"/>
              <a:gd name="connsiteX17" fmla="*/ 565548 w 701279"/>
              <a:gd name="connsiteY17" fmla="*/ 595813 h 1297094"/>
              <a:gd name="connsiteX18" fmla="*/ 645036 w 701279"/>
              <a:gd name="connsiteY18" fmla="*/ 595813 h 1297094"/>
              <a:gd name="connsiteX19" fmla="*/ 645036 w 701279"/>
              <a:gd name="connsiteY19" fmla="*/ 683919 h 1297094"/>
              <a:gd name="connsiteX20" fmla="*/ 701279 w 701279"/>
              <a:gd name="connsiteY20" fmla="*/ 683919 h 1297094"/>
              <a:gd name="connsiteX0" fmla="*/ 701279 w 701279"/>
              <a:gd name="connsiteY0" fmla="*/ 675484 h 1288659"/>
              <a:gd name="connsiteX1" fmla="*/ 701279 w 701279"/>
              <a:gd name="connsiteY1" fmla="*/ 923134 h 1288659"/>
              <a:gd name="connsiteX2" fmla="*/ 645036 w 701279"/>
              <a:gd name="connsiteY2" fmla="*/ 923134 h 1288659"/>
              <a:gd name="connsiteX3" fmla="*/ 645036 w 701279"/>
              <a:gd name="connsiteY3" fmla="*/ 1025528 h 1288659"/>
              <a:gd name="connsiteX4" fmla="*/ 569767 w 701279"/>
              <a:gd name="connsiteY4" fmla="*/ 1025528 h 1288659"/>
              <a:gd name="connsiteX5" fmla="*/ 674955 w 701279"/>
              <a:gd name="connsiteY5" fmla="*/ 1288659 h 1288659"/>
              <a:gd name="connsiteX6" fmla="*/ 324650 w 701279"/>
              <a:gd name="connsiteY6" fmla="*/ 1288659 h 1288659"/>
              <a:gd name="connsiteX7" fmla="*/ 429837 w 701279"/>
              <a:gd name="connsiteY7" fmla="*/ 1025528 h 1288659"/>
              <a:gd name="connsiteX8" fmla="*/ 354568 w 701279"/>
              <a:gd name="connsiteY8" fmla="*/ 1025528 h 1288659"/>
              <a:gd name="connsiteX9" fmla="*/ 354568 w 701279"/>
              <a:gd name="connsiteY9" fmla="*/ 587378 h 1288659"/>
              <a:gd name="connsiteX10" fmla="*/ 434579 w 701279"/>
              <a:gd name="connsiteY10" fmla="*/ 587378 h 1288659"/>
              <a:gd name="connsiteX11" fmla="*/ 434579 w 701279"/>
              <a:gd name="connsiteY11" fmla="*/ 355392 h 1288659"/>
              <a:gd name="connsiteX12" fmla="*/ 199018 w 701279"/>
              <a:gd name="connsiteY12" fmla="*/ 150938 h 1288659"/>
              <a:gd name="connsiteX13" fmla="*/ 0 w 701279"/>
              <a:gd name="connsiteY13" fmla="*/ 131882 h 1288659"/>
              <a:gd name="connsiteX14" fmla="*/ 0 w 701279"/>
              <a:gd name="connsiteY14" fmla="*/ 913 h 1288659"/>
              <a:gd name="connsiteX15" fmla="*/ 271462 w 701279"/>
              <a:gd name="connsiteY15" fmla="*/ 917 h 1288659"/>
              <a:gd name="connsiteX16" fmla="*/ 565548 w 701279"/>
              <a:gd name="connsiteY16" fmla="*/ 327822 h 1288659"/>
              <a:gd name="connsiteX17" fmla="*/ 565548 w 701279"/>
              <a:gd name="connsiteY17" fmla="*/ 587378 h 1288659"/>
              <a:gd name="connsiteX18" fmla="*/ 645036 w 701279"/>
              <a:gd name="connsiteY18" fmla="*/ 587378 h 1288659"/>
              <a:gd name="connsiteX19" fmla="*/ 645036 w 701279"/>
              <a:gd name="connsiteY19" fmla="*/ 675484 h 1288659"/>
              <a:gd name="connsiteX20" fmla="*/ 701279 w 701279"/>
              <a:gd name="connsiteY20" fmla="*/ 675484 h 1288659"/>
              <a:gd name="connsiteX0" fmla="*/ 701279 w 701279"/>
              <a:gd name="connsiteY0" fmla="*/ 675484 h 1288659"/>
              <a:gd name="connsiteX1" fmla="*/ 701279 w 701279"/>
              <a:gd name="connsiteY1" fmla="*/ 923134 h 1288659"/>
              <a:gd name="connsiteX2" fmla="*/ 645036 w 701279"/>
              <a:gd name="connsiteY2" fmla="*/ 923134 h 1288659"/>
              <a:gd name="connsiteX3" fmla="*/ 645036 w 701279"/>
              <a:gd name="connsiteY3" fmla="*/ 1025528 h 1288659"/>
              <a:gd name="connsiteX4" fmla="*/ 569767 w 701279"/>
              <a:gd name="connsiteY4" fmla="*/ 1025528 h 1288659"/>
              <a:gd name="connsiteX5" fmla="*/ 674955 w 701279"/>
              <a:gd name="connsiteY5" fmla="*/ 1288659 h 1288659"/>
              <a:gd name="connsiteX6" fmla="*/ 324650 w 701279"/>
              <a:gd name="connsiteY6" fmla="*/ 1288659 h 1288659"/>
              <a:gd name="connsiteX7" fmla="*/ 429837 w 701279"/>
              <a:gd name="connsiteY7" fmla="*/ 1025528 h 1288659"/>
              <a:gd name="connsiteX8" fmla="*/ 354568 w 701279"/>
              <a:gd name="connsiteY8" fmla="*/ 1025528 h 1288659"/>
              <a:gd name="connsiteX9" fmla="*/ 354568 w 701279"/>
              <a:gd name="connsiteY9" fmla="*/ 587378 h 1288659"/>
              <a:gd name="connsiteX10" fmla="*/ 434579 w 701279"/>
              <a:gd name="connsiteY10" fmla="*/ 587378 h 1288659"/>
              <a:gd name="connsiteX11" fmla="*/ 434579 w 701279"/>
              <a:gd name="connsiteY11" fmla="*/ 355392 h 1288659"/>
              <a:gd name="connsiteX12" fmla="*/ 199018 w 701279"/>
              <a:gd name="connsiteY12" fmla="*/ 150938 h 1288659"/>
              <a:gd name="connsiteX13" fmla="*/ 0 w 701279"/>
              <a:gd name="connsiteY13" fmla="*/ 131882 h 1288659"/>
              <a:gd name="connsiteX14" fmla="*/ 0 w 701279"/>
              <a:gd name="connsiteY14" fmla="*/ 913 h 1288659"/>
              <a:gd name="connsiteX15" fmla="*/ 271462 w 701279"/>
              <a:gd name="connsiteY15" fmla="*/ 917 h 1288659"/>
              <a:gd name="connsiteX16" fmla="*/ 565548 w 701279"/>
              <a:gd name="connsiteY16" fmla="*/ 327822 h 1288659"/>
              <a:gd name="connsiteX17" fmla="*/ 565548 w 701279"/>
              <a:gd name="connsiteY17" fmla="*/ 587378 h 1288659"/>
              <a:gd name="connsiteX18" fmla="*/ 645036 w 701279"/>
              <a:gd name="connsiteY18" fmla="*/ 587378 h 1288659"/>
              <a:gd name="connsiteX19" fmla="*/ 645036 w 701279"/>
              <a:gd name="connsiteY19" fmla="*/ 675484 h 1288659"/>
              <a:gd name="connsiteX20" fmla="*/ 701279 w 701279"/>
              <a:gd name="connsiteY20" fmla="*/ 675484 h 1288659"/>
              <a:gd name="connsiteX0" fmla="*/ 701279 w 701279"/>
              <a:gd name="connsiteY0" fmla="*/ 675484 h 1288659"/>
              <a:gd name="connsiteX1" fmla="*/ 701279 w 701279"/>
              <a:gd name="connsiteY1" fmla="*/ 923134 h 1288659"/>
              <a:gd name="connsiteX2" fmla="*/ 645036 w 701279"/>
              <a:gd name="connsiteY2" fmla="*/ 923134 h 1288659"/>
              <a:gd name="connsiteX3" fmla="*/ 645036 w 701279"/>
              <a:gd name="connsiteY3" fmla="*/ 1025528 h 1288659"/>
              <a:gd name="connsiteX4" fmla="*/ 569767 w 701279"/>
              <a:gd name="connsiteY4" fmla="*/ 1025528 h 1288659"/>
              <a:gd name="connsiteX5" fmla="*/ 674955 w 701279"/>
              <a:gd name="connsiteY5" fmla="*/ 1288659 h 1288659"/>
              <a:gd name="connsiteX6" fmla="*/ 324650 w 701279"/>
              <a:gd name="connsiteY6" fmla="*/ 1288659 h 1288659"/>
              <a:gd name="connsiteX7" fmla="*/ 429837 w 701279"/>
              <a:gd name="connsiteY7" fmla="*/ 1025528 h 1288659"/>
              <a:gd name="connsiteX8" fmla="*/ 354568 w 701279"/>
              <a:gd name="connsiteY8" fmla="*/ 1025528 h 1288659"/>
              <a:gd name="connsiteX9" fmla="*/ 354568 w 701279"/>
              <a:gd name="connsiteY9" fmla="*/ 587378 h 1288659"/>
              <a:gd name="connsiteX10" fmla="*/ 434579 w 701279"/>
              <a:gd name="connsiteY10" fmla="*/ 587378 h 1288659"/>
              <a:gd name="connsiteX11" fmla="*/ 434579 w 701279"/>
              <a:gd name="connsiteY11" fmla="*/ 355392 h 1288659"/>
              <a:gd name="connsiteX12" fmla="*/ 199018 w 701279"/>
              <a:gd name="connsiteY12" fmla="*/ 150938 h 1288659"/>
              <a:gd name="connsiteX13" fmla="*/ 0 w 701279"/>
              <a:gd name="connsiteY13" fmla="*/ 131882 h 1288659"/>
              <a:gd name="connsiteX14" fmla="*/ 0 w 701279"/>
              <a:gd name="connsiteY14" fmla="*/ 913 h 1288659"/>
              <a:gd name="connsiteX15" fmla="*/ 271462 w 701279"/>
              <a:gd name="connsiteY15" fmla="*/ 917 h 1288659"/>
              <a:gd name="connsiteX16" fmla="*/ 563167 w 701279"/>
              <a:gd name="connsiteY16" fmla="*/ 454028 h 1288659"/>
              <a:gd name="connsiteX17" fmla="*/ 565548 w 701279"/>
              <a:gd name="connsiteY17" fmla="*/ 587378 h 1288659"/>
              <a:gd name="connsiteX18" fmla="*/ 645036 w 701279"/>
              <a:gd name="connsiteY18" fmla="*/ 587378 h 1288659"/>
              <a:gd name="connsiteX19" fmla="*/ 645036 w 701279"/>
              <a:gd name="connsiteY19" fmla="*/ 675484 h 1288659"/>
              <a:gd name="connsiteX20" fmla="*/ 701279 w 701279"/>
              <a:gd name="connsiteY20" fmla="*/ 675484 h 1288659"/>
              <a:gd name="connsiteX0" fmla="*/ 701279 w 701279"/>
              <a:gd name="connsiteY0" fmla="*/ 675484 h 1288659"/>
              <a:gd name="connsiteX1" fmla="*/ 701279 w 701279"/>
              <a:gd name="connsiteY1" fmla="*/ 923134 h 1288659"/>
              <a:gd name="connsiteX2" fmla="*/ 645036 w 701279"/>
              <a:gd name="connsiteY2" fmla="*/ 923134 h 1288659"/>
              <a:gd name="connsiteX3" fmla="*/ 645036 w 701279"/>
              <a:gd name="connsiteY3" fmla="*/ 1025528 h 1288659"/>
              <a:gd name="connsiteX4" fmla="*/ 569767 w 701279"/>
              <a:gd name="connsiteY4" fmla="*/ 1025528 h 1288659"/>
              <a:gd name="connsiteX5" fmla="*/ 674955 w 701279"/>
              <a:gd name="connsiteY5" fmla="*/ 1288659 h 1288659"/>
              <a:gd name="connsiteX6" fmla="*/ 324650 w 701279"/>
              <a:gd name="connsiteY6" fmla="*/ 1288659 h 1288659"/>
              <a:gd name="connsiteX7" fmla="*/ 429837 w 701279"/>
              <a:gd name="connsiteY7" fmla="*/ 1025528 h 1288659"/>
              <a:gd name="connsiteX8" fmla="*/ 354568 w 701279"/>
              <a:gd name="connsiteY8" fmla="*/ 1025528 h 1288659"/>
              <a:gd name="connsiteX9" fmla="*/ 354568 w 701279"/>
              <a:gd name="connsiteY9" fmla="*/ 587378 h 1288659"/>
              <a:gd name="connsiteX10" fmla="*/ 434579 w 701279"/>
              <a:gd name="connsiteY10" fmla="*/ 587378 h 1288659"/>
              <a:gd name="connsiteX11" fmla="*/ 434579 w 701279"/>
              <a:gd name="connsiteY11" fmla="*/ 355392 h 1288659"/>
              <a:gd name="connsiteX12" fmla="*/ 199018 w 701279"/>
              <a:gd name="connsiteY12" fmla="*/ 150938 h 1288659"/>
              <a:gd name="connsiteX13" fmla="*/ 0 w 701279"/>
              <a:gd name="connsiteY13" fmla="*/ 131882 h 1288659"/>
              <a:gd name="connsiteX14" fmla="*/ 0 w 701279"/>
              <a:gd name="connsiteY14" fmla="*/ 913 h 1288659"/>
              <a:gd name="connsiteX15" fmla="*/ 271462 w 701279"/>
              <a:gd name="connsiteY15" fmla="*/ 917 h 1288659"/>
              <a:gd name="connsiteX16" fmla="*/ 563167 w 701279"/>
              <a:gd name="connsiteY16" fmla="*/ 454028 h 1288659"/>
              <a:gd name="connsiteX17" fmla="*/ 565548 w 701279"/>
              <a:gd name="connsiteY17" fmla="*/ 587378 h 1288659"/>
              <a:gd name="connsiteX18" fmla="*/ 645036 w 701279"/>
              <a:gd name="connsiteY18" fmla="*/ 587378 h 1288659"/>
              <a:gd name="connsiteX19" fmla="*/ 645036 w 701279"/>
              <a:gd name="connsiteY19" fmla="*/ 675484 h 1288659"/>
              <a:gd name="connsiteX20" fmla="*/ 701279 w 701279"/>
              <a:gd name="connsiteY20" fmla="*/ 675484 h 1288659"/>
              <a:gd name="connsiteX0" fmla="*/ 701279 w 701279"/>
              <a:gd name="connsiteY0" fmla="*/ 675484 h 1288659"/>
              <a:gd name="connsiteX1" fmla="*/ 701279 w 701279"/>
              <a:gd name="connsiteY1" fmla="*/ 923134 h 1288659"/>
              <a:gd name="connsiteX2" fmla="*/ 645036 w 701279"/>
              <a:gd name="connsiteY2" fmla="*/ 923134 h 1288659"/>
              <a:gd name="connsiteX3" fmla="*/ 645036 w 701279"/>
              <a:gd name="connsiteY3" fmla="*/ 1025528 h 1288659"/>
              <a:gd name="connsiteX4" fmla="*/ 569767 w 701279"/>
              <a:gd name="connsiteY4" fmla="*/ 1025528 h 1288659"/>
              <a:gd name="connsiteX5" fmla="*/ 674955 w 701279"/>
              <a:gd name="connsiteY5" fmla="*/ 1288659 h 1288659"/>
              <a:gd name="connsiteX6" fmla="*/ 324650 w 701279"/>
              <a:gd name="connsiteY6" fmla="*/ 1288659 h 1288659"/>
              <a:gd name="connsiteX7" fmla="*/ 429837 w 701279"/>
              <a:gd name="connsiteY7" fmla="*/ 1025528 h 1288659"/>
              <a:gd name="connsiteX8" fmla="*/ 354568 w 701279"/>
              <a:gd name="connsiteY8" fmla="*/ 1025528 h 1288659"/>
              <a:gd name="connsiteX9" fmla="*/ 354568 w 701279"/>
              <a:gd name="connsiteY9" fmla="*/ 587378 h 1288659"/>
              <a:gd name="connsiteX10" fmla="*/ 434579 w 701279"/>
              <a:gd name="connsiteY10" fmla="*/ 587378 h 1288659"/>
              <a:gd name="connsiteX11" fmla="*/ 434579 w 701279"/>
              <a:gd name="connsiteY11" fmla="*/ 355392 h 1288659"/>
              <a:gd name="connsiteX12" fmla="*/ 199018 w 701279"/>
              <a:gd name="connsiteY12" fmla="*/ 150938 h 1288659"/>
              <a:gd name="connsiteX13" fmla="*/ 0 w 701279"/>
              <a:gd name="connsiteY13" fmla="*/ 131882 h 1288659"/>
              <a:gd name="connsiteX14" fmla="*/ 0 w 701279"/>
              <a:gd name="connsiteY14" fmla="*/ 913 h 1288659"/>
              <a:gd name="connsiteX15" fmla="*/ 271462 w 701279"/>
              <a:gd name="connsiteY15" fmla="*/ 917 h 1288659"/>
              <a:gd name="connsiteX16" fmla="*/ 563167 w 701279"/>
              <a:gd name="connsiteY16" fmla="*/ 454028 h 1288659"/>
              <a:gd name="connsiteX17" fmla="*/ 565548 w 701279"/>
              <a:gd name="connsiteY17" fmla="*/ 587378 h 1288659"/>
              <a:gd name="connsiteX18" fmla="*/ 645036 w 701279"/>
              <a:gd name="connsiteY18" fmla="*/ 587378 h 1288659"/>
              <a:gd name="connsiteX19" fmla="*/ 645036 w 701279"/>
              <a:gd name="connsiteY19" fmla="*/ 675484 h 1288659"/>
              <a:gd name="connsiteX20" fmla="*/ 701279 w 701279"/>
              <a:gd name="connsiteY20" fmla="*/ 675484 h 1288659"/>
              <a:gd name="connsiteX0" fmla="*/ 701279 w 701279"/>
              <a:gd name="connsiteY0" fmla="*/ 675484 h 1288659"/>
              <a:gd name="connsiteX1" fmla="*/ 701279 w 701279"/>
              <a:gd name="connsiteY1" fmla="*/ 923134 h 1288659"/>
              <a:gd name="connsiteX2" fmla="*/ 645036 w 701279"/>
              <a:gd name="connsiteY2" fmla="*/ 923134 h 1288659"/>
              <a:gd name="connsiteX3" fmla="*/ 645036 w 701279"/>
              <a:gd name="connsiteY3" fmla="*/ 1025528 h 1288659"/>
              <a:gd name="connsiteX4" fmla="*/ 569767 w 701279"/>
              <a:gd name="connsiteY4" fmla="*/ 1025528 h 1288659"/>
              <a:gd name="connsiteX5" fmla="*/ 674955 w 701279"/>
              <a:gd name="connsiteY5" fmla="*/ 1288659 h 1288659"/>
              <a:gd name="connsiteX6" fmla="*/ 324650 w 701279"/>
              <a:gd name="connsiteY6" fmla="*/ 1288659 h 1288659"/>
              <a:gd name="connsiteX7" fmla="*/ 429837 w 701279"/>
              <a:gd name="connsiteY7" fmla="*/ 1025528 h 1288659"/>
              <a:gd name="connsiteX8" fmla="*/ 354568 w 701279"/>
              <a:gd name="connsiteY8" fmla="*/ 1025528 h 1288659"/>
              <a:gd name="connsiteX9" fmla="*/ 354568 w 701279"/>
              <a:gd name="connsiteY9" fmla="*/ 587378 h 1288659"/>
              <a:gd name="connsiteX10" fmla="*/ 434579 w 701279"/>
              <a:gd name="connsiteY10" fmla="*/ 587378 h 1288659"/>
              <a:gd name="connsiteX11" fmla="*/ 434579 w 701279"/>
              <a:gd name="connsiteY11" fmla="*/ 355392 h 1288659"/>
              <a:gd name="connsiteX12" fmla="*/ 199018 w 701279"/>
              <a:gd name="connsiteY12" fmla="*/ 150938 h 1288659"/>
              <a:gd name="connsiteX13" fmla="*/ 0 w 701279"/>
              <a:gd name="connsiteY13" fmla="*/ 131882 h 1288659"/>
              <a:gd name="connsiteX14" fmla="*/ 0 w 701279"/>
              <a:gd name="connsiteY14" fmla="*/ 913 h 1288659"/>
              <a:gd name="connsiteX15" fmla="*/ 271462 w 701279"/>
              <a:gd name="connsiteY15" fmla="*/ 917 h 1288659"/>
              <a:gd name="connsiteX16" fmla="*/ 563167 w 701279"/>
              <a:gd name="connsiteY16" fmla="*/ 454028 h 1288659"/>
              <a:gd name="connsiteX17" fmla="*/ 565548 w 701279"/>
              <a:gd name="connsiteY17" fmla="*/ 587378 h 1288659"/>
              <a:gd name="connsiteX18" fmla="*/ 645036 w 701279"/>
              <a:gd name="connsiteY18" fmla="*/ 587378 h 1288659"/>
              <a:gd name="connsiteX19" fmla="*/ 645036 w 701279"/>
              <a:gd name="connsiteY19" fmla="*/ 675484 h 1288659"/>
              <a:gd name="connsiteX20" fmla="*/ 701279 w 701279"/>
              <a:gd name="connsiteY20" fmla="*/ 675484 h 1288659"/>
              <a:gd name="connsiteX0" fmla="*/ 701279 w 701279"/>
              <a:gd name="connsiteY0" fmla="*/ 674597 h 1287772"/>
              <a:gd name="connsiteX1" fmla="*/ 701279 w 701279"/>
              <a:gd name="connsiteY1" fmla="*/ 922247 h 1287772"/>
              <a:gd name="connsiteX2" fmla="*/ 645036 w 701279"/>
              <a:gd name="connsiteY2" fmla="*/ 922247 h 1287772"/>
              <a:gd name="connsiteX3" fmla="*/ 645036 w 701279"/>
              <a:gd name="connsiteY3" fmla="*/ 1024641 h 1287772"/>
              <a:gd name="connsiteX4" fmla="*/ 569767 w 701279"/>
              <a:gd name="connsiteY4" fmla="*/ 1024641 h 1287772"/>
              <a:gd name="connsiteX5" fmla="*/ 674955 w 701279"/>
              <a:gd name="connsiteY5" fmla="*/ 1287772 h 1287772"/>
              <a:gd name="connsiteX6" fmla="*/ 324650 w 701279"/>
              <a:gd name="connsiteY6" fmla="*/ 1287772 h 1287772"/>
              <a:gd name="connsiteX7" fmla="*/ 429837 w 701279"/>
              <a:gd name="connsiteY7" fmla="*/ 1024641 h 1287772"/>
              <a:gd name="connsiteX8" fmla="*/ 354568 w 701279"/>
              <a:gd name="connsiteY8" fmla="*/ 1024641 h 1287772"/>
              <a:gd name="connsiteX9" fmla="*/ 354568 w 701279"/>
              <a:gd name="connsiteY9" fmla="*/ 586491 h 1287772"/>
              <a:gd name="connsiteX10" fmla="*/ 434579 w 701279"/>
              <a:gd name="connsiteY10" fmla="*/ 586491 h 1287772"/>
              <a:gd name="connsiteX11" fmla="*/ 434579 w 701279"/>
              <a:gd name="connsiteY11" fmla="*/ 354505 h 1287772"/>
              <a:gd name="connsiteX12" fmla="*/ 199018 w 701279"/>
              <a:gd name="connsiteY12" fmla="*/ 150051 h 1287772"/>
              <a:gd name="connsiteX13" fmla="*/ 0 w 701279"/>
              <a:gd name="connsiteY13" fmla="*/ 130995 h 1287772"/>
              <a:gd name="connsiteX14" fmla="*/ 0 w 701279"/>
              <a:gd name="connsiteY14" fmla="*/ 26 h 1287772"/>
              <a:gd name="connsiteX15" fmla="*/ 271462 w 701279"/>
              <a:gd name="connsiteY15" fmla="*/ 19080 h 1287772"/>
              <a:gd name="connsiteX16" fmla="*/ 563167 w 701279"/>
              <a:gd name="connsiteY16" fmla="*/ 453141 h 1287772"/>
              <a:gd name="connsiteX17" fmla="*/ 565548 w 701279"/>
              <a:gd name="connsiteY17" fmla="*/ 586491 h 1287772"/>
              <a:gd name="connsiteX18" fmla="*/ 645036 w 701279"/>
              <a:gd name="connsiteY18" fmla="*/ 586491 h 1287772"/>
              <a:gd name="connsiteX19" fmla="*/ 645036 w 701279"/>
              <a:gd name="connsiteY19" fmla="*/ 674597 h 1287772"/>
              <a:gd name="connsiteX20" fmla="*/ 701279 w 701279"/>
              <a:gd name="connsiteY20" fmla="*/ 674597 h 1287772"/>
              <a:gd name="connsiteX0" fmla="*/ 701279 w 701279"/>
              <a:gd name="connsiteY0" fmla="*/ 674639 h 1287814"/>
              <a:gd name="connsiteX1" fmla="*/ 701279 w 701279"/>
              <a:gd name="connsiteY1" fmla="*/ 922289 h 1287814"/>
              <a:gd name="connsiteX2" fmla="*/ 645036 w 701279"/>
              <a:gd name="connsiteY2" fmla="*/ 922289 h 1287814"/>
              <a:gd name="connsiteX3" fmla="*/ 645036 w 701279"/>
              <a:gd name="connsiteY3" fmla="*/ 1024683 h 1287814"/>
              <a:gd name="connsiteX4" fmla="*/ 569767 w 701279"/>
              <a:gd name="connsiteY4" fmla="*/ 1024683 h 1287814"/>
              <a:gd name="connsiteX5" fmla="*/ 674955 w 701279"/>
              <a:gd name="connsiteY5" fmla="*/ 1287814 h 1287814"/>
              <a:gd name="connsiteX6" fmla="*/ 324650 w 701279"/>
              <a:gd name="connsiteY6" fmla="*/ 1287814 h 1287814"/>
              <a:gd name="connsiteX7" fmla="*/ 429837 w 701279"/>
              <a:gd name="connsiteY7" fmla="*/ 1024683 h 1287814"/>
              <a:gd name="connsiteX8" fmla="*/ 354568 w 701279"/>
              <a:gd name="connsiteY8" fmla="*/ 1024683 h 1287814"/>
              <a:gd name="connsiteX9" fmla="*/ 354568 w 701279"/>
              <a:gd name="connsiteY9" fmla="*/ 586533 h 1287814"/>
              <a:gd name="connsiteX10" fmla="*/ 434579 w 701279"/>
              <a:gd name="connsiteY10" fmla="*/ 586533 h 1287814"/>
              <a:gd name="connsiteX11" fmla="*/ 434579 w 701279"/>
              <a:gd name="connsiteY11" fmla="*/ 354547 h 1287814"/>
              <a:gd name="connsiteX12" fmla="*/ 199018 w 701279"/>
              <a:gd name="connsiteY12" fmla="*/ 150093 h 1287814"/>
              <a:gd name="connsiteX13" fmla="*/ 0 w 701279"/>
              <a:gd name="connsiteY13" fmla="*/ 131037 h 1287814"/>
              <a:gd name="connsiteX14" fmla="*/ 0 w 701279"/>
              <a:gd name="connsiteY14" fmla="*/ 68 h 1287814"/>
              <a:gd name="connsiteX15" fmla="*/ 264318 w 701279"/>
              <a:gd name="connsiteY15" fmla="*/ 7219 h 1287814"/>
              <a:gd name="connsiteX16" fmla="*/ 563167 w 701279"/>
              <a:gd name="connsiteY16" fmla="*/ 453183 h 1287814"/>
              <a:gd name="connsiteX17" fmla="*/ 565548 w 701279"/>
              <a:gd name="connsiteY17" fmla="*/ 586533 h 1287814"/>
              <a:gd name="connsiteX18" fmla="*/ 645036 w 701279"/>
              <a:gd name="connsiteY18" fmla="*/ 586533 h 1287814"/>
              <a:gd name="connsiteX19" fmla="*/ 645036 w 701279"/>
              <a:gd name="connsiteY19" fmla="*/ 674639 h 1287814"/>
              <a:gd name="connsiteX20" fmla="*/ 701279 w 701279"/>
              <a:gd name="connsiteY20" fmla="*/ 674639 h 1287814"/>
              <a:gd name="connsiteX0" fmla="*/ 701279 w 701279"/>
              <a:gd name="connsiteY0" fmla="*/ 674639 h 1287814"/>
              <a:gd name="connsiteX1" fmla="*/ 701279 w 701279"/>
              <a:gd name="connsiteY1" fmla="*/ 922289 h 1287814"/>
              <a:gd name="connsiteX2" fmla="*/ 645036 w 701279"/>
              <a:gd name="connsiteY2" fmla="*/ 922289 h 1287814"/>
              <a:gd name="connsiteX3" fmla="*/ 645036 w 701279"/>
              <a:gd name="connsiteY3" fmla="*/ 1024683 h 1287814"/>
              <a:gd name="connsiteX4" fmla="*/ 569767 w 701279"/>
              <a:gd name="connsiteY4" fmla="*/ 1024683 h 1287814"/>
              <a:gd name="connsiteX5" fmla="*/ 674955 w 701279"/>
              <a:gd name="connsiteY5" fmla="*/ 1287814 h 1287814"/>
              <a:gd name="connsiteX6" fmla="*/ 324650 w 701279"/>
              <a:gd name="connsiteY6" fmla="*/ 1287814 h 1287814"/>
              <a:gd name="connsiteX7" fmla="*/ 429837 w 701279"/>
              <a:gd name="connsiteY7" fmla="*/ 1024683 h 1287814"/>
              <a:gd name="connsiteX8" fmla="*/ 354568 w 701279"/>
              <a:gd name="connsiteY8" fmla="*/ 1024683 h 1287814"/>
              <a:gd name="connsiteX9" fmla="*/ 354568 w 701279"/>
              <a:gd name="connsiteY9" fmla="*/ 586533 h 1287814"/>
              <a:gd name="connsiteX10" fmla="*/ 434579 w 701279"/>
              <a:gd name="connsiteY10" fmla="*/ 586533 h 1287814"/>
              <a:gd name="connsiteX11" fmla="*/ 434579 w 701279"/>
              <a:gd name="connsiteY11" fmla="*/ 354547 h 1287814"/>
              <a:gd name="connsiteX12" fmla="*/ 199018 w 701279"/>
              <a:gd name="connsiteY12" fmla="*/ 150093 h 1287814"/>
              <a:gd name="connsiteX13" fmla="*/ 0 w 701279"/>
              <a:gd name="connsiteY13" fmla="*/ 131037 h 1287814"/>
              <a:gd name="connsiteX14" fmla="*/ 0 w 701279"/>
              <a:gd name="connsiteY14" fmla="*/ 68 h 1287814"/>
              <a:gd name="connsiteX15" fmla="*/ 264318 w 701279"/>
              <a:gd name="connsiteY15" fmla="*/ 7219 h 1287814"/>
              <a:gd name="connsiteX16" fmla="*/ 563167 w 701279"/>
              <a:gd name="connsiteY16" fmla="*/ 453183 h 1287814"/>
              <a:gd name="connsiteX17" fmla="*/ 565548 w 701279"/>
              <a:gd name="connsiteY17" fmla="*/ 586533 h 1287814"/>
              <a:gd name="connsiteX18" fmla="*/ 645036 w 701279"/>
              <a:gd name="connsiteY18" fmla="*/ 586533 h 1287814"/>
              <a:gd name="connsiteX19" fmla="*/ 645036 w 701279"/>
              <a:gd name="connsiteY19" fmla="*/ 674639 h 1287814"/>
              <a:gd name="connsiteX20" fmla="*/ 701279 w 701279"/>
              <a:gd name="connsiteY20" fmla="*/ 674639 h 128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01279" h="1287814">
                <a:moveTo>
                  <a:pt x="701279" y="674639"/>
                </a:moveTo>
                <a:lnTo>
                  <a:pt x="701279" y="922289"/>
                </a:lnTo>
                <a:lnTo>
                  <a:pt x="645036" y="922289"/>
                </a:lnTo>
                <a:lnTo>
                  <a:pt x="645036" y="1024683"/>
                </a:lnTo>
                <a:lnTo>
                  <a:pt x="569767" y="1024683"/>
                </a:lnTo>
                <a:lnTo>
                  <a:pt x="674955" y="1287814"/>
                </a:lnTo>
                <a:lnTo>
                  <a:pt x="324650" y="1287814"/>
                </a:lnTo>
                <a:lnTo>
                  <a:pt x="429837" y="1024683"/>
                </a:lnTo>
                <a:lnTo>
                  <a:pt x="354568" y="1024683"/>
                </a:lnTo>
                <a:lnTo>
                  <a:pt x="354568" y="586533"/>
                </a:lnTo>
                <a:lnTo>
                  <a:pt x="434579" y="586533"/>
                </a:lnTo>
                <a:cubicBezTo>
                  <a:pt x="434579" y="509204"/>
                  <a:pt x="451248" y="467598"/>
                  <a:pt x="434579" y="354547"/>
                </a:cubicBezTo>
                <a:cubicBezTo>
                  <a:pt x="418765" y="182416"/>
                  <a:pt x="393425" y="172217"/>
                  <a:pt x="199018" y="150093"/>
                </a:cubicBezTo>
                <a:lnTo>
                  <a:pt x="0" y="131037"/>
                </a:lnTo>
                <a:lnTo>
                  <a:pt x="0" y="68"/>
                </a:lnTo>
                <a:cubicBezTo>
                  <a:pt x="111919" y="-725"/>
                  <a:pt x="135731" y="5638"/>
                  <a:pt x="264318" y="7219"/>
                </a:cubicBezTo>
                <a:cubicBezTo>
                  <a:pt x="582414" y="66469"/>
                  <a:pt x="549873" y="345915"/>
                  <a:pt x="563167" y="453183"/>
                </a:cubicBezTo>
                <a:cubicBezTo>
                  <a:pt x="563167" y="508749"/>
                  <a:pt x="565548" y="500014"/>
                  <a:pt x="565548" y="586533"/>
                </a:cubicBezTo>
                <a:lnTo>
                  <a:pt x="645036" y="586533"/>
                </a:lnTo>
                <a:lnTo>
                  <a:pt x="645036" y="674639"/>
                </a:lnTo>
                <a:lnTo>
                  <a:pt x="701279" y="67463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CAFA555-4A5B-467A-BA3C-507EF39E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873" y="3606800"/>
            <a:ext cx="572008" cy="557465"/>
          </a:xfrm>
          <a:prstGeom prst="rect">
            <a:avLst/>
          </a:prstGeom>
        </p:spPr>
      </p:pic>
      <p:sp>
        <p:nvSpPr>
          <p:cNvPr id="22" name="Verbotsymbol 21">
            <a:extLst>
              <a:ext uri="{FF2B5EF4-FFF2-40B4-BE49-F238E27FC236}">
                <a16:creationId xmlns:a16="http://schemas.microsoft.com/office/drawing/2014/main" id="{4B91F1E0-62A6-43F1-84A7-A85A9B3397F6}"/>
              </a:ext>
            </a:extLst>
          </p:cNvPr>
          <p:cNvSpPr/>
          <p:nvPr/>
        </p:nvSpPr>
        <p:spPr>
          <a:xfrm>
            <a:off x="7188835" y="3488395"/>
            <a:ext cx="793750" cy="793750"/>
          </a:xfrm>
          <a:prstGeom prst="noSmoking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Grafik 25" descr="Änderungen &amp; Schneider mit einfarbiger Füllung">
            <a:extLst>
              <a:ext uri="{FF2B5EF4-FFF2-40B4-BE49-F238E27FC236}">
                <a16:creationId xmlns:a16="http://schemas.microsoft.com/office/drawing/2014/main" id="{6BA57B08-3C82-42F3-8B1F-120B5EBBD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4189" y="2721769"/>
            <a:ext cx="2086452" cy="20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3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AA6A6A5D-6BB3-41DE-A7FB-CA9EBDC48161}"/>
              </a:ext>
            </a:extLst>
          </p:cNvPr>
          <p:cNvSpPr/>
          <p:nvPr/>
        </p:nvSpPr>
        <p:spPr>
          <a:xfrm>
            <a:off x="2142959" y="506664"/>
            <a:ext cx="6465500" cy="6465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DCC321F-6BF0-4CFD-B9D3-5F9E65B6268F}"/>
              </a:ext>
            </a:extLst>
          </p:cNvPr>
          <p:cNvSpPr/>
          <p:nvPr/>
        </p:nvSpPr>
        <p:spPr>
          <a:xfrm>
            <a:off x="377371" y="609600"/>
            <a:ext cx="2641600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D859FC0-DD04-4CAF-BE68-8C577EBC3027}"/>
              </a:ext>
            </a:extLst>
          </p:cNvPr>
          <p:cNvSpPr/>
          <p:nvPr/>
        </p:nvSpPr>
        <p:spPr>
          <a:xfrm rot="19083465">
            <a:off x="5244188" y="2905520"/>
            <a:ext cx="914400" cy="381000"/>
          </a:xfrm>
          <a:prstGeom prst="roundRect">
            <a:avLst>
              <a:gd name="adj" fmla="val 50000"/>
            </a:avLst>
          </a:prstGeom>
          <a:solidFill>
            <a:srgbClr val="DECEC4"/>
          </a:solidFill>
          <a:ln>
            <a:solidFill>
              <a:srgbClr val="AD9B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FC0B893-FBCA-4478-B956-9E88E46540DA}"/>
              </a:ext>
            </a:extLst>
          </p:cNvPr>
          <p:cNvSpPr/>
          <p:nvPr/>
        </p:nvSpPr>
        <p:spPr>
          <a:xfrm rot="1396805">
            <a:off x="5413777" y="4232999"/>
            <a:ext cx="914400" cy="381000"/>
          </a:xfrm>
          <a:prstGeom prst="roundRect">
            <a:avLst>
              <a:gd name="adj" fmla="val 50000"/>
            </a:avLst>
          </a:prstGeom>
          <a:solidFill>
            <a:srgbClr val="DECEC4"/>
          </a:solidFill>
          <a:ln>
            <a:solidFill>
              <a:srgbClr val="AD9B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CD81EA2-C6F9-4A22-AFFF-4C3716ECB268}"/>
              </a:ext>
            </a:extLst>
          </p:cNvPr>
          <p:cNvSpPr/>
          <p:nvPr/>
        </p:nvSpPr>
        <p:spPr>
          <a:xfrm rot="1014501">
            <a:off x="4381500" y="2981325"/>
            <a:ext cx="1704975" cy="1704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ppelte Welle 1">
            <a:extLst>
              <a:ext uri="{FF2B5EF4-FFF2-40B4-BE49-F238E27FC236}">
                <a16:creationId xmlns:a16="http://schemas.microsoft.com/office/drawing/2014/main" id="{440CAF88-B879-4D7A-BF9C-6DB0AF82C561}"/>
              </a:ext>
            </a:extLst>
          </p:cNvPr>
          <p:cNvSpPr/>
          <p:nvPr/>
        </p:nvSpPr>
        <p:spPr>
          <a:xfrm>
            <a:off x="6096000" y="4186011"/>
            <a:ext cx="781050" cy="711376"/>
          </a:xfrm>
          <a:prstGeom prst="doubleWav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AA6A6A5D-6BB3-41DE-A7FB-CA9EBDC48161}"/>
              </a:ext>
            </a:extLst>
          </p:cNvPr>
          <p:cNvSpPr/>
          <p:nvPr/>
        </p:nvSpPr>
        <p:spPr>
          <a:xfrm>
            <a:off x="2142959" y="506664"/>
            <a:ext cx="6465500" cy="64655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DCC321F-6BF0-4CFD-B9D3-5F9E65B6268F}"/>
              </a:ext>
            </a:extLst>
          </p:cNvPr>
          <p:cNvSpPr/>
          <p:nvPr/>
        </p:nvSpPr>
        <p:spPr>
          <a:xfrm>
            <a:off x="377371" y="609600"/>
            <a:ext cx="2641600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Melee Attack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93EB070-EA14-4229-8895-A6C09E2D65FD}"/>
              </a:ext>
            </a:extLst>
          </p:cNvPr>
          <p:cNvSpPr/>
          <p:nvPr/>
        </p:nvSpPr>
        <p:spPr>
          <a:xfrm rot="21235214">
            <a:off x="5334603" y="2925374"/>
            <a:ext cx="914400" cy="381000"/>
          </a:xfrm>
          <a:prstGeom prst="roundRect">
            <a:avLst>
              <a:gd name="adj" fmla="val 50000"/>
            </a:avLst>
          </a:prstGeom>
          <a:solidFill>
            <a:srgbClr val="DECEC4"/>
          </a:solidFill>
          <a:ln>
            <a:solidFill>
              <a:srgbClr val="AD9B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5053D3D-8EB1-4352-9B6C-796B8773A3B1}"/>
              </a:ext>
            </a:extLst>
          </p:cNvPr>
          <p:cNvSpPr/>
          <p:nvPr/>
        </p:nvSpPr>
        <p:spPr>
          <a:xfrm rot="20344226">
            <a:off x="5536464" y="4080599"/>
            <a:ext cx="914400" cy="381000"/>
          </a:xfrm>
          <a:prstGeom prst="roundRect">
            <a:avLst>
              <a:gd name="adj" fmla="val 50000"/>
            </a:avLst>
          </a:prstGeom>
          <a:solidFill>
            <a:srgbClr val="DECEC4"/>
          </a:solidFill>
          <a:ln>
            <a:solidFill>
              <a:srgbClr val="AD9B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3B3C7B9-2EB3-4946-8FDC-9A26458B7C8A}"/>
              </a:ext>
            </a:extLst>
          </p:cNvPr>
          <p:cNvSpPr/>
          <p:nvPr/>
        </p:nvSpPr>
        <p:spPr>
          <a:xfrm rot="1014501">
            <a:off x="4381500" y="2981325"/>
            <a:ext cx="1704975" cy="1704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ppelte Welle 9">
            <a:extLst>
              <a:ext uri="{FF2B5EF4-FFF2-40B4-BE49-F238E27FC236}">
                <a16:creationId xmlns:a16="http://schemas.microsoft.com/office/drawing/2014/main" id="{ED001B2C-29CC-4747-8A51-192637821A2C}"/>
              </a:ext>
            </a:extLst>
          </p:cNvPr>
          <p:cNvSpPr/>
          <p:nvPr/>
        </p:nvSpPr>
        <p:spPr>
          <a:xfrm>
            <a:off x="6185842" y="3769868"/>
            <a:ext cx="781050" cy="711376"/>
          </a:xfrm>
          <a:prstGeom prst="doubleWave">
            <a:avLst/>
          </a:prstGeom>
          <a:pattFill prst="divo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Frédéric Nicolas</dc:creator>
  <cp:lastModifiedBy>Frédéric Nicolas</cp:lastModifiedBy>
  <cp:revision>1</cp:revision>
  <dcterms:created xsi:type="dcterms:W3CDTF">2022-02-25T12:04:38Z</dcterms:created>
  <dcterms:modified xsi:type="dcterms:W3CDTF">2022-02-27T16:06:17Z</dcterms:modified>
</cp:coreProperties>
</file>