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B6AD5-D982-4472-9348-7D47269DEF73}" v="2" dt="2023-01-16T20:46:06.498"/>
    <p1510:client id="{D27273F8-068D-4166-81BC-C8191EDA63D5}" v="1256" dt="2023-01-16T20:39:14.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Stetson" userId="83c9dfd1df2ecf03" providerId="Windows Live" clId="Web-{D27273F8-068D-4166-81BC-C8191EDA63D5}"/>
    <pc:docChg chg="modSld">
      <pc:chgData name="Lee Stetson" userId="83c9dfd1df2ecf03" providerId="Windows Live" clId="Web-{D27273F8-068D-4166-81BC-C8191EDA63D5}" dt="2023-01-16T20:39:14.593" v="1248" actId="20577"/>
      <pc:docMkLst>
        <pc:docMk/>
      </pc:docMkLst>
      <pc:sldChg chg="modSp">
        <pc:chgData name="Lee Stetson" userId="83c9dfd1df2ecf03" providerId="Windows Live" clId="Web-{D27273F8-068D-4166-81BC-C8191EDA63D5}" dt="2023-01-16T20:39:14.593" v="1248" actId="20577"/>
        <pc:sldMkLst>
          <pc:docMk/>
          <pc:sldMk cId="0" sldId="256"/>
        </pc:sldMkLst>
        <pc:spChg chg="mod">
          <ac:chgData name="Lee Stetson" userId="83c9dfd1df2ecf03" providerId="Windows Live" clId="Web-{D27273F8-068D-4166-81BC-C8191EDA63D5}" dt="2023-01-16T20:24:39.301" v="340" actId="1076"/>
          <ac:spMkLst>
            <pc:docMk/>
            <pc:sldMk cId="0" sldId="256"/>
            <ac:spMk id="20" creationId="{00000000-0000-0000-0000-000000000000}"/>
          </ac:spMkLst>
        </pc:spChg>
        <pc:spChg chg="mod">
          <ac:chgData name="Lee Stetson" userId="83c9dfd1df2ecf03" providerId="Windows Live" clId="Web-{D27273F8-068D-4166-81BC-C8191EDA63D5}" dt="2023-01-16T20:24:47.613" v="808" actId="20577"/>
          <ac:spMkLst>
            <pc:docMk/>
            <pc:sldMk cId="0" sldId="256"/>
            <ac:spMk id="34" creationId="{00000000-0000-0000-0000-000000000000}"/>
          </ac:spMkLst>
        </pc:spChg>
        <pc:spChg chg="mod">
          <ac:chgData name="Lee Stetson" userId="83c9dfd1df2ecf03" providerId="Windows Live" clId="Web-{D27273F8-068D-4166-81BC-C8191EDA63D5}" dt="2023-01-16T20:33:10.707" v="992" actId="20577"/>
          <ac:spMkLst>
            <pc:docMk/>
            <pc:sldMk cId="0" sldId="256"/>
            <ac:spMk id="35" creationId="{00000000-0000-0000-0000-000000000000}"/>
          </ac:spMkLst>
        </pc:spChg>
        <pc:spChg chg="mod">
          <ac:chgData name="Lee Stetson" userId="83c9dfd1df2ecf03" providerId="Windows Live" clId="Web-{D27273F8-068D-4166-81BC-C8191EDA63D5}" dt="2023-01-16T20:36:39.744" v="1136" actId="20577"/>
          <ac:spMkLst>
            <pc:docMk/>
            <pc:sldMk cId="0" sldId="256"/>
            <ac:spMk id="36" creationId="{00000000-0000-0000-0000-000000000000}"/>
          </ac:spMkLst>
        </pc:spChg>
        <pc:spChg chg="mod">
          <ac:chgData name="Lee Stetson" userId="83c9dfd1df2ecf03" providerId="Windows Live" clId="Web-{D27273F8-068D-4166-81BC-C8191EDA63D5}" dt="2023-01-16T20:39:14.593" v="1248" actId="20577"/>
          <ac:spMkLst>
            <pc:docMk/>
            <pc:sldMk cId="0" sldId="256"/>
            <ac:spMk id="37" creationId="{00000000-0000-0000-0000-000000000000}"/>
          </ac:spMkLst>
        </pc:spChg>
        <pc:spChg chg="mod">
          <ac:chgData name="Lee Stetson" userId="83c9dfd1df2ecf03" providerId="Windows Live" clId="Web-{D27273F8-068D-4166-81BC-C8191EDA63D5}" dt="2023-01-16T20:17:35.632" v="104" actId="20577"/>
          <ac:spMkLst>
            <pc:docMk/>
            <pc:sldMk cId="0" sldId="256"/>
            <ac:spMk id="38" creationId="{00000000-0000-0000-0000-000000000000}"/>
          </ac:spMkLst>
        </pc:spChg>
        <pc:spChg chg="mod">
          <ac:chgData name="Lee Stetson" userId="83c9dfd1df2ecf03" providerId="Windows Live" clId="Web-{D27273F8-068D-4166-81BC-C8191EDA63D5}" dt="2023-01-16T20:14:21.157" v="15" actId="20577"/>
          <ac:spMkLst>
            <pc:docMk/>
            <pc:sldMk cId="0" sldId="256"/>
            <ac:spMk id="47" creationId="{00000000-0000-0000-0000-000000000000}"/>
          </ac:spMkLst>
        </pc:spChg>
        <pc:spChg chg="mod">
          <ac:chgData name="Lee Stetson" userId="83c9dfd1df2ecf03" providerId="Windows Live" clId="Web-{D27273F8-068D-4166-81BC-C8191EDA63D5}" dt="2023-01-16T20:31:18.922" v="878" actId="20577"/>
          <ac:spMkLst>
            <pc:docMk/>
            <pc:sldMk cId="0" sldId="256"/>
            <ac:spMk id="48" creationId="{00000000-0000-0000-0000-000000000000}"/>
          </ac:spMkLst>
        </pc:spChg>
      </pc:sldChg>
    </pc:docChg>
  </pc:docChgLst>
  <pc:docChgLst>
    <pc:chgData name="Lee Stetson" userId="83c9dfd1df2ecf03" providerId="Windows Live" clId="Web-{32BB6AD5-D982-4472-9348-7D47269DEF73}"/>
    <pc:docChg chg="modSld">
      <pc:chgData name="Lee Stetson" userId="83c9dfd1df2ecf03" providerId="Windows Live" clId="Web-{32BB6AD5-D982-4472-9348-7D47269DEF73}" dt="2023-01-16T20:46:04.482" v="0" actId="20577"/>
      <pc:docMkLst>
        <pc:docMk/>
      </pc:docMkLst>
      <pc:sldChg chg="modSp">
        <pc:chgData name="Lee Stetson" userId="83c9dfd1df2ecf03" providerId="Windows Live" clId="Web-{32BB6AD5-D982-4472-9348-7D47269DEF73}" dt="2023-01-16T20:46:04.482" v="0" actId="20577"/>
        <pc:sldMkLst>
          <pc:docMk/>
          <pc:sldMk cId="0" sldId="256"/>
        </pc:sldMkLst>
        <pc:spChg chg="mod">
          <ac:chgData name="Lee Stetson" userId="83c9dfd1df2ecf03" providerId="Windows Live" clId="Web-{32BB6AD5-D982-4472-9348-7D47269DEF73}" dt="2023-01-16T20:46:04.482" v="0" actId="20577"/>
          <ac:spMkLst>
            <pc:docMk/>
            <pc:sldMk cId="0" sldId="256"/>
            <ac:spMk id="3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r>
              <a:rPr lang="en-AU" sz="1050" b="1" dirty="0"/>
              <a:t>Big Mountain Resort, a ski resort in Montana, recently installed a chair lift, increasing operating costs by $1.54 million.  Their current pricing strategy simply compares to the average price of resorts in their market segment and adds a premium.  They suspect they are not profiting as much as they can and are seeking a data-driven pricing strategy. They want to either increase their ticket price to improve revenue or to reduce costs to support the current or higher ticket prices.</a:t>
            </a:r>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r>
              <a:rPr lang="en-AU" sz="1050" b="1" dirty="0"/>
              <a:t>A business strategy that combines a reduction of operational costs and revenue increase (via ticket price increase) nets an increase in profit of $3 million by the end of the year. </a:t>
            </a: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r>
              <a:rPr lang="en-AU" sz="1050" dirty="0"/>
              <a:t>The scope of this strategy will focus mainly on ticket price by analysing the market for typical pricing.  Methods of cost reduction will be considered based on resort specifications.  Parameters outside of the scope of the provided dataset will not be considered at this time.</a:t>
            </a:r>
            <a:endParaRPr lang="en-AU" sz="1050" b="1" i="0" u="none" strike="noStrike" cap="none" dirty="0">
              <a:solidFill>
                <a:srgbClr val="000000"/>
              </a:solidFill>
              <a:latin typeface="Arial"/>
              <a:ea typeface="Arial"/>
              <a:cs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r>
              <a:rPr lang="en-AU" sz="1050" b="1" dirty="0"/>
              <a:t>An increase in ticket price will not guarantee increased revenue as consumers may not be willing to pay the new price. </a:t>
            </a:r>
          </a:p>
          <a:p>
            <a:r>
              <a:rPr lang="en-AU" sz="1050" b="1" dirty="0"/>
              <a:t>It may be difficult to predict the impact on costs due to the scope of the provided dataset.  Additional data on operational costs may be necessary.</a:t>
            </a:r>
          </a:p>
          <a:p>
            <a:endParaRPr lang="en-AU" sz="1050" b="1" dirty="0"/>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r>
              <a:rPr lang="en-AU" sz="1050" b="1" dirty="0"/>
              <a:t>CSV File from Alesha Eisen</a:t>
            </a:r>
          </a:p>
          <a:p>
            <a:r>
              <a:rPr lang="en-AU" sz="1050" b="1" dirty="0"/>
              <a:t>Potentially Relevant columns:</a:t>
            </a:r>
          </a:p>
          <a:p>
            <a:pPr marL="171450" indent="-171450">
              <a:buFont typeface="Calibri"/>
              <a:buChar char="-"/>
            </a:pPr>
            <a:r>
              <a:rPr lang="en-AU" sz="1050" b="1" dirty="0"/>
              <a:t>state, </a:t>
            </a:r>
            <a:r>
              <a:rPr lang="en-AU" sz="1050" b="1" dirty="0" err="1"/>
              <a:t>vertical_drop</a:t>
            </a:r>
            <a:r>
              <a:rPr lang="en-AU" sz="1050" b="1" dirty="0"/>
              <a:t>, trams, </a:t>
            </a:r>
            <a:r>
              <a:rPr lang="en-AU" sz="1050" b="1" dirty="0" err="1"/>
              <a:t>total_chairs</a:t>
            </a:r>
            <a:r>
              <a:rPr lang="en-AU" sz="1050" b="1" dirty="0"/>
              <a:t>, runs, Snow </a:t>
            </a:r>
            <a:r>
              <a:rPr lang="en-AU" sz="1050" b="1" dirty="0" err="1"/>
              <a:t>Making_ac</a:t>
            </a:r>
            <a:r>
              <a:rPr lang="en-AU" sz="1050" b="1" dirty="0"/>
              <a:t>, </a:t>
            </a:r>
            <a:r>
              <a:rPr lang="en-AU" sz="1050" b="1" dirty="0" err="1"/>
              <a:t>daysOpenLastYear</a:t>
            </a:r>
            <a:r>
              <a:rPr lang="en-AU" sz="1050" b="1" dirty="0"/>
              <a:t>, </a:t>
            </a:r>
            <a:r>
              <a:rPr lang="en-AU" sz="1050" b="1" dirty="0" err="1"/>
              <a:t>averageSnowfall</a:t>
            </a:r>
            <a:r>
              <a:rPr lang="en-AU" sz="1050" b="1" dirty="0"/>
              <a:t>, </a:t>
            </a:r>
            <a:r>
              <a:rPr lang="en-AU" sz="1050" b="1" dirty="0" err="1"/>
              <a:t>AdultWeekday</a:t>
            </a:r>
            <a:r>
              <a:rPr lang="en-AU" sz="1050" b="1" dirty="0"/>
              <a:t>, </a:t>
            </a:r>
            <a:r>
              <a:rPr lang="en-AU" sz="1050" b="1" dirty="0" err="1"/>
              <a:t>AdultWeekend</a:t>
            </a:r>
            <a:r>
              <a:rPr lang="en-AU" sz="1050" b="1" dirty="0"/>
              <a:t>, </a:t>
            </a:r>
            <a:r>
              <a:rPr lang="en-AU" sz="1050" b="1" dirty="0" err="1"/>
              <a:t>ProjectedDaysOpen</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r>
              <a:rPr lang="en-AU" sz="1050" dirty="0"/>
              <a:t>Jimmy Blackburn – Director of Operations</a:t>
            </a:r>
            <a:endParaRPr lang="en-US" dirty="0"/>
          </a:p>
          <a:p>
            <a:r>
              <a:rPr lang="en-AU" sz="1050" dirty="0"/>
              <a:t>Alesha Eisen – Database Manager</a:t>
            </a:r>
            <a:endParaRPr lang="en-AU" dirty="0"/>
          </a:p>
          <a:p>
            <a:endParaRPr lang="en-AU" sz="1050" dirty="0"/>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r>
              <a:rPr lang="en-AU" b="1" dirty="0"/>
              <a:t>How can Big Mountain Resort reduce operational costs and/or increase ticket price (revenue) so that profits increase by at least $3 million by the end of the year? </a:t>
            </a:r>
            <a:endParaRPr lang="en-US" dirty="0"/>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revision>126</cp:revision>
  <dcterms:modified xsi:type="dcterms:W3CDTF">2023-01-16T20:46:07Z</dcterms:modified>
</cp:coreProperties>
</file>