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62038-1DBD-4C42-BB67-3A7A18CC9BE5}" v="2448" dt="2023-01-23T22:32:44.542"/>
    <p1510:client id="{D381571C-0890-4E33-9DB7-1D5865C6E009}" v="14" dt="2023-01-23T22:35:5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tetson" userId="83c9dfd1df2ecf03" providerId="Windows Live" clId="Web-{D381571C-0890-4E33-9DB7-1D5865C6E009}"/>
    <pc:docChg chg="modSld">
      <pc:chgData name="Lee Stetson" userId="83c9dfd1df2ecf03" providerId="Windows Live" clId="Web-{D381571C-0890-4E33-9DB7-1D5865C6E009}" dt="2023-01-23T22:35:54.326" v="10" actId="20577"/>
      <pc:docMkLst>
        <pc:docMk/>
      </pc:docMkLst>
      <pc:sldChg chg="modSp">
        <pc:chgData name="Lee Stetson" userId="83c9dfd1df2ecf03" providerId="Windows Live" clId="Web-{D381571C-0890-4E33-9DB7-1D5865C6E009}" dt="2023-01-23T22:34:38.542" v="6" actId="20577"/>
        <pc:sldMkLst>
          <pc:docMk/>
          <pc:sldMk cId="2632767285" sldId="258"/>
        </pc:sldMkLst>
        <pc:spChg chg="mod">
          <ac:chgData name="Lee Stetson" userId="83c9dfd1df2ecf03" providerId="Windows Live" clId="Web-{D381571C-0890-4E33-9DB7-1D5865C6E009}" dt="2023-01-23T22:34:33.401" v="3" actId="20577"/>
          <ac:spMkLst>
            <pc:docMk/>
            <pc:sldMk cId="2632767285" sldId="258"/>
            <ac:spMk id="3" creationId="{886F04AC-22A2-B20B-C03A-D3BC4C4885AD}"/>
          </ac:spMkLst>
        </pc:spChg>
        <pc:spChg chg="mod">
          <ac:chgData name="Lee Stetson" userId="83c9dfd1df2ecf03" providerId="Windows Live" clId="Web-{D381571C-0890-4E33-9DB7-1D5865C6E009}" dt="2023-01-23T22:34:38.542" v="6" actId="20577"/>
          <ac:spMkLst>
            <pc:docMk/>
            <pc:sldMk cId="2632767285" sldId="258"/>
            <ac:spMk id="7" creationId="{6683D0BB-856F-6B0B-F2A1-337C2BACDF43}"/>
          </ac:spMkLst>
        </pc:spChg>
      </pc:sldChg>
      <pc:sldChg chg="modSp">
        <pc:chgData name="Lee Stetson" userId="83c9dfd1df2ecf03" providerId="Windows Live" clId="Web-{D381571C-0890-4E33-9DB7-1D5865C6E009}" dt="2023-01-23T22:35:54.326" v="10" actId="20577"/>
        <pc:sldMkLst>
          <pc:docMk/>
          <pc:sldMk cId="1865940998" sldId="263"/>
        </pc:sldMkLst>
        <pc:spChg chg="mod">
          <ac:chgData name="Lee Stetson" userId="83c9dfd1df2ecf03" providerId="Windows Live" clId="Web-{D381571C-0890-4E33-9DB7-1D5865C6E009}" dt="2023-01-23T22:35:54.326" v="10" actId="20577"/>
          <ac:spMkLst>
            <pc:docMk/>
            <pc:sldMk cId="1865940998" sldId="263"/>
            <ac:spMk id="3" creationId="{886F04AC-22A2-B20B-C03A-D3BC4C4885AD}"/>
          </ac:spMkLst>
        </pc:spChg>
      </pc:sldChg>
    </pc:docChg>
  </pc:docChgLst>
  <pc:docChgLst>
    <pc:chgData name="Lee Stetson" userId="83c9dfd1df2ecf03" providerId="Windows Live" clId="Web-{1BB62038-1DBD-4C42-BB67-3A7A18CC9BE5}"/>
    <pc:docChg chg="mod addSld delSld modSld sldOrd addMainMaster delMainMaster modMainMaster">
      <pc:chgData name="Lee Stetson" userId="83c9dfd1df2ecf03" providerId="Windows Live" clId="Web-{1BB62038-1DBD-4C42-BB67-3A7A18CC9BE5}" dt="2023-01-23T22:32:43.995" v="2364" actId="20577"/>
      <pc:docMkLst>
        <pc:docMk/>
      </pc:docMkLst>
      <pc:sldChg chg="modSp mod modClrScheme chgLayout">
        <pc:chgData name="Lee Stetson" userId="83c9dfd1df2ecf03" providerId="Windows Live" clId="Web-{1BB62038-1DBD-4C42-BB67-3A7A18CC9BE5}" dt="2023-01-23T19:53:24.825" v="263" actId="1076"/>
        <pc:sldMkLst>
          <pc:docMk/>
          <pc:sldMk cId="109857222" sldId="256"/>
        </pc:sldMkLst>
        <pc:spChg chg="mod ord">
          <ac:chgData name="Lee Stetson" userId="83c9dfd1df2ecf03" providerId="Windows Live" clId="Web-{1BB62038-1DBD-4C42-BB67-3A7A18CC9BE5}" dt="2023-01-23T19:53:24.825" v="263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ee Stetson" userId="83c9dfd1df2ecf03" providerId="Windows Live" clId="Web-{1BB62038-1DBD-4C42-BB67-3A7A18CC9BE5}" dt="2023-01-23T19:45:00.901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Lee Stetson" userId="83c9dfd1df2ecf03" providerId="Windows Live" clId="Web-{1BB62038-1DBD-4C42-BB67-3A7A18CC9BE5}" dt="2023-01-23T19:53:15.246" v="260"/>
        <pc:sldMkLst>
          <pc:docMk/>
          <pc:sldMk cId="3307232038" sldId="257"/>
        </pc:sldMkLst>
        <pc:spChg chg="mod">
          <ac:chgData name="Lee Stetson" userId="83c9dfd1df2ecf03" providerId="Windows Live" clId="Web-{1BB62038-1DBD-4C42-BB67-3A7A18CC9BE5}" dt="2023-01-23T19:45:57.950" v="64" actId="20577"/>
          <ac:spMkLst>
            <pc:docMk/>
            <pc:sldMk cId="3307232038" sldId="257"/>
            <ac:spMk id="2" creationId="{F8B392BE-C397-870D-64DE-93EB272D1632}"/>
          </ac:spMkLst>
        </pc:spChg>
        <pc:spChg chg="add del mod">
          <ac:chgData name="Lee Stetson" userId="83c9dfd1df2ecf03" providerId="Windows Live" clId="Web-{1BB62038-1DBD-4C42-BB67-3A7A18CC9BE5}" dt="2023-01-23T19:52:47.917" v="255" actId="1076"/>
          <ac:spMkLst>
            <pc:docMk/>
            <pc:sldMk cId="3307232038" sldId="257"/>
            <ac:spMk id="3" creationId="{886F04AC-22A2-B20B-C03A-D3BC4C4885AD}"/>
          </ac:spMkLst>
        </pc:spChg>
        <pc:spChg chg="del">
          <ac:chgData name="Lee Stetson" userId="83c9dfd1df2ecf03" providerId="Windows Live" clId="Web-{1BB62038-1DBD-4C42-BB67-3A7A18CC9BE5}" dt="2023-01-23T19:48:34.487" v="143"/>
          <ac:spMkLst>
            <pc:docMk/>
            <pc:sldMk cId="3307232038" sldId="257"/>
            <ac:spMk id="4" creationId="{E940850E-21FC-0698-28C7-390A39EB9282}"/>
          </ac:spMkLst>
        </pc:spChg>
        <pc:spChg chg="add mod">
          <ac:chgData name="Lee Stetson" userId="83c9dfd1df2ecf03" providerId="Windows Live" clId="Web-{1BB62038-1DBD-4C42-BB67-3A7A18CC9BE5}" dt="2023-01-23T19:53:02.464" v="257"/>
          <ac:spMkLst>
            <pc:docMk/>
            <pc:sldMk cId="3307232038" sldId="257"/>
            <ac:spMk id="13" creationId="{06A5B42D-04F2-3562-C16F-2D5C06B3984A}"/>
          </ac:spMkLst>
        </pc:spChg>
        <pc:spChg chg="add del mod">
          <ac:chgData name="Lee Stetson" userId="83c9dfd1df2ecf03" providerId="Windows Live" clId="Web-{1BB62038-1DBD-4C42-BB67-3A7A18CC9BE5}" dt="2023-01-23T19:53:15.246" v="260"/>
          <ac:spMkLst>
            <pc:docMk/>
            <pc:sldMk cId="3307232038" sldId="257"/>
            <ac:spMk id="14" creationId="{097540C5-3CAA-A54F-8356-54253959D8E9}"/>
          </ac:spMkLst>
        </pc:spChg>
        <pc:graphicFrameChg chg="add del mod ord modGraphic">
          <ac:chgData name="Lee Stetson" userId="83c9dfd1df2ecf03" providerId="Windows Live" clId="Web-{1BB62038-1DBD-4C42-BB67-3A7A18CC9BE5}" dt="2023-01-23T19:46:03.466" v="66"/>
          <ac:graphicFrameMkLst>
            <pc:docMk/>
            <pc:sldMk cId="3307232038" sldId="257"/>
            <ac:graphicFrameMk id="5" creationId="{3CBA3A8B-7666-2D9F-3ECF-8E1735796FA0}"/>
          </ac:graphicFrameMkLst>
        </pc:graphicFrameChg>
        <pc:picChg chg="add mod">
          <ac:chgData name="Lee Stetson" userId="83c9dfd1df2ecf03" providerId="Windows Live" clId="Web-{1BB62038-1DBD-4C42-BB67-3A7A18CC9BE5}" dt="2023-01-23T19:52:50.870" v="256" actId="1076"/>
          <ac:picMkLst>
            <pc:docMk/>
            <pc:sldMk cId="3307232038" sldId="257"/>
            <ac:picMk id="12" creationId="{DCCE2AB5-7726-4D3E-91D2-F6DE9C4D0019}"/>
          </ac:picMkLst>
        </pc:picChg>
      </pc:sldChg>
      <pc:sldChg chg="addSp delSp modSp add replId">
        <pc:chgData name="Lee Stetson" userId="83c9dfd1df2ecf03" providerId="Windows Live" clId="Web-{1BB62038-1DBD-4C42-BB67-3A7A18CC9BE5}" dt="2023-01-23T20:00:00.932" v="372" actId="1076"/>
        <pc:sldMkLst>
          <pc:docMk/>
          <pc:sldMk cId="2632767285" sldId="258"/>
        </pc:sldMkLst>
        <pc:spChg chg="mod">
          <ac:chgData name="Lee Stetson" userId="83c9dfd1df2ecf03" providerId="Windows Live" clId="Web-{1BB62038-1DBD-4C42-BB67-3A7A18CC9BE5}" dt="2023-01-23T19:53:49.279" v="270" actId="20577"/>
          <ac:spMkLst>
            <pc:docMk/>
            <pc:sldMk cId="2632767285" sldId="258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19:58:17.897" v="328" actId="1076"/>
          <ac:spMkLst>
            <pc:docMk/>
            <pc:sldMk cId="2632767285" sldId="258"/>
            <ac:spMk id="3" creationId="{886F04AC-22A2-B20B-C03A-D3BC4C4885AD}"/>
          </ac:spMkLst>
        </pc:spChg>
        <pc:spChg chg="add mod">
          <ac:chgData name="Lee Stetson" userId="83c9dfd1df2ecf03" providerId="Windows Live" clId="Web-{1BB62038-1DBD-4C42-BB67-3A7A18CC9BE5}" dt="2023-01-23T19:58:14.084" v="327" actId="1076"/>
          <ac:spMkLst>
            <pc:docMk/>
            <pc:sldMk cId="2632767285" sldId="258"/>
            <ac:spMk id="5" creationId="{83C18953-9FFE-358F-1BEC-704535694A8F}"/>
          </ac:spMkLst>
        </pc:spChg>
        <pc:spChg chg="add mod">
          <ac:chgData name="Lee Stetson" userId="83c9dfd1df2ecf03" providerId="Windows Live" clId="Web-{1BB62038-1DBD-4C42-BB67-3A7A18CC9BE5}" dt="2023-01-23T19:58:21.710" v="329" actId="1076"/>
          <ac:spMkLst>
            <pc:docMk/>
            <pc:sldMk cId="2632767285" sldId="258"/>
            <ac:spMk id="7" creationId="{6683D0BB-856F-6B0B-F2A1-337C2BACDF43}"/>
          </ac:spMkLst>
        </pc:spChg>
        <pc:spChg chg="add mod">
          <ac:chgData name="Lee Stetson" userId="83c9dfd1df2ecf03" providerId="Windows Live" clId="Web-{1BB62038-1DBD-4C42-BB67-3A7A18CC9BE5}" dt="2023-01-23T20:00:00.932" v="372" actId="1076"/>
          <ac:spMkLst>
            <pc:docMk/>
            <pc:sldMk cId="2632767285" sldId="258"/>
            <ac:spMk id="9" creationId="{242F455A-6000-6ADA-9D59-ACDFD9059AF2}"/>
          </ac:spMkLst>
        </pc:spChg>
        <pc:picChg chg="del">
          <ac:chgData name="Lee Stetson" userId="83c9dfd1df2ecf03" providerId="Windows Live" clId="Web-{1BB62038-1DBD-4C42-BB67-3A7A18CC9BE5}" dt="2023-01-23T19:53:52.935" v="271"/>
          <ac:picMkLst>
            <pc:docMk/>
            <pc:sldMk cId="2632767285" sldId="258"/>
            <ac:picMk id="12" creationId="{DCCE2AB5-7726-4D3E-91D2-F6DE9C4D0019}"/>
          </ac:picMkLst>
        </pc:picChg>
      </pc:sldChg>
      <pc:sldChg chg="add del replId">
        <pc:chgData name="Lee Stetson" userId="83c9dfd1df2ecf03" providerId="Windows Live" clId="Web-{1BB62038-1DBD-4C42-BB67-3A7A18CC9BE5}" dt="2023-01-23T19:54:07.967" v="276"/>
        <pc:sldMkLst>
          <pc:docMk/>
          <pc:sldMk cId="1222988502" sldId="259"/>
        </pc:sldMkLst>
      </pc:sldChg>
      <pc:sldChg chg="addSp delSp modSp add ord replId">
        <pc:chgData name="Lee Stetson" userId="83c9dfd1df2ecf03" providerId="Windows Live" clId="Web-{1BB62038-1DBD-4C42-BB67-3A7A18CC9BE5}" dt="2023-01-23T20:37:33.165" v="1210"/>
        <pc:sldMkLst>
          <pc:docMk/>
          <pc:sldMk cId="3607265432" sldId="259"/>
        </pc:sldMkLst>
        <pc:spChg chg="mod">
          <ac:chgData name="Lee Stetson" userId="83c9dfd1df2ecf03" providerId="Windows Live" clId="Web-{1BB62038-1DBD-4C42-BB67-3A7A18CC9BE5}" dt="2023-01-23T20:10:21.578" v="378" actId="20577"/>
          <ac:spMkLst>
            <pc:docMk/>
            <pc:sldMk cId="3607265432" sldId="259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0:30:25.822" v="842" actId="20577"/>
          <ac:spMkLst>
            <pc:docMk/>
            <pc:sldMk cId="3607265432" sldId="259"/>
            <ac:spMk id="3" creationId="{886F04AC-22A2-B20B-C03A-D3BC4C4885AD}"/>
          </ac:spMkLst>
        </pc:spChg>
        <pc:spChg chg="add mod">
          <ac:chgData name="Lee Stetson" userId="83c9dfd1df2ecf03" providerId="Windows Live" clId="Web-{1BB62038-1DBD-4C42-BB67-3A7A18CC9BE5}" dt="2023-01-23T20:37:26.477" v="1207" actId="1076"/>
          <ac:spMkLst>
            <pc:docMk/>
            <pc:sldMk cId="3607265432" sldId="259"/>
            <ac:spMk id="5" creationId="{798AA380-CF01-9279-788B-1483ACA68817}"/>
          </ac:spMkLst>
        </pc:spChg>
        <pc:graphicFrameChg chg="add mod modGraphic">
          <ac:chgData name="Lee Stetson" userId="83c9dfd1df2ecf03" providerId="Windows Live" clId="Web-{1BB62038-1DBD-4C42-BB67-3A7A18CC9BE5}" dt="2023-01-23T20:37:33.165" v="1210"/>
          <ac:graphicFrameMkLst>
            <pc:docMk/>
            <pc:sldMk cId="3607265432" sldId="259"/>
            <ac:graphicFrameMk id="4" creationId="{D23B370A-BBB1-182C-2044-BD1452C39F56}"/>
          </ac:graphicFrameMkLst>
        </pc:graphicFrameChg>
        <pc:picChg chg="del">
          <ac:chgData name="Lee Stetson" userId="83c9dfd1df2ecf03" providerId="Windows Live" clId="Web-{1BB62038-1DBD-4C42-BB67-3A7A18CC9BE5}" dt="2023-01-23T20:30:29.963" v="843"/>
          <ac:picMkLst>
            <pc:docMk/>
            <pc:sldMk cId="3607265432" sldId="259"/>
            <ac:picMk id="12" creationId="{DCCE2AB5-7726-4D3E-91D2-F6DE9C4D0019}"/>
          </ac:picMkLst>
        </pc:picChg>
      </pc:sldChg>
      <pc:sldChg chg="addSp delSp modSp add replId">
        <pc:chgData name="Lee Stetson" userId="83c9dfd1df2ecf03" providerId="Windows Live" clId="Web-{1BB62038-1DBD-4C42-BB67-3A7A18CC9BE5}" dt="2023-01-23T21:46:42.251" v="1462"/>
        <pc:sldMkLst>
          <pc:docMk/>
          <pc:sldMk cId="3678524521" sldId="260"/>
        </pc:sldMkLst>
        <pc:spChg chg="mod">
          <ac:chgData name="Lee Stetson" userId="83c9dfd1df2ecf03" providerId="Windows Live" clId="Web-{1BB62038-1DBD-4C42-BB67-3A7A18CC9BE5}" dt="2023-01-23T21:31:55.061" v="1232" actId="20577"/>
          <ac:spMkLst>
            <pc:docMk/>
            <pc:sldMk cId="3678524521" sldId="260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1:44:19.245" v="1434" actId="20577"/>
          <ac:spMkLst>
            <pc:docMk/>
            <pc:sldMk cId="3678524521" sldId="260"/>
            <ac:spMk id="3" creationId="{886F04AC-22A2-B20B-C03A-D3BC4C4885AD}"/>
          </ac:spMkLst>
        </pc:spChg>
        <pc:spChg chg="del">
          <ac:chgData name="Lee Stetson" userId="83c9dfd1df2ecf03" providerId="Windows Live" clId="Web-{1BB62038-1DBD-4C42-BB67-3A7A18CC9BE5}" dt="2023-01-23T21:34:05.035" v="1328"/>
          <ac:spMkLst>
            <pc:docMk/>
            <pc:sldMk cId="3678524521" sldId="260"/>
            <ac:spMk id="5" creationId="{798AA380-CF01-9279-788B-1483ACA68817}"/>
          </ac:spMkLst>
        </pc:spChg>
        <pc:spChg chg="add mod">
          <ac:chgData name="Lee Stetson" userId="83c9dfd1df2ecf03" providerId="Windows Live" clId="Web-{1BB62038-1DBD-4C42-BB67-3A7A18CC9BE5}" dt="2023-01-23T21:46:25.094" v="1459" actId="1076"/>
          <ac:spMkLst>
            <pc:docMk/>
            <pc:sldMk cId="3678524521" sldId="260"/>
            <ac:spMk id="9" creationId="{9A72159D-9126-9DC5-8B03-1634C2BDEB8F}"/>
          </ac:spMkLst>
        </pc:spChg>
        <pc:graphicFrameChg chg="del">
          <ac:chgData name="Lee Stetson" userId="83c9dfd1df2ecf03" providerId="Windows Live" clId="Web-{1BB62038-1DBD-4C42-BB67-3A7A18CC9BE5}" dt="2023-01-23T21:34:01.488" v="1327"/>
          <ac:graphicFrameMkLst>
            <pc:docMk/>
            <pc:sldMk cId="3678524521" sldId="260"/>
            <ac:graphicFrameMk id="4" creationId="{D23B370A-BBB1-182C-2044-BD1452C39F56}"/>
          </ac:graphicFrameMkLst>
        </pc:graphicFrameChg>
        <pc:picChg chg="add del mod">
          <ac:chgData name="Lee Stetson" userId="83c9dfd1df2ecf03" providerId="Windows Live" clId="Web-{1BB62038-1DBD-4C42-BB67-3A7A18CC9BE5}" dt="2023-01-23T21:44:20.917" v="1435"/>
          <ac:picMkLst>
            <pc:docMk/>
            <pc:sldMk cId="3678524521" sldId="260"/>
            <ac:picMk id="6" creationId="{640D5F9D-5EBB-1410-FF42-EB23CEED259F}"/>
          </ac:picMkLst>
        </pc:picChg>
        <pc:picChg chg="add mod">
          <ac:chgData name="Lee Stetson" userId="83c9dfd1df2ecf03" providerId="Windows Live" clId="Web-{1BB62038-1DBD-4C42-BB67-3A7A18CC9BE5}" dt="2023-01-23T21:44:37.309" v="1439" actId="14100"/>
          <ac:picMkLst>
            <pc:docMk/>
            <pc:sldMk cId="3678524521" sldId="260"/>
            <ac:picMk id="7" creationId="{91291FE6-83E1-FCFE-AB8B-3AD8C09E41BC}"/>
          </ac:picMkLst>
        </pc:picChg>
        <pc:cxnChg chg="add mod">
          <ac:chgData name="Lee Stetson" userId="83c9dfd1df2ecf03" providerId="Windows Live" clId="Web-{1BB62038-1DBD-4C42-BB67-3A7A18CC9BE5}" dt="2023-01-23T21:46:42.251" v="1462"/>
          <ac:cxnSpMkLst>
            <pc:docMk/>
            <pc:sldMk cId="3678524521" sldId="260"/>
            <ac:cxnSpMk id="8" creationId="{43777157-4C6C-7C78-DF49-16A5F4B6A224}"/>
          </ac:cxnSpMkLst>
        </pc:cxnChg>
      </pc:sldChg>
      <pc:sldChg chg="addSp delSp modSp add replId">
        <pc:chgData name="Lee Stetson" userId="83c9dfd1df2ecf03" providerId="Windows Live" clId="Web-{1BB62038-1DBD-4C42-BB67-3A7A18CC9BE5}" dt="2023-01-23T22:06:06.748" v="1655" actId="1076"/>
        <pc:sldMkLst>
          <pc:docMk/>
          <pc:sldMk cId="3560468930" sldId="261"/>
        </pc:sldMkLst>
        <pc:spChg chg="mod">
          <ac:chgData name="Lee Stetson" userId="83c9dfd1df2ecf03" providerId="Windows Live" clId="Web-{1BB62038-1DBD-4C42-BB67-3A7A18CC9BE5}" dt="2023-01-23T21:47:38.378" v="1475" actId="20577"/>
          <ac:spMkLst>
            <pc:docMk/>
            <pc:sldMk cId="3560468930" sldId="261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2:01:18.831" v="1647" actId="20577"/>
          <ac:spMkLst>
            <pc:docMk/>
            <pc:sldMk cId="3560468930" sldId="261"/>
            <ac:spMk id="3" creationId="{886F04AC-22A2-B20B-C03A-D3BC4C4885AD}"/>
          </ac:spMkLst>
        </pc:spChg>
        <pc:spChg chg="del">
          <ac:chgData name="Lee Stetson" userId="83c9dfd1df2ecf03" providerId="Windows Live" clId="Web-{1BB62038-1DBD-4C42-BB67-3A7A18CC9BE5}" dt="2023-01-23T22:01:29.597" v="1648"/>
          <ac:spMkLst>
            <pc:docMk/>
            <pc:sldMk cId="3560468930" sldId="261"/>
            <ac:spMk id="9" creationId="{9A72159D-9126-9DC5-8B03-1634C2BDEB8F}"/>
          </ac:spMkLst>
        </pc:spChg>
        <pc:picChg chg="add mod">
          <ac:chgData name="Lee Stetson" userId="83c9dfd1df2ecf03" providerId="Windows Live" clId="Web-{1BB62038-1DBD-4C42-BB67-3A7A18CC9BE5}" dt="2023-01-23T22:06:06.748" v="1655" actId="1076"/>
          <ac:picMkLst>
            <pc:docMk/>
            <pc:sldMk cId="3560468930" sldId="261"/>
            <ac:picMk id="4" creationId="{D00EE5E9-D425-FF1C-9797-71D2CE87960B}"/>
          </ac:picMkLst>
        </pc:picChg>
        <pc:picChg chg="del">
          <ac:chgData name="Lee Stetson" userId="83c9dfd1df2ecf03" providerId="Windows Live" clId="Web-{1BB62038-1DBD-4C42-BB67-3A7A18CC9BE5}" dt="2023-01-23T22:01:32.815" v="1650"/>
          <ac:picMkLst>
            <pc:docMk/>
            <pc:sldMk cId="3560468930" sldId="261"/>
            <ac:picMk id="7" creationId="{91291FE6-83E1-FCFE-AB8B-3AD8C09E41BC}"/>
          </ac:picMkLst>
        </pc:picChg>
        <pc:cxnChg chg="del">
          <ac:chgData name="Lee Stetson" userId="83c9dfd1df2ecf03" providerId="Windows Live" clId="Web-{1BB62038-1DBD-4C42-BB67-3A7A18CC9BE5}" dt="2023-01-23T22:01:31.159" v="1649"/>
          <ac:cxnSpMkLst>
            <pc:docMk/>
            <pc:sldMk cId="3560468930" sldId="261"/>
            <ac:cxnSpMk id="8" creationId="{43777157-4C6C-7C78-DF49-16A5F4B6A224}"/>
          </ac:cxnSpMkLst>
        </pc:cxnChg>
      </pc:sldChg>
      <pc:sldChg chg="addSp delSp modSp add ord replId">
        <pc:chgData name="Lee Stetson" userId="83c9dfd1df2ecf03" providerId="Windows Live" clId="Web-{1BB62038-1DBD-4C42-BB67-3A7A18CC9BE5}" dt="2023-01-23T22:19:46.357" v="1813"/>
        <pc:sldMkLst>
          <pc:docMk/>
          <pc:sldMk cId="3637677406" sldId="262"/>
        </pc:sldMkLst>
        <pc:spChg chg="mod">
          <ac:chgData name="Lee Stetson" userId="83c9dfd1df2ecf03" providerId="Windows Live" clId="Web-{1BB62038-1DBD-4C42-BB67-3A7A18CC9BE5}" dt="2023-01-23T22:10:24.601" v="1666" actId="20577"/>
          <ac:spMkLst>
            <pc:docMk/>
            <pc:sldMk cId="3637677406" sldId="262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2:18:34.901" v="1806" actId="14100"/>
          <ac:spMkLst>
            <pc:docMk/>
            <pc:sldMk cId="3637677406" sldId="262"/>
            <ac:spMk id="3" creationId="{886F04AC-22A2-B20B-C03A-D3BC4C4885AD}"/>
          </ac:spMkLst>
        </pc:spChg>
        <pc:picChg chg="del">
          <ac:chgData name="Lee Stetson" userId="83c9dfd1df2ecf03" providerId="Windows Live" clId="Web-{1BB62038-1DBD-4C42-BB67-3A7A18CC9BE5}" dt="2023-01-23T22:15:45.894" v="1760"/>
          <ac:picMkLst>
            <pc:docMk/>
            <pc:sldMk cId="3637677406" sldId="262"/>
            <ac:picMk id="4" creationId="{D00EE5E9-D425-FF1C-9797-71D2CE87960B}"/>
          </ac:picMkLst>
        </pc:picChg>
        <pc:picChg chg="add del mod">
          <ac:chgData name="Lee Stetson" userId="83c9dfd1df2ecf03" providerId="Windows Live" clId="Web-{1BB62038-1DBD-4C42-BB67-3A7A18CC9BE5}" dt="2023-01-23T22:16:36.599" v="1767"/>
          <ac:picMkLst>
            <pc:docMk/>
            <pc:sldMk cId="3637677406" sldId="262"/>
            <ac:picMk id="5" creationId="{28726BA4-B2F8-13C5-8920-650A67FBD669}"/>
          </ac:picMkLst>
        </pc:picChg>
        <pc:picChg chg="add mod">
          <ac:chgData name="Lee Stetson" userId="83c9dfd1df2ecf03" providerId="Windows Live" clId="Web-{1BB62038-1DBD-4C42-BB67-3A7A18CC9BE5}" dt="2023-01-23T22:18:38.526" v="1807" actId="1076"/>
          <ac:picMkLst>
            <pc:docMk/>
            <pc:sldMk cId="3637677406" sldId="262"/>
            <ac:picMk id="6" creationId="{A3C7A078-5E66-2529-F1AA-3BAB6B5EF599}"/>
          </ac:picMkLst>
        </pc:picChg>
        <pc:picChg chg="add mod">
          <ac:chgData name="Lee Stetson" userId="83c9dfd1df2ecf03" providerId="Windows Live" clId="Web-{1BB62038-1DBD-4C42-BB67-3A7A18CC9BE5}" dt="2023-01-23T22:16:54.210" v="1770" actId="14100"/>
          <ac:picMkLst>
            <pc:docMk/>
            <pc:sldMk cId="3637677406" sldId="262"/>
            <ac:picMk id="7" creationId="{418588AE-B90D-D920-D94A-3DD9772454A7}"/>
          </ac:picMkLst>
        </pc:picChg>
        <pc:picChg chg="add mod">
          <ac:chgData name="Lee Stetson" userId="83c9dfd1df2ecf03" providerId="Windows Live" clId="Web-{1BB62038-1DBD-4C42-BB67-3A7A18CC9BE5}" dt="2023-01-23T22:19:21.043" v="1811" actId="14100"/>
          <ac:picMkLst>
            <pc:docMk/>
            <pc:sldMk cId="3637677406" sldId="262"/>
            <ac:picMk id="8" creationId="{17DBF5DC-04CD-67C9-44F9-E5DFD3C6DFD0}"/>
          </ac:picMkLst>
        </pc:picChg>
      </pc:sldChg>
      <pc:sldChg chg="addSp delSp modSp add replId">
        <pc:chgData name="Lee Stetson" userId="83c9dfd1df2ecf03" providerId="Windows Live" clId="Web-{1BB62038-1DBD-4C42-BB67-3A7A18CC9BE5}" dt="2023-01-23T22:23:52.038" v="2038" actId="1076"/>
        <pc:sldMkLst>
          <pc:docMk/>
          <pc:sldMk cId="1865940998" sldId="263"/>
        </pc:sldMkLst>
        <pc:spChg chg="mod">
          <ac:chgData name="Lee Stetson" userId="83c9dfd1df2ecf03" providerId="Windows Live" clId="Web-{1BB62038-1DBD-4C42-BB67-3A7A18CC9BE5}" dt="2023-01-23T22:20:01.295" v="1822" actId="20577"/>
          <ac:spMkLst>
            <pc:docMk/>
            <pc:sldMk cId="1865940998" sldId="263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2:23:41.772" v="2036" actId="20577"/>
          <ac:spMkLst>
            <pc:docMk/>
            <pc:sldMk cId="1865940998" sldId="263"/>
            <ac:spMk id="3" creationId="{886F04AC-22A2-B20B-C03A-D3BC4C4885AD}"/>
          </ac:spMkLst>
        </pc:spChg>
        <pc:picChg chg="del">
          <ac:chgData name="Lee Stetson" userId="83c9dfd1df2ecf03" providerId="Windows Live" clId="Web-{1BB62038-1DBD-4C42-BB67-3A7A18CC9BE5}" dt="2023-01-23T22:20:19.045" v="1823"/>
          <ac:picMkLst>
            <pc:docMk/>
            <pc:sldMk cId="1865940998" sldId="263"/>
            <ac:picMk id="4" creationId="{D00EE5E9-D425-FF1C-9797-71D2CE87960B}"/>
          </ac:picMkLst>
        </pc:picChg>
        <pc:picChg chg="add mod">
          <ac:chgData name="Lee Stetson" userId="83c9dfd1df2ecf03" providerId="Windows Live" clId="Web-{1BB62038-1DBD-4C42-BB67-3A7A18CC9BE5}" dt="2023-01-23T22:23:52.038" v="2038" actId="1076"/>
          <ac:picMkLst>
            <pc:docMk/>
            <pc:sldMk cId="1865940998" sldId="263"/>
            <ac:picMk id="5" creationId="{3F1EB08E-7463-8F9F-176D-43AE53612253}"/>
          </ac:picMkLst>
        </pc:picChg>
      </pc:sldChg>
      <pc:sldChg chg="addSp delSp modSp add replId">
        <pc:chgData name="Lee Stetson" userId="83c9dfd1df2ecf03" providerId="Windows Live" clId="Web-{1BB62038-1DBD-4C42-BB67-3A7A18CC9BE5}" dt="2023-01-23T22:32:43.995" v="2364" actId="20577"/>
        <pc:sldMkLst>
          <pc:docMk/>
          <pc:sldMk cId="1985222141" sldId="264"/>
        </pc:sldMkLst>
        <pc:spChg chg="mod">
          <ac:chgData name="Lee Stetson" userId="83c9dfd1df2ecf03" providerId="Windows Live" clId="Web-{1BB62038-1DBD-4C42-BB67-3A7A18CC9BE5}" dt="2023-01-23T22:31:03.038" v="2241" actId="20577"/>
          <ac:spMkLst>
            <pc:docMk/>
            <pc:sldMk cId="1985222141" sldId="264"/>
            <ac:spMk id="2" creationId="{F8B392BE-C397-870D-64DE-93EB272D1632}"/>
          </ac:spMkLst>
        </pc:spChg>
        <pc:spChg chg="mod">
          <ac:chgData name="Lee Stetson" userId="83c9dfd1df2ecf03" providerId="Windows Live" clId="Web-{1BB62038-1DBD-4C42-BB67-3A7A18CC9BE5}" dt="2023-01-23T22:32:43.995" v="2364" actId="20577"/>
          <ac:spMkLst>
            <pc:docMk/>
            <pc:sldMk cId="1985222141" sldId="264"/>
            <ac:spMk id="3" creationId="{886F04AC-22A2-B20B-C03A-D3BC4C4885AD}"/>
          </ac:spMkLst>
        </pc:spChg>
        <pc:spChg chg="add">
          <ac:chgData name="Lee Stetson" userId="83c9dfd1df2ecf03" providerId="Windows Live" clId="Web-{1BB62038-1DBD-4C42-BB67-3A7A18CC9BE5}" dt="2023-01-23T22:25:56.183" v="2060"/>
          <ac:spMkLst>
            <pc:docMk/>
            <pc:sldMk cId="1985222141" sldId="264"/>
            <ac:spMk id="6" creationId="{765250E1-41B8-947A-7CD5-B3CD12708D96}"/>
          </ac:spMkLst>
        </pc:spChg>
        <pc:picChg chg="del">
          <ac:chgData name="Lee Stetson" userId="83c9dfd1df2ecf03" providerId="Windows Live" clId="Web-{1BB62038-1DBD-4C42-BB67-3A7A18CC9BE5}" dt="2023-01-23T22:25:54.777" v="2059"/>
          <ac:picMkLst>
            <pc:docMk/>
            <pc:sldMk cId="1985222141" sldId="264"/>
            <ac:picMk id="5" creationId="{3F1EB08E-7463-8F9F-176D-43AE53612253}"/>
          </ac:picMkLst>
        </pc:picChg>
      </pc:sldChg>
      <pc:sldMasterChg chg="del delSldLayout">
        <pc:chgData name="Lee Stetson" userId="83c9dfd1df2ecf03" providerId="Windows Live" clId="Web-{1BB62038-1DBD-4C42-BB67-3A7A18CC9BE5}" dt="2023-01-23T19:43:37.336" v="0"/>
        <pc:sldMasterMkLst>
          <pc:docMk/>
          <pc:sldMasterMk cId="2460954070" sldId="2147483660"/>
        </pc:sldMasterMkLst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ee Stetson" userId="83c9dfd1df2ecf03" providerId="Windows Live" clId="Web-{1BB62038-1DBD-4C42-BB67-3A7A18CC9BE5}" dt="2023-01-23T19:43:37.33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Lee Stetson" userId="83c9dfd1df2ecf03" providerId="Windows Live" clId="Web-{1BB62038-1DBD-4C42-BB67-3A7A18CC9BE5}" dt="2023-01-23T19:43:52.180" v="1"/>
        <pc:sldMasterMkLst>
          <pc:docMk/>
          <pc:sldMasterMk cId="2439662838" sldId="2147483672"/>
        </pc:sldMasterMkLst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962518878" sldId="2147483673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31155935" sldId="2147483674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161447951" sldId="2147483675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3441684004" sldId="2147483676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904378899" sldId="2147483677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4711597" sldId="2147483678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4081926016" sldId="2147483679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1105935436" sldId="2147483680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1374888269" sldId="2147483681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217034594" sldId="2147483682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725175068" sldId="2147483683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3135303196" sldId="2147483684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262849046" sldId="2147483685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2777419493" sldId="2147483686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3067038973" sldId="2147483687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1339344640" sldId="2147483688"/>
          </pc:sldLayoutMkLst>
        </pc:sldLayoutChg>
        <pc:sldLayoutChg chg="add del mod replId">
          <pc:chgData name="Lee Stetson" userId="83c9dfd1df2ecf03" providerId="Windows Live" clId="Web-{1BB62038-1DBD-4C42-BB67-3A7A18CC9BE5}" dt="2023-01-23T19:43:52.180" v="1"/>
          <pc:sldLayoutMkLst>
            <pc:docMk/>
            <pc:sldMasterMk cId="2439662838" sldId="2147483672"/>
            <pc:sldLayoutMk cId="3285795454" sldId="2147483689"/>
          </pc:sldLayoutMkLst>
        </pc:sldLayoutChg>
      </pc:sldMasterChg>
      <pc:sldMasterChg chg="add mod addSldLayout modSldLayout">
        <pc:chgData name="Lee Stetson" userId="83c9dfd1df2ecf03" providerId="Windows Live" clId="Web-{1BB62038-1DBD-4C42-BB67-3A7A18CC9BE5}" dt="2023-01-23T19:53:16.481" v="261"/>
        <pc:sldMasterMkLst>
          <pc:docMk/>
          <pc:sldMasterMk cId="771426177" sldId="2147483690"/>
        </pc:sldMasterMkLst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1721210921" sldId="2147483691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511684466" sldId="2147483692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3991994790" sldId="2147483693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3210682206" sldId="2147483694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839272911" sldId="2147483695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395141755" sldId="2147483696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559766306" sldId="2147483697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1412389293" sldId="2147483698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1918082881" sldId="2147483699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819208560" sldId="2147483700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3323968704" sldId="2147483701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739341711" sldId="2147483702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203291312" sldId="2147483703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1610377518" sldId="2147483704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3942375555" sldId="2147483705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3055255576" sldId="2147483706"/>
          </pc:sldLayoutMkLst>
        </pc:sldLayoutChg>
        <pc:sldLayoutChg chg="add mod replId">
          <pc:chgData name="Lee Stetson" userId="83c9dfd1df2ecf03" providerId="Windows Live" clId="Web-{1BB62038-1DBD-4C42-BB67-3A7A18CC9BE5}" dt="2023-01-23T19:53:16.481" v="261"/>
          <pc:sldLayoutMkLst>
            <pc:docMk/>
            <pc:sldMasterMk cId="771426177" sldId="2147483690"/>
            <pc:sldLayoutMk cId="1195987323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109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085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68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417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3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75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755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555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73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844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9479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8220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729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175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663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8929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8288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864913"/>
            <a:ext cx="8574622" cy="2079579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Big Mountain Resort</a:t>
            </a:r>
            <a:br>
              <a:rPr lang="en-US" dirty="0"/>
            </a:br>
            <a:r>
              <a:rPr lang="en-US" dirty="0"/>
              <a:t>Ticket Pricing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A Data-Driven Business Strategy Proposal</a:t>
            </a:r>
          </a:p>
          <a:p>
            <a:r>
              <a:rPr lang="en-US" i="1" dirty="0"/>
              <a:t>Lee Stetson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What is the Problem?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851484"/>
            <a:ext cx="4895055" cy="3145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New chair lift installation will result in $1.54 million in additional operating costs each year</a:t>
            </a:r>
          </a:p>
          <a:p>
            <a:pPr>
              <a:buClr>
                <a:srgbClr val="1287C3"/>
              </a:buClr>
            </a:pPr>
            <a:r>
              <a:rPr lang="en-US" dirty="0"/>
              <a:t>Current pricing model simply adds an arbitrary premium to the market average</a:t>
            </a:r>
          </a:p>
          <a:p>
            <a:pPr>
              <a:buClr>
                <a:srgbClr val="1287C3"/>
              </a:buClr>
            </a:pPr>
            <a:r>
              <a:rPr lang="en-US" dirty="0"/>
              <a:t>Profits may not be maximized based on the current capabilities of Big Mountain Resort</a:t>
            </a:r>
          </a:p>
          <a:p>
            <a:pPr>
              <a:buClr>
                <a:srgbClr val="1287C3"/>
              </a:buClr>
            </a:pPr>
            <a:r>
              <a:rPr lang="en-US" dirty="0"/>
              <a:t>The pricing impact of further site developments cannot be predicted</a:t>
            </a: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DCCE2AB5-7726-4D3E-91D2-F6DE9C4D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942" y="1945642"/>
            <a:ext cx="5372637" cy="2956276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3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2090978"/>
            <a:ext cx="4895055" cy="3145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Scope:</a:t>
            </a: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Focus mainly on ticket price by analysing the market for typical pricing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Methods of cost reduction will be considered based on resort specifications</a:t>
            </a: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Parameters outside of the scope of the provided dataset will not be considered at this time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C18953-9FFE-358F-1BEC-704535694A8F}"/>
              </a:ext>
            </a:extLst>
          </p:cNvPr>
          <p:cNvSpPr txBox="1">
            <a:spLocks/>
          </p:cNvSpPr>
          <p:nvPr/>
        </p:nvSpPr>
        <p:spPr>
          <a:xfrm>
            <a:off x="1528211" y="1205717"/>
            <a:ext cx="10261252" cy="945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287C3"/>
              </a:buClr>
              <a:buNone/>
            </a:pPr>
            <a:r>
              <a:rPr lang="en-AU" sz="2200" b="1" dirty="0">
                <a:ea typeface="+mn-lt"/>
                <a:cs typeface="+mn-lt"/>
              </a:rPr>
              <a:t>How can Big Mountain Resort reduce operational costs and/or increase ticket price (revenue) so that profits increase by at least $3 million by the end of the year? </a:t>
            </a:r>
            <a:endParaRPr lang="en-US" sz="22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83D0BB-856F-6B0B-F2A1-337C2BACDF43}"/>
              </a:ext>
            </a:extLst>
          </p:cNvPr>
          <p:cNvSpPr txBox="1">
            <a:spLocks/>
          </p:cNvSpPr>
          <p:nvPr/>
        </p:nvSpPr>
        <p:spPr>
          <a:xfrm>
            <a:off x="6336324" y="2093124"/>
            <a:ext cx="4895055" cy="3145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Constraints:</a:t>
            </a: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An increase in ticket price will not guarantee increased revenue as consumers may not be willing to pay the new price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It may be difficult to predict the impact on costs due to the scope of the provided dataset</a:t>
            </a: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Additional data on operational costs may be necessary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2F455A-6000-6ADA-9D59-ACDFD9059AF2}"/>
              </a:ext>
            </a:extLst>
          </p:cNvPr>
          <p:cNvSpPr txBox="1">
            <a:spLocks/>
          </p:cNvSpPr>
          <p:nvPr/>
        </p:nvSpPr>
        <p:spPr>
          <a:xfrm>
            <a:off x="1521890" y="5093049"/>
            <a:ext cx="9832396" cy="1162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provided:</a:t>
            </a:r>
          </a:p>
          <a:p>
            <a:pPr>
              <a:buClr>
                <a:srgbClr val="1287C3"/>
              </a:buClr>
            </a:pPr>
            <a:r>
              <a:rPr lang="en-AU" dirty="0">
                <a:ea typeface="+mn-lt"/>
                <a:cs typeface="+mn-lt"/>
              </a:rPr>
              <a:t>CSV File from Alesha Eisen (Database Manager) containing site data and pricing for over 300 resorts</a:t>
            </a: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276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Proposal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851484"/>
            <a:ext cx="4895055" cy="4387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Model suggested weekend ticket price: </a:t>
            </a:r>
            <a:r>
              <a:rPr lang="en-US" b="1" dirty="0"/>
              <a:t>$95.87</a:t>
            </a:r>
            <a:r>
              <a:rPr lang="en-US" dirty="0"/>
              <a:t> 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Up from $81 for ~$26 million annual revenue increase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Bottom prediction of $85.48</a:t>
            </a:r>
          </a:p>
          <a:p>
            <a:pPr>
              <a:buClr>
                <a:srgbClr val="1287C3"/>
              </a:buClr>
            </a:pPr>
            <a:r>
              <a:rPr lang="en-US" dirty="0"/>
              <a:t>Most valuable assets: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# of </a:t>
            </a:r>
            <a:r>
              <a:rPr lang="en-US" dirty="0" err="1"/>
              <a:t>FastQuads</a:t>
            </a:r>
            <a:r>
              <a:rPr lang="en-US" dirty="0"/>
              <a:t>, # of Runs, Snow Making area, maximum vertical drop</a:t>
            </a:r>
          </a:p>
          <a:p>
            <a:pPr>
              <a:buClr>
                <a:srgbClr val="1287C3"/>
              </a:buClr>
            </a:pPr>
            <a:r>
              <a:rPr lang="en-US" dirty="0"/>
              <a:t>Most profitable renovations: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One additional run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150 ft additional vertical drop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One additional chair lift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3B370A-BBB1-182C-2044-BD1452C39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1037"/>
              </p:ext>
            </p:extLst>
          </p:nvPr>
        </p:nvGraphicFramePr>
        <p:xfrm>
          <a:off x="6690986" y="2557397"/>
          <a:ext cx="5010416" cy="2296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147">
                  <a:extLst>
                    <a:ext uri="{9D8B030D-6E8A-4147-A177-3AD203B41FA5}">
                      <a16:colId xmlns:a16="http://schemas.microsoft.com/office/drawing/2014/main" val="1175019837"/>
                    </a:ext>
                  </a:extLst>
                </a:gridCol>
                <a:gridCol w="996766">
                  <a:extLst>
                    <a:ext uri="{9D8B030D-6E8A-4147-A177-3AD203B41FA5}">
                      <a16:colId xmlns:a16="http://schemas.microsoft.com/office/drawing/2014/main" val="589041773"/>
                    </a:ext>
                  </a:extLst>
                </a:gridCol>
                <a:gridCol w="1900503">
                  <a:extLst>
                    <a:ext uri="{9D8B030D-6E8A-4147-A177-3AD203B41FA5}">
                      <a16:colId xmlns:a16="http://schemas.microsoft.com/office/drawing/2014/main" val="2344820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Ticket Price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Additional Annual Revenue* 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Calibri"/>
                        </a:rPr>
                        <a:t>($ million)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25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81.00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8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Proposed Increase (no renovation)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95.87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26.0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6941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Renovations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97.86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</a:rPr>
                        <a:t>29.5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3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8AA380-CF01-9279-788B-1483ACA68817}"/>
              </a:ext>
            </a:extLst>
          </p:cNvPr>
          <p:cNvSpPr txBox="1"/>
          <p:nvPr/>
        </p:nvSpPr>
        <p:spPr>
          <a:xfrm>
            <a:off x="7129397" y="4966048"/>
            <a:ext cx="42040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*Revenue based on projected 350,000 annual visits and 5-day average ticket</a:t>
            </a:r>
          </a:p>
        </p:txBody>
      </p:sp>
    </p:spTree>
    <p:extLst>
      <p:ext uri="{BB962C8B-B14F-4D97-AF65-F5344CB8AC3E}">
        <p14:creationId xmlns:p14="http://schemas.microsoft.com/office/powerpoint/2010/main" val="360726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Data Wrangling &amp;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422188"/>
            <a:ext cx="4895055" cy="4387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Data that could be inferred (obvious data entry error) was filled</a:t>
            </a:r>
          </a:p>
          <a:p>
            <a:pPr>
              <a:buClr>
                <a:srgbClr val="1287C3"/>
              </a:buClr>
            </a:pPr>
            <a:r>
              <a:rPr lang="en-US" dirty="0"/>
              <a:t>Data that could not be inferred was dropped</a:t>
            </a:r>
          </a:p>
          <a:p>
            <a:pPr>
              <a:buClr>
                <a:srgbClr val="1287C3"/>
              </a:buClr>
            </a:pPr>
            <a:r>
              <a:rPr lang="en-US" dirty="0"/>
              <a:t>Resorts missing all price data was dropped</a:t>
            </a:r>
          </a:p>
          <a:p>
            <a:pPr>
              <a:buClr>
                <a:srgbClr val="1287C3"/>
              </a:buClr>
            </a:pPr>
            <a:r>
              <a:rPr lang="en-US" dirty="0"/>
              <a:t>State data (total area &amp; population) added</a:t>
            </a:r>
          </a:p>
          <a:p>
            <a:pPr>
              <a:buClr>
                <a:srgbClr val="1287C3"/>
              </a:buClr>
            </a:pPr>
            <a:r>
              <a:rPr lang="en-US" dirty="0"/>
              <a:t>Only weekend prices were included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AdultWeekend</a:t>
            </a:r>
            <a:r>
              <a:rPr lang="en-US" dirty="0"/>
              <a:t> &gt;= </a:t>
            </a:r>
            <a:r>
              <a:rPr lang="en-US" dirty="0" err="1"/>
              <a:t>AdultWeekday</a:t>
            </a:r>
            <a:r>
              <a:rPr lang="en-US" dirty="0"/>
              <a:t> in all cases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Values equal in many cases</a:t>
            </a:r>
          </a:p>
          <a:p>
            <a:pPr>
              <a:buClr>
                <a:srgbClr val="1287C3"/>
              </a:buClr>
            </a:pPr>
            <a:r>
              <a:rPr lang="en-US" dirty="0"/>
              <a:t>Valuable features include:</a:t>
            </a:r>
          </a:p>
          <a:p>
            <a:pPr lvl="1">
              <a:buClr>
                <a:srgbClr val="1287C3"/>
              </a:buClr>
            </a:pPr>
            <a:r>
              <a:rPr lang="en-US" dirty="0" err="1"/>
              <a:t>fastQuad</a:t>
            </a:r>
            <a:r>
              <a:rPr lang="en-US" dirty="0"/>
              <a:t>, Runs, Snow </a:t>
            </a:r>
            <a:r>
              <a:rPr lang="en-US" dirty="0" err="1"/>
              <a:t>Making_ac</a:t>
            </a:r>
            <a:r>
              <a:rPr lang="en-US" dirty="0"/>
              <a:t>, </a:t>
            </a:r>
            <a:r>
              <a:rPr lang="en-US" dirty="0" err="1"/>
              <a:t>vertical_drop</a:t>
            </a:r>
            <a:r>
              <a:rPr lang="en-US" dirty="0"/>
              <a:t>,  </a:t>
            </a:r>
            <a:r>
              <a:rPr lang="en-US" dirty="0" err="1"/>
              <a:t>total_chairs</a:t>
            </a:r>
            <a:r>
              <a:rPr lang="en-US" dirty="0"/>
              <a:t>, </a:t>
            </a:r>
            <a:r>
              <a:rPr lang="en-US" dirty="0" err="1">
                <a:ea typeface="+mn-lt"/>
                <a:cs typeface="+mn-lt"/>
              </a:rPr>
              <a:t>resort_night_skiing_state_ratio</a:t>
            </a:r>
            <a:endParaRPr lang="en-US" dirty="0" err="1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/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91291FE6-83E1-FCFE-AB8B-3AD8C09E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45" y="1246764"/>
            <a:ext cx="5115059" cy="463278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777157-4C6C-7C78-DF49-16A5F4B6A224}"/>
              </a:ext>
            </a:extLst>
          </p:cNvPr>
          <p:cNvCxnSpPr/>
          <p:nvPr/>
        </p:nvCxnSpPr>
        <p:spPr>
          <a:xfrm flipV="1">
            <a:off x="9884623" y="5300775"/>
            <a:ext cx="2147" cy="674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2159D-9126-9DC5-8B03-1634C2BDEB8F}"/>
              </a:ext>
            </a:extLst>
          </p:cNvPr>
          <p:cNvSpPr txBox="1"/>
          <p:nvPr/>
        </p:nvSpPr>
        <p:spPr>
          <a:xfrm>
            <a:off x="9074727" y="6053941"/>
            <a:ext cx="1618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Target feature</a:t>
            </a:r>
          </a:p>
        </p:txBody>
      </p:sp>
    </p:spTree>
    <p:extLst>
      <p:ext uri="{BB962C8B-B14F-4D97-AF65-F5344CB8AC3E}">
        <p14:creationId xmlns:p14="http://schemas.microsoft.com/office/powerpoint/2010/main" val="3678524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Preprocessing &amp;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422188"/>
            <a:ext cx="4895055" cy="4387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Considered linear regression model &amp; random forest model</a:t>
            </a:r>
          </a:p>
          <a:p>
            <a:pPr>
              <a:buClr>
                <a:srgbClr val="1287C3"/>
              </a:buClr>
            </a:pPr>
            <a:r>
              <a:rPr lang="en-US" dirty="0"/>
              <a:t>Considered imputing missing data with mean or median</a:t>
            </a:r>
          </a:p>
          <a:p>
            <a:pPr>
              <a:buClr>
                <a:srgbClr val="1287C3"/>
              </a:buClr>
            </a:pPr>
            <a:r>
              <a:rPr lang="en-US" dirty="0"/>
              <a:t>Considered scaling data to mean zero and unit variance</a:t>
            </a:r>
          </a:p>
          <a:p>
            <a:pPr>
              <a:buClr>
                <a:srgbClr val="1287C3"/>
              </a:buClr>
            </a:pPr>
            <a:r>
              <a:rPr lang="en-US" dirty="0"/>
              <a:t>Best Linear Model: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K-best features: 8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CV Mean absolute error: $</a:t>
            </a:r>
            <a:r>
              <a:rPr lang="en-US" dirty="0">
                <a:latin typeface="Consolas"/>
              </a:rPr>
              <a:t>10.499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Best Random Forest Model: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N-estimators: 69</a:t>
            </a:r>
          </a:p>
          <a:p>
            <a:pPr lvl="1"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CV Mean absolute error: $</a:t>
            </a:r>
            <a:r>
              <a:rPr lang="en-US" dirty="0">
                <a:latin typeface="Consolas"/>
                <a:ea typeface="+mn-lt"/>
                <a:cs typeface="+mn-lt"/>
              </a:rPr>
              <a:t>9.645</a:t>
            </a:r>
            <a:endParaRPr lang="en-US" dirty="0"/>
          </a:p>
          <a:p>
            <a:pPr>
              <a:buClr>
                <a:srgbClr val="1287C3"/>
              </a:buClr>
            </a:pPr>
            <a:endParaRPr lang="en-US" dirty="0" err="1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D00EE5E9-D425-FF1C-9797-71D2CE87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4" y="1498023"/>
            <a:ext cx="5477435" cy="43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Application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198070"/>
            <a:ext cx="4895055" cy="2628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Based on the current facilities present at Big Mountain Resort (BMR), the model predicts a weekend ticket price of $95.87 with an error of $10.39.</a:t>
            </a:r>
          </a:p>
          <a:p>
            <a:pPr>
              <a:buClr>
                <a:srgbClr val="1287C3"/>
              </a:buClr>
            </a:pPr>
            <a:r>
              <a:rPr lang="en-US" dirty="0"/>
              <a:t>BMR outperforms most resorts on features correlated with elevated ticket prices. </a:t>
            </a:r>
          </a:p>
          <a:p>
            <a:pPr>
              <a:buClr>
                <a:srgbClr val="1287C3"/>
              </a:buClr>
            </a:pPr>
            <a:r>
              <a:rPr lang="en-US" dirty="0"/>
              <a:t>There is room for ticket price increase of at least $4.48 without any site improvements.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3C7A078-5E66-2529-F1AA-3BAB6B5E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94" y="3807093"/>
            <a:ext cx="4468905" cy="2448696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18588AE-B90D-D920-D94A-3DD97724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4" y="1056614"/>
            <a:ext cx="4468905" cy="2436360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17DBF5DC-04CD-67C9-44F9-E5DFD3C6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931" y="3807093"/>
            <a:ext cx="4468905" cy="24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7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Potential Site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1422188"/>
            <a:ext cx="4895055" cy="4387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Closing 1 run will not impact pricing.</a:t>
            </a:r>
          </a:p>
          <a:p>
            <a:pPr>
              <a:buClr>
                <a:srgbClr val="1287C3"/>
              </a:buClr>
            </a:pPr>
            <a:r>
              <a:rPr lang="en-US" dirty="0"/>
              <a:t>Closing subsequent runs will have the impact shown to the right.</a:t>
            </a:r>
          </a:p>
          <a:p>
            <a:pPr>
              <a:buClr>
                <a:srgbClr val="1287C3"/>
              </a:buClr>
            </a:pPr>
            <a:r>
              <a:rPr lang="en-US" b="1" dirty="0">
                <a:ea typeface="+mn-lt"/>
                <a:cs typeface="+mn-lt"/>
              </a:rPr>
              <a:t>Adding a run, increasing the vertical drop by 150 feet, and installing an additional chair lift will support a ticket price increase of $1.99.</a:t>
            </a:r>
            <a:endParaRPr lang="en-US" b="1" dirty="0"/>
          </a:p>
          <a:p>
            <a:pPr>
              <a:buClr>
                <a:srgbClr val="1287C3"/>
              </a:buClr>
            </a:pPr>
            <a:r>
              <a:rPr lang="en-US" dirty="0"/>
              <a:t>Adding 2 acres of snow making in addition to the previous point will not justify a further ticket price increase.</a:t>
            </a:r>
          </a:p>
          <a:p>
            <a:pPr>
              <a:buClr>
                <a:srgbClr val="1287C3"/>
              </a:buClr>
            </a:pPr>
            <a:r>
              <a:rPr lang="en-US" dirty="0"/>
              <a:t>Increasing the longest run by 0.2 miles and adding 4 acres of snow making will not justify a ticket price increase. </a:t>
            </a:r>
          </a:p>
          <a:p>
            <a:pPr>
              <a:buClr>
                <a:srgbClr val="1287C3"/>
              </a:buClr>
            </a:pPr>
            <a:endParaRPr lang="en-US" dirty="0" err="1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/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F1EB08E-7463-8F9F-176D-43AE5361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282" y="2114334"/>
            <a:ext cx="4905935" cy="262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2BE-C397-870D-64DE-93EB272D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448"/>
            <a:ext cx="10018713" cy="1108656"/>
          </a:xfrm>
        </p:spPr>
        <p:txBody>
          <a:bodyPr/>
          <a:lstStyle/>
          <a:p>
            <a:r>
              <a:rPr lang="en-US" dirty="0"/>
              <a:t>Summary &amp; 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04AC-22A2-B20B-C03A-D3BC4C488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6065" y="2150571"/>
            <a:ext cx="9926496" cy="402924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287C3"/>
              </a:buClr>
            </a:pPr>
            <a:r>
              <a:rPr lang="en-US" dirty="0"/>
              <a:t>The model produced suggests that the problem statement's success criteria can be met by increasing ticket price to $</a:t>
            </a:r>
            <a:r>
              <a:rPr lang="en-US" dirty="0">
                <a:ea typeface="+mn-lt"/>
                <a:cs typeface="+mn-lt"/>
              </a:rPr>
              <a:t>95.87 in the resort's current status.</a:t>
            </a:r>
            <a:endParaRPr lang="en-US" dirty="0"/>
          </a:p>
          <a:p>
            <a:pPr lvl="1">
              <a:buClr>
                <a:srgbClr val="1287C3"/>
              </a:buClr>
            </a:pPr>
            <a:r>
              <a:rPr lang="en-US" dirty="0"/>
              <a:t>This increase would yield approx. $26 million in additional annual revenue.</a:t>
            </a:r>
          </a:p>
          <a:p>
            <a:pPr>
              <a:buClr>
                <a:srgbClr val="1287C3"/>
              </a:buClr>
            </a:pPr>
            <a:r>
              <a:rPr lang="en-US" dirty="0"/>
              <a:t>An additional $1.99 increase in ticket price resulting from adding a run, increasing the vertical drop by 150 feet, and installing an additional chair lift is supported. </a:t>
            </a:r>
          </a:p>
          <a:p>
            <a:pPr lvl="1">
              <a:buClr>
                <a:srgbClr val="1287C3"/>
              </a:buClr>
            </a:pPr>
            <a:r>
              <a:rPr lang="en-US" dirty="0"/>
              <a:t>This would yield another $3.5 million in additional annual revenue.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/>
              <a:t>Further consideration of the operating costs associated with such renovations must be considered. </a:t>
            </a:r>
          </a:p>
          <a:p>
            <a:pPr>
              <a:buClr>
                <a:srgbClr val="1287C3"/>
              </a:buClr>
            </a:pPr>
            <a:r>
              <a:rPr lang="en-US" dirty="0"/>
              <a:t>A live model should be implemented to keep up to date with the market.</a:t>
            </a:r>
          </a:p>
          <a:p>
            <a:pPr>
              <a:buClr>
                <a:srgbClr val="1287C3"/>
              </a:buClr>
            </a:pPr>
            <a:r>
              <a:rPr lang="en-US" dirty="0"/>
              <a:t>Customer surveys can be used and considered by the model to improve its ability to predict what a consumer will pay. </a:t>
            </a:r>
          </a:p>
          <a:p>
            <a:pPr>
              <a:buClr>
                <a:srgbClr val="1287C3"/>
              </a:buClr>
            </a:pPr>
            <a:endParaRPr lang="en-US" dirty="0" err="1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A5B42D-04F2-3562-C16F-2D5C06B3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5250E1-41B8-947A-7CD5-B3CD12708D96}"/>
              </a:ext>
            </a:extLst>
          </p:cNvPr>
          <p:cNvSpPr txBox="1">
            <a:spLocks/>
          </p:cNvSpPr>
          <p:nvPr/>
        </p:nvSpPr>
        <p:spPr>
          <a:xfrm>
            <a:off x="1528211" y="1205717"/>
            <a:ext cx="10261252" cy="945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1287C3"/>
              </a:buClr>
              <a:buNone/>
            </a:pPr>
            <a:r>
              <a:rPr lang="en-AU" sz="2200" b="1" dirty="0">
                <a:ea typeface="+mn-lt"/>
                <a:cs typeface="+mn-lt"/>
              </a:rPr>
              <a:t>How can Big Mountain Resort reduce operational costs and/or increase ticket price (revenue) so that profits increase by at least $3 million by the end of the year? 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5222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Big Mountain Resort Ticket Pricing Strategy</vt:lpstr>
      <vt:lpstr>What is the Problem? </vt:lpstr>
      <vt:lpstr>Problem Statement</vt:lpstr>
      <vt:lpstr>Proposal Overview</vt:lpstr>
      <vt:lpstr>Data Wrangling &amp; Exploratory Data Analysis</vt:lpstr>
      <vt:lpstr>Preprocessing &amp; Model Development</vt:lpstr>
      <vt:lpstr>Application of the Model</vt:lpstr>
      <vt:lpstr>Potential Site Improvements</vt:lpstr>
      <vt:lpstr>Summary &amp; Future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441</cp:revision>
  <dcterms:created xsi:type="dcterms:W3CDTF">2023-01-23T19:42:15Z</dcterms:created>
  <dcterms:modified xsi:type="dcterms:W3CDTF">2023-01-23T22:36:02Z</dcterms:modified>
</cp:coreProperties>
</file>