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4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26"/>
    <p:restoredTop sz="96405"/>
  </p:normalViewPr>
  <p:slideViewPr>
    <p:cSldViewPr snapToGrid="0" snapToObjects="1">
      <p:cViewPr varScale="1">
        <p:scale>
          <a:sx n="172" d="100"/>
          <a:sy n="172" d="100"/>
        </p:scale>
        <p:origin x="11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0D17-D0D3-EA41-B583-2BABA4DBB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B60A4-C4D9-DD4C-B818-1BD0AB189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B929D-7A3A-294C-A0E3-646B1F1D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9EB3-3AB3-5849-95C3-D891CBA33B98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88112-3293-CB4C-8D6D-6A49D408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6F6B3-08BB-B947-BE77-865DEF0DD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0BB3-EB12-3841-A1E7-C88AB90A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5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C696F-6687-F746-8F57-FA9E398D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42F3E-5503-614C-A263-C6456AF14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FF08A-996E-3548-A47E-9A2F9390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9EB3-3AB3-5849-95C3-D891CBA33B98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8EBCC-98F8-EA49-8378-EA8FBD65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51380-E37F-C348-A2B5-761DB0CD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0BB3-EB12-3841-A1E7-C88AB90A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0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737128-400E-FA44-8707-17AE6EE88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F81E9-4624-064D-A6F7-90E083578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5C5C5-CAFF-7E43-BA1D-95B607A85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9EB3-3AB3-5849-95C3-D891CBA33B98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27E20-B2F0-1041-8F70-D960C70C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E9BAC-B2C9-464F-87F7-2D726F7F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0BB3-EB12-3841-A1E7-C88AB90A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6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9B99-7A45-C840-A65B-8A353140C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1F6F6-A968-2449-B4F6-26AADAF27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338E2-F45A-BD4A-990C-293AE878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9EB3-3AB3-5849-95C3-D891CBA33B98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3E74C-E2F0-CC43-A4EF-C47A026B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8C07C-FD1D-4A4E-80F5-FBB0F406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0BB3-EB12-3841-A1E7-C88AB90A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1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A942-E221-7F4E-BBCD-91820625B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CA0DF-D835-4D4A-B043-345298920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5AD04-18E3-5349-9AA1-4AB6AEB4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9EB3-3AB3-5849-95C3-D891CBA33B98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1E762-9CA9-B54B-BB07-B37C8A9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25001-5A62-BA43-A294-2DF9C933A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0BB3-EB12-3841-A1E7-C88AB90A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1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F4D60-CF15-004B-9707-37F3DB1E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6B59-E302-824B-907E-79C2D6564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D2F71-852F-1746-98A5-77F225ACF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0B0B4-CC0E-D24D-B0A6-4CC483CB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9EB3-3AB3-5849-95C3-D891CBA33B98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F9C45-134F-A642-8AFF-A62715DA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3D158-4CC1-354F-AF2E-F41EDE7A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0BB3-EB12-3841-A1E7-C88AB90A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5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A05A-6541-4048-99CF-B36A34737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8D92F-ACC8-4A43-9A73-CD34832C1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54743-ABD4-CB40-9AD5-C81921ECA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90E5F7-ABF7-974C-B9E9-52E3E0BCD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80806-A1E1-7F4F-9AD6-D2AF22292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232EFE-57C8-9446-860C-777D0937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9EB3-3AB3-5849-95C3-D891CBA33B98}" type="datetimeFigureOut">
              <a:rPr lang="en-US" smtClean="0"/>
              <a:t>6/21/22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303AB-6DF5-4F42-AB0D-7F36ADFD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984C15-27C3-EC44-9211-F336CB890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0BB3-EB12-3841-A1E7-C88AB90A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9745F-A45C-0048-A9C9-EF0A4F17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29AF2C-A5CA-1447-9F85-CEB5ECC2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9EB3-3AB3-5849-95C3-D891CBA33B98}" type="datetimeFigureOut">
              <a:rPr lang="en-US" smtClean="0"/>
              <a:t>6/21/22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1ECFA-A02D-064F-A1FA-6DFE3161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561ED-2FFA-084A-8EF1-60262D3B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0BB3-EB12-3841-A1E7-C88AB90A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7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180443-53F4-DF44-8829-10D0A0D2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9EB3-3AB3-5849-95C3-D891CBA33B98}" type="datetimeFigureOut">
              <a:rPr lang="en-US" smtClean="0"/>
              <a:t>6/21/22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65CBA-4965-F940-A9D0-56E6293C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C1CE2-D240-7041-AE81-5E7BB66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0BB3-EB12-3841-A1E7-C88AB90A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2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1113-68B6-EE42-B31D-86B077FDC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33241-3EA3-2342-8232-B86ED55EF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16B02-4719-A140-ADAA-A09D1DC07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6229B-774B-994A-93FC-06655863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9EB3-3AB3-5849-95C3-D891CBA33B98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3758B-DD42-2D4F-B8C1-CD059AECF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6846D-D2DA-724E-9DE3-231F47EB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0BB3-EB12-3841-A1E7-C88AB90A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6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A9E8-5186-1742-AC02-3D558342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5CD66A-0809-374B-8166-08AF3AAFC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24E51-B487-0D4B-A28C-B2DAF3DA5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48058-9400-D44A-BB45-6025ADDA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9EB3-3AB3-5849-95C3-D891CBA33B98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02AB1-AB00-DF43-B0E2-E18D0D06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754C4-F814-034F-8B90-00762C3A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0BB3-EB12-3841-A1E7-C88AB90A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0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1F624E-E41B-AE4A-90A7-7E56A524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55B4B-AAB2-5F4C-9DB1-20291B54F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D72AA-6A91-1D48-9EC6-7519A5E69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9EB3-3AB3-5849-95C3-D891CBA33B98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68B43-0B22-B745-9925-B2A6A388F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B3230-622E-FB42-B9F9-11BBAD7A9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10BB3-EB12-3841-A1E7-C88AB90A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1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14">
            <a:extLst>
              <a:ext uri="{FF2B5EF4-FFF2-40B4-BE49-F238E27FC236}">
                <a16:creationId xmlns:a16="http://schemas.microsoft.com/office/drawing/2014/main" id="{D987FED6-4D42-E447-BE73-4E944E167DBB}"/>
              </a:ext>
            </a:extLst>
          </p:cNvPr>
          <p:cNvSpPr/>
          <p:nvPr/>
        </p:nvSpPr>
        <p:spPr>
          <a:xfrm>
            <a:off x="3208079" y="5219613"/>
            <a:ext cx="6077384" cy="4489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Evaluation on </a:t>
            </a:r>
            <a:r>
              <a:rPr lang="de-DE" sz="1600" dirty="0" err="1">
                <a:solidFill>
                  <a:schemeClr val="tx1"/>
                </a:solidFill>
              </a:rPr>
              <a:t>low</a:t>
            </a:r>
            <a:r>
              <a:rPr lang="de-DE" sz="1600" dirty="0">
                <a:solidFill>
                  <a:schemeClr val="tx1"/>
                </a:solidFill>
              </a:rPr>
              <a:t>-dimensional </a:t>
            </a:r>
            <a:r>
              <a:rPr lang="de-DE" sz="1600" dirty="0" err="1">
                <a:solidFill>
                  <a:schemeClr val="tx1"/>
                </a:solidFill>
              </a:rPr>
              <a:t>representation</a:t>
            </a:r>
            <a:endParaRPr lang="de-US" sz="1600" dirty="0">
              <a:solidFill>
                <a:schemeClr val="tx1"/>
              </a:solidFill>
            </a:endParaRPr>
          </a:p>
        </p:txBody>
      </p:sp>
      <p:sp>
        <p:nvSpPr>
          <p:cNvPr id="7" name="Manual Operation 6">
            <a:extLst>
              <a:ext uri="{FF2B5EF4-FFF2-40B4-BE49-F238E27FC236}">
                <a16:creationId xmlns:a16="http://schemas.microsoft.com/office/drawing/2014/main" id="{BD947637-D7CB-5C41-8010-F46E8D524737}"/>
              </a:ext>
            </a:extLst>
          </p:cNvPr>
          <p:cNvSpPr/>
          <p:nvPr/>
        </p:nvSpPr>
        <p:spPr>
          <a:xfrm rot="16200000">
            <a:off x="1614224" y="654794"/>
            <a:ext cx="2318581" cy="1208669"/>
          </a:xfrm>
          <a:prstGeom prst="flowChartManualOpe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7FA14D-8B50-654C-A90D-74AB49499EE6}"/>
              </a:ext>
            </a:extLst>
          </p:cNvPr>
          <p:cNvSpPr txBox="1"/>
          <p:nvPr/>
        </p:nvSpPr>
        <p:spPr>
          <a:xfrm>
            <a:off x="2200872" y="824574"/>
            <a:ext cx="1283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Filter 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&gt; 1000 UMIs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&lt; 10% mt </a:t>
            </a:r>
          </a:p>
        </p:txBody>
      </p:sp>
      <p:sp>
        <p:nvSpPr>
          <p:cNvPr id="9" name="Rechteck 10">
            <a:extLst>
              <a:ext uri="{FF2B5EF4-FFF2-40B4-BE49-F238E27FC236}">
                <a16:creationId xmlns:a16="http://schemas.microsoft.com/office/drawing/2014/main" id="{8ED16B92-055A-2548-8AC8-17EDED67F9DE}"/>
              </a:ext>
            </a:extLst>
          </p:cNvPr>
          <p:cNvSpPr/>
          <p:nvPr/>
        </p:nvSpPr>
        <p:spPr>
          <a:xfrm>
            <a:off x="6481696" y="894578"/>
            <a:ext cx="1748118" cy="774068"/>
          </a:xfrm>
          <a:prstGeom prst="rect">
            <a:avLst/>
          </a:prstGeom>
          <a:solidFill>
            <a:srgbClr val="F2483B">
              <a:alpha val="40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Neuron </a:t>
            </a:r>
            <a:r>
              <a:rPr lang="de-DE" dirty="0" err="1">
                <a:solidFill>
                  <a:schemeClr val="tx1"/>
                </a:solidFill>
              </a:rPr>
              <a:t>dataset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Manual Operation 9">
            <a:extLst>
              <a:ext uri="{FF2B5EF4-FFF2-40B4-BE49-F238E27FC236}">
                <a16:creationId xmlns:a16="http://schemas.microsoft.com/office/drawing/2014/main" id="{0C1A2CC3-C876-9E44-9F7E-D3A3896A4C8A}"/>
              </a:ext>
            </a:extLst>
          </p:cNvPr>
          <p:cNvSpPr/>
          <p:nvPr/>
        </p:nvSpPr>
        <p:spPr>
          <a:xfrm rot="16200000">
            <a:off x="5298364" y="852703"/>
            <a:ext cx="1331659" cy="857822"/>
          </a:xfrm>
          <a:prstGeom prst="flowChartManualOpe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1A0003F-F607-6E45-AB9C-B5F3E88F2C97}"/>
              </a:ext>
            </a:extLst>
          </p:cNvPr>
          <p:cNvSpPr/>
          <p:nvPr/>
        </p:nvSpPr>
        <p:spPr>
          <a:xfrm>
            <a:off x="3515792" y="585556"/>
            <a:ext cx="1881546" cy="1367117"/>
          </a:xfrm>
          <a:prstGeom prst="rect">
            <a:avLst/>
          </a:prstGeom>
          <a:solidFill>
            <a:srgbClr val="F2483B">
              <a:alpha val="40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Merged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dataset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all </a:t>
            </a:r>
            <a:r>
              <a:rPr lang="de-DE" dirty="0" err="1">
                <a:solidFill>
                  <a:schemeClr val="tx1"/>
                </a:solidFill>
              </a:rPr>
              <a:t>cell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types</a:t>
            </a:r>
            <a:endParaRPr lang="de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D41330-CEB3-B44B-8C42-D55A6D1687B9}"/>
              </a:ext>
            </a:extLst>
          </p:cNvPr>
          <p:cNvSpPr txBox="1"/>
          <p:nvPr/>
        </p:nvSpPr>
        <p:spPr>
          <a:xfrm>
            <a:off x="5520167" y="958447"/>
            <a:ext cx="97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Learn neuron annotations</a:t>
            </a:r>
          </a:p>
        </p:txBody>
      </p:sp>
      <p:sp>
        <p:nvSpPr>
          <p:cNvPr id="13" name="Rechteck 14">
            <a:extLst>
              <a:ext uri="{FF2B5EF4-FFF2-40B4-BE49-F238E27FC236}">
                <a16:creationId xmlns:a16="http://schemas.microsoft.com/office/drawing/2014/main" id="{7D53AEAF-DE8F-ED47-8F30-4D022CD1F99D}"/>
              </a:ext>
            </a:extLst>
          </p:cNvPr>
          <p:cNvSpPr/>
          <p:nvPr/>
        </p:nvSpPr>
        <p:spPr>
          <a:xfrm>
            <a:off x="6901515" y="3939230"/>
            <a:ext cx="1115467" cy="4489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PCA</a:t>
            </a:r>
            <a:endParaRPr lang="de-US" sz="1600" dirty="0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D2C4432-C501-2845-B15C-EC416A89CF47}"/>
              </a:ext>
            </a:extLst>
          </p:cNvPr>
          <p:cNvSpPr/>
          <p:nvPr/>
        </p:nvSpPr>
        <p:spPr>
          <a:xfrm>
            <a:off x="3208077" y="3323308"/>
            <a:ext cx="6077384" cy="4489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Highly</a:t>
            </a:r>
            <a:r>
              <a:rPr lang="de-DE" sz="1600" dirty="0">
                <a:solidFill>
                  <a:schemeClr val="tx1"/>
                </a:solidFill>
              </a:rPr>
              <a:t> variable </a:t>
            </a:r>
            <a:r>
              <a:rPr lang="de-DE" sz="1600" dirty="0" err="1">
                <a:solidFill>
                  <a:schemeClr val="tx1"/>
                </a:solidFill>
              </a:rPr>
              <a:t>gene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US" sz="1600">
                <a:solidFill>
                  <a:schemeClr val="tx1"/>
                </a:solidFill>
              </a:rPr>
              <a:t>selection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hteck 14">
            <a:extLst>
              <a:ext uri="{FF2B5EF4-FFF2-40B4-BE49-F238E27FC236}">
                <a16:creationId xmlns:a16="http://schemas.microsoft.com/office/drawing/2014/main" id="{E1D8E0DC-3D71-9344-AEEB-6C475880D0FC}"/>
              </a:ext>
            </a:extLst>
          </p:cNvPr>
          <p:cNvSpPr/>
          <p:nvPr/>
        </p:nvSpPr>
        <p:spPr>
          <a:xfrm>
            <a:off x="8123423" y="4538632"/>
            <a:ext cx="1115467" cy="4489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scVI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hteck 14">
            <a:extLst>
              <a:ext uri="{FF2B5EF4-FFF2-40B4-BE49-F238E27FC236}">
                <a16:creationId xmlns:a16="http://schemas.microsoft.com/office/drawing/2014/main" id="{F9442DBE-4771-C546-9C3A-98EF32C1874F}"/>
              </a:ext>
            </a:extLst>
          </p:cNvPr>
          <p:cNvSpPr/>
          <p:nvPr/>
        </p:nvSpPr>
        <p:spPr>
          <a:xfrm>
            <a:off x="5613583" y="4538632"/>
            <a:ext cx="1181491" cy="4489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Seurat-CCA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hteck 14">
            <a:extLst>
              <a:ext uri="{FF2B5EF4-FFF2-40B4-BE49-F238E27FC236}">
                <a16:creationId xmlns:a16="http://schemas.microsoft.com/office/drawing/2014/main" id="{7DCF223F-CAEE-2B45-AAD0-F9BF573EB98C}"/>
              </a:ext>
            </a:extLst>
          </p:cNvPr>
          <p:cNvSpPr/>
          <p:nvPr/>
        </p:nvSpPr>
        <p:spPr>
          <a:xfrm>
            <a:off x="3208077" y="4538633"/>
            <a:ext cx="1115467" cy="4489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Scanorama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hteck 14">
            <a:extLst>
              <a:ext uri="{FF2B5EF4-FFF2-40B4-BE49-F238E27FC236}">
                <a16:creationId xmlns:a16="http://schemas.microsoft.com/office/drawing/2014/main" id="{6078D3EB-291D-874E-9481-E54EBBF24AAB}"/>
              </a:ext>
            </a:extLst>
          </p:cNvPr>
          <p:cNvSpPr/>
          <p:nvPr/>
        </p:nvSpPr>
        <p:spPr>
          <a:xfrm>
            <a:off x="4410830" y="4538633"/>
            <a:ext cx="1115467" cy="4489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Combat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hteck 14">
            <a:extLst>
              <a:ext uri="{FF2B5EF4-FFF2-40B4-BE49-F238E27FC236}">
                <a16:creationId xmlns:a16="http://schemas.microsoft.com/office/drawing/2014/main" id="{D9F073A7-BE29-E94D-97E0-5B8C199A310F}"/>
              </a:ext>
            </a:extLst>
          </p:cNvPr>
          <p:cNvSpPr/>
          <p:nvPr/>
        </p:nvSpPr>
        <p:spPr>
          <a:xfrm>
            <a:off x="6901515" y="4538632"/>
            <a:ext cx="1115467" cy="4489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Harmony</a:t>
            </a:r>
            <a:endParaRPr lang="de-US" sz="1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8128FB-BDCB-184D-AAFF-06C27D9CC011}"/>
              </a:ext>
            </a:extLst>
          </p:cNvPr>
          <p:cNvCxnSpPr>
            <a:cxnSpLocks/>
          </p:cNvCxnSpPr>
          <p:nvPr/>
        </p:nvCxnSpPr>
        <p:spPr>
          <a:xfrm>
            <a:off x="7357397" y="1743342"/>
            <a:ext cx="0" cy="916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32D04E-F395-594B-96E5-D43D909364EB}"/>
              </a:ext>
            </a:extLst>
          </p:cNvPr>
          <p:cNvCxnSpPr>
            <a:cxnSpLocks/>
          </p:cNvCxnSpPr>
          <p:nvPr/>
        </p:nvCxnSpPr>
        <p:spPr>
          <a:xfrm flipV="1">
            <a:off x="1059679" y="5478988"/>
            <a:ext cx="2077531" cy="1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D0E09B2-7774-2A4F-84BF-B586A263C3B7}"/>
              </a:ext>
            </a:extLst>
          </p:cNvPr>
          <p:cNvCxnSpPr>
            <a:cxnSpLocks/>
          </p:cNvCxnSpPr>
          <p:nvPr/>
        </p:nvCxnSpPr>
        <p:spPr>
          <a:xfrm>
            <a:off x="1068225" y="2536983"/>
            <a:ext cx="0" cy="29420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14">
            <a:extLst>
              <a:ext uri="{FF2B5EF4-FFF2-40B4-BE49-F238E27FC236}">
                <a16:creationId xmlns:a16="http://schemas.microsoft.com/office/drawing/2014/main" id="{E8BF0BEE-5397-0A4A-B82E-3015E1674E48}"/>
              </a:ext>
            </a:extLst>
          </p:cNvPr>
          <p:cNvSpPr/>
          <p:nvPr/>
        </p:nvSpPr>
        <p:spPr>
          <a:xfrm>
            <a:off x="3208076" y="2737512"/>
            <a:ext cx="4808901" cy="4489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Normalization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7FE4E69-9CF8-8B4E-8C7C-B8537181E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7" t="8978" r="6046" b="15012"/>
          <a:stretch/>
        </p:blipFill>
        <p:spPr>
          <a:xfrm>
            <a:off x="7720681" y="5829046"/>
            <a:ext cx="1334105" cy="100964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A0A7861-F1EE-A940-ACEC-060CB41A29C6}"/>
              </a:ext>
            </a:extLst>
          </p:cNvPr>
          <p:cNvSpPr txBox="1"/>
          <p:nvPr/>
        </p:nvSpPr>
        <p:spPr>
          <a:xfrm>
            <a:off x="4934486" y="6277411"/>
            <a:ext cx="262456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Select integration method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49CFA29-FD08-1D48-977C-A1E951BC9C07}"/>
              </a:ext>
            </a:extLst>
          </p:cNvPr>
          <p:cNvCxnSpPr>
            <a:cxnSpLocks/>
          </p:cNvCxnSpPr>
          <p:nvPr/>
        </p:nvCxnSpPr>
        <p:spPr>
          <a:xfrm>
            <a:off x="6251995" y="5750835"/>
            <a:ext cx="1" cy="409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10">
            <a:extLst>
              <a:ext uri="{FF2B5EF4-FFF2-40B4-BE49-F238E27FC236}">
                <a16:creationId xmlns:a16="http://schemas.microsoft.com/office/drawing/2014/main" id="{033DBA99-BC34-5AF2-C7E0-3EF56E774A53}"/>
              </a:ext>
            </a:extLst>
          </p:cNvPr>
          <p:cNvSpPr/>
          <p:nvPr/>
        </p:nvSpPr>
        <p:spPr>
          <a:xfrm>
            <a:off x="181382" y="98287"/>
            <a:ext cx="1881546" cy="2320132"/>
          </a:xfrm>
          <a:prstGeom prst="rect">
            <a:avLst/>
          </a:prstGeom>
          <a:solidFill>
            <a:srgbClr val="F2483B">
              <a:alpha val="40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Mouse hypothalamus</a:t>
            </a:r>
          </a:p>
          <a:p>
            <a:r>
              <a:rPr lang="en-US" dirty="0">
                <a:solidFill>
                  <a:schemeClr val="tx1"/>
                </a:solidFill>
              </a:rPr>
              <a:t>single-cell RNA-seq datasets</a:t>
            </a:r>
          </a:p>
        </p:txBody>
      </p:sp>
    </p:spTree>
    <p:extLst>
      <p:ext uri="{BB962C8B-B14F-4D97-AF65-F5344CB8AC3E}">
        <p14:creationId xmlns:p14="http://schemas.microsoft.com/office/powerpoint/2010/main" val="2029344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6631</TotalTime>
  <Words>43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Lukas</cp:lastModifiedBy>
  <cp:revision>12</cp:revision>
  <dcterms:created xsi:type="dcterms:W3CDTF">2021-06-21T17:08:04Z</dcterms:created>
  <dcterms:modified xsi:type="dcterms:W3CDTF">2022-06-21T07:45:00Z</dcterms:modified>
</cp:coreProperties>
</file>