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60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9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love to post pictures of foods that I eat and I love to look at pictures that other people post. I also love trying new restaurants and foods, however I don't always know what's out there.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better way to find restaurant recommendations than by creating a picture sharing site where fellow foodies can come together and share their favorite meals at their favorite spots. Each picture that a user posts will include the restaurant information so that if you see something you want to try, you'll know exactly where to 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260" y="2826743"/>
            <a:ext cx="7729728" cy="1188720"/>
          </a:xfrm>
        </p:spPr>
        <p:txBody>
          <a:bodyPr/>
          <a:lstStyle/>
          <a:p>
            <a:r>
              <a:rPr lang="en-US" dirty="0" smtClean="0"/>
              <a:t>Demo Project on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947" y="2485921"/>
            <a:ext cx="7729728" cy="1188720"/>
          </a:xfrm>
        </p:spPr>
        <p:txBody>
          <a:bodyPr/>
          <a:lstStyle/>
          <a:p>
            <a:r>
              <a:rPr lang="en-US" dirty="0" smtClean="0"/>
              <a:t>Unit testing/code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6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827" y="2602299"/>
            <a:ext cx="7729728" cy="1188720"/>
          </a:xfrm>
        </p:spPr>
        <p:txBody>
          <a:bodyPr/>
          <a:lstStyle/>
          <a:p>
            <a:r>
              <a:rPr lang="en-US" dirty="0" smtClean="0"/>
              <a:t>Web service/</a:t>
            </a:r>
            <a:r>
              <a:rPr lang="en-US" dirty="0" err="1" smtClean="0"/>
              <a:t>api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amazon </a:t>
            </a:r>
            <a:r>
              <a:rPr lang="en-US" dirty="0" err="1" smtClean="0"/>
              <a:t>rekognition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8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</a:p>
          <a:p>
            <a:r>
              <a:rPr lang="en-US" dirty="0" err="1" smtClean="0"/>
              <a:t>MaxLabels</a:t>
            </a:r>
            <a:endParaRPr lang="en-US" dirty="0" smtClean="0"/>
          </a:p>
          <a:p>
            <a:r>
              <a:rPr lang="en-US" dirty="0" err="1" smtClean="0"/>
              <a:t>MinConfidence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</a:p>
          <a:p>
            <a:r>
              <a:rPr lang="en-US" dirty="0" err="1" smtClean="0"/>
              <a:t>OrientationCorrection</a:t>
            </a:r>
            <a:endParaRPr lang="en-US" dirty="0" smtClean="0"/>
          </a:p>
          <a:p>
            <a:pPr lvl="1"/>
            <a:r>
              <a:rPr lang="en-US" dirty="0" smtClean="0"/>
              <a:t>Detects if input image was rotated and corrects it before detecting labels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Response Elements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Rekognition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6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 Example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9497" t="46194" r="12517" b="20638"/>
          <a:stretch/>
        </p:blipFill>
        <p:spPr>
          <a:xfrm>
            <a:off x="2437153" y="3291840"/>
            <a:ext cx="6833062" cy="2277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Rekognition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7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71769" y="1367030"/>
            <a:ext cx="4270248" cy="704087"/>
          </a:xfrm>
        </p:spPr>
        <p:txBody>
          <a:bodyPr/>
          <a:lstStyle/>
          <a:p>
            <a:r>
              <a:rPr lang="en-US" dirty="0" smtClean="0"/>
              <a:t>Response 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336" y="178310"/>
            <a:ext cx="7729728" cy="1188720"/>
          </a:xfrm>
        </p:spPr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Rekognition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9807" t="15230" r="25445" b="24942"/>
          <a:stretch/>
        </p:blipFill>
        <p:spPr>
          <a:xfrm>
            <a:off x="2243074" y="2071117"/>
            <a:ext cx="3675126" cy="419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114" y="216547"/>
            <a:ext cx="7729728" cy="1188720"/>
          </a:xfrm>
        </p:spPr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Rekognition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706" t="14455" r="15091" b="7938"/>
          <a:stretch/>
        </p:blipFill>
        <p:spPr>
          <a:xfrm>
            <a:off x="2734886" y="1464780"/>
            <a:ext cx="6533803" cy="524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102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</TotalTime>
  <Words>145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Food Pictures</vt:lpstr>
      <vt:lpstr>Problem Statement</vt:lpstr>
      <vt:lpstr>Demo Project on AWS</vt:lpstr>
      <vt:lpstr>Unit testing/code coverage</vt:lpstr>
      <vt:lpstr>Web service/api amazon rekognition</vt:lpstr>
      <vt:lpstr>Amazon Rekognition</vt:lpstr>
      <vt:lpstr>Amazon Rekognition</vt:lpstr>
      <vt:lpstr>Amazon Rekognition</vt:lpstr>
      <vt:lpstr>Amazon Rekognition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Pictures</dc:title>
  <dc:creator>student</dc:creator>
  <cp:lastModifiedBy>student</cp:lastModifiedBy>
  <cp:revision>2</cp:revision>
  <dcterms:created xsi:type="dcterms:W3CDTF">2018-05-01T22:16:46Z</dcterms:created>
  <dcterms:modified xsi:type="dcterms:W3CDTF">2018-05-01T22:29:55Z</dcterms:modified>
</cp:coreProperties>
</file>