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4"/>
  </p:notesMasterIdLst>
  <p:handoutMasterIdLst>
    <p:handoutMasterId r:id="rId15"/>
  </p:handoutMasterIdLst>
  <p:sldIdLst>
    <p:sldId id="268" r:id="rId10"/>
    <p:sldId id="272" r:id="rId11"/>
    <p:sldId id="276" r:id="rId12"/>
    <p:sldId id="273" r:id="rId1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DB38-4019-4F6B-8730-167EB3CA7A60}" v="836" dt="2019-12-02T13:51:45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4660"/>
  </p:normalViewPr>
  <p:slideViewPr>
    <p:cSldViewPr snapToObjects="1">
      <p:cViewPr varScale="1">
        <p:scale>
          <a:sx n="64" d="100"/>
          <a:sy n="64" d="100"/>
        </p:scale>
        <p:origin x="804" y="17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Widmer" userId="a4462a2171410c13" providerId="LiveId" clId="{076CDB38-4019-4F6B-8730-167EB3CA7A60}"/>
    <pc:docChg chg="undo redo custSel addSld delSld modSld">
      <pc:chgData name="Leo Widmer" userId="a4462a2171410c13" providerId="LiveId" clId="{076CDB38-4019-4F6B-8730-167EB3CA7A60}" dt="2019-12-02T13:53:25.201" v="1316" actId="20577"/>
      <pc:docMkLst>
        <pc:docMk/>
      </pc:docMkLst>
      <pc:sldChg chg="del">
        <pc:chgData name="Leo Widmer" userId="a4462a2171410c13" providerId="LiveId" clId="{076CDB38-4019-4F6B-8730-167EB3CA7A60}" dt="2019-12-02T13:44:46.192" v="1168" actId="2696"/>
        <pc:sldMkLst>
          <pc:docMk/>
          <pc:sldMk cId="949753625" sldId="266"/>
        </pc:sldMkLst>
      </pc:sldChg>
      <pc:sldChg chg="add del">
        <pc:chgData name="Leo Widmer" userId="a4462a2171410c13" providerId="LiveId" clId="{076CDB38-4019-4F6B-8730-167EB3CA7A60}" dt="2019-12-02T13:51:47.913" v="1229" actId="2696"/>
        <pc:sldMkLst>
          <pc:docMk/>
          <pc:sldMk cId="1019193639" sldId="267"/>
        </pc:sldMkLst>
      </pc:sldChg>
      <pc:sldChg chg="del">
        <pc:chgData name="Leo Widmer" userId="a4462a2171410c13" providerId="LiveId" clId="{076CDB38-4019-4F6B-8730-167EB3CA7A60}" dt="2019-12-02T13:44:38.931" v="1165" actId="2696"/>
        <pc:sldMkLst>
          <pc:docMk/>
          <pc:sldMk cId="3737279567" sldId="269"/>
        </pc:sldMkLst>
      </pc:sldChg>
      <pc:sldChg chg="del">
        <pc:chgData name="Leo Widmer" userId="a4462a2171410c13" providerId="LiveId" clId="{076CDB38-4019-4F6B-8730-167EB3CA7A60}" dt="2019-12-02T13:44:37.378" v="1164" actId="2696"/>
        <pc:sldMkLst>
          <pc:docMk/>
          <pc:sldMk cId="3801771638" sldId="270"/>
        </pc:sldMkLst>
      </pc:sldChg>
      <pc:sldChg chg="del">
        <pc:chgData name="Leo Widmer" userId="a4462a2171410c13" providerId="LiveId" clId="{076CDB38-4019-4F6B-8730-167EB3CA7A60}" dt="2019-12-02T13:44:35.818" v="1163" actId="2696"/>
        <pc:sldMkLst>
          <pc:docMk/>
          <pc:sldMk cId="2956227373" sldId="271"/>
        </pc:sldMkLst>
      </pc:sldChg>
      <pc:sldChg chg="modSp">
        <pc:chgData name="Leo Widmer" userId="a4462a2171410c13" providerId="LiveId" clId="{076CDB38-4019-4F6B-8730-167EB3CA7A60}" dt="2019-12-02T13:52:37.233" v="1261" actId="20577"/>
        <pc:sldMkLst>
          <pc:docMk/>
          <pc:sldMk cId="2857788226" sldId="272"/>
        </pc:sldMkLst>
        <pc:spChg chg="mod">
          <ac:chgData name="Leo Widmer" userId="a4462a2171410c13" providerId="LiveId" clId="{076CDB38-4019-4F6B-8730-167EB3CA7A60}" dt="2019-12-02T13:52:37.233" v="1261" actId="20577"/>
          <ac:spMkLst>
            <pc:docMk/>
            <pc:sldMk cId="2857788226" sldId="272"/>
            <ac:spMk id="10" creationId="{00000000-0000-0000-0000-000000000000}"/>
          </ac:spMkLst>
        </pc:spChg>
        <pc:spChg chg="mod">
          <ac:chgData name="Leo Widmer" userId="a4462a2171410c13" providerId="LiveId" clId="{076CDB38-4019-4F6B-8730-167EB3CA7A60}" dt="2019-12-02T13:51:44.506" v="1227" actId="12"/>
          <ac:spMkLst>
            <pc:docMk/>
            <pc:sldMk cId="2857788226" sldId="272"/>
            <ac:spMk id="11" creationId="{00000000-0000-0000-0000-000000000000}"/>
          </ac:spMkLst>
        </pc:spChg>
      </pc:sldChg>
      <pc:sldChg chg="addSp delSp modSp">
        <pc:chgData name="Leo Widmer" userId="a4462a2171410c13" providerId="LiveId" clId="{076CDB38-4019-4F6B-8730-167EB3CA7A60}" dt="2019-12-02T13:53:25.201" v="1316" actId="20577"/>
        <pc:sldMkLst>
          <pc:docMk/>
          <pc:sldMk cId="572143329" sldId="273"/>
        </pc:sldMkLst>
        <pc:spChg chg="mod">
          <ac:chgData name="Leo Widmer" userId="a4462a2171410c13" providerId="LiveId" clId="{076CDB38-4019-4F6B-8730-167EB3CA7A60}" dt="2019-12-02T13:53:25.201" v="1316" actId="20577"/>
          <ac:spMkLst>
            <pc:docMk/>
            <pc:sldMk cId="572143329" sldId="273"/>
            <ac:spMk id="11" creationId="{00000000-0000-0000-0000-000000000000}"/>
          </ac:spMkLst>
        </pc:spChg>
        <pc:spChg chg="add del mod">
          <ac:chgData name="Leo Widmer" userId="a4462a2171410c13" providerId="LiveId" clId="{076CDB38-4019-4F6B-8730-167EB3CA7A60}" dt="2019-12-02T13:42:08.537" v="1110" actId="20577"/>
          <ac:spMkLst>
            <pc:docMk/>
            <pc:sldMk cId="572143329" sldId="273"/>
            <ac:spMk id="12" creationId="{00000000-0000-0000-0000-000000000000}"/>
          </ac:spMkLst>
        </pc:spChg>
        <pc:spChg chg="del">
          <ac:chgData name="Leo Widmer" userId="a4462a2171410c13" providerId="LiveId" clId="{076CDB38-4019-4F6B-8730-167EB3CA7A60}" dt="2019-12-02T13:28:11.200" v="451" actId="931"/>
          <ac:spMkLst>
            <pc:docMk/>
            <pc:sldMk cId="572143329" sldId="273"/>
            <ac:spMk id="13" creationId="{00000000-0000-0000-0000-000000000000}"/>
          </ac:spMkLst>
        </pc:spChg>
        <pc:picChg chg="add del mod">
          <ac:chgData name="Leo Widmer" userId="a4462a2171410c13" providerId="LiveId" clId="{076CDB38-4019-4F6B-8730-167EB3CA7A60}" dt="2019-12-02T13:28:07.656" v="450" actId="931"/>
          <ac:picMkLst>
            <pc:docMk/>
            <pc:sldMk cId="572143329" sldId="273"/>
            <ac:picMk id="3" creationId="{DA1D4C40-6604-4238-A2BA-944E1D50FEBE}"/>
          </ac:picMkLst>
        </pc:picChg>
        <pc:picChg chg="add mod">
          <ac:chgData name="Leo Widmer" userId="a4462a2171410c13" providerId="LiveId" clId="{076CDB38-4019-4F6B-8730-167EB3CA7A60}" dt="2019-12-02T13:28:22.305" v="454" actId="14100"/>
          <ac:picMkLst>
            <pc:docMk/>
            <pc:sldMk cId="572143329" sldId="273"/>
            <ac:picMk id="8" creationId="{C3431B88-696E-4265-A0D6-56B36C01D3D6}"/>
          </ac:picMkLst>
        </pc:picChg>
      </pc:sldChg>
      <pc:sldChg chg="del">
        <pc:chgData name="Leo Widmer" userId="a4462a2171410c13" providerId="LiveId" clId="{076CDB38-4019-4F6B-8730-167EB3CA7A60}" dt="2019-12-02T13:44:41.503" v="1166" actId="2696"/>
        <pc:sldMkLst>
          <pc:docMk/>
          <pc:sldMk cId="3974297676" sldId="274"/>
        </pc:sldMkLst>
      </pc:sldChg>
      <pc:sldChg chg="del">
        <pc:chgData name="Leo Widmer" userId="a4462a2171410c13" providerId="LiveId" clId="{076CDB38-4019-4F6B-8730-167EB3CA7A60}" dt="2019-12-02T13:44:43.878" v="1167" actId="2696"/>
        <pc:sldMkLst>
          <pc:docMk/>
          <pc:sldMk cId="1116238283" sldId="275"/>
        </pc:sldMkLst>
      </pc:sldChg>
      <pc:sldChg chg="modSp add">
        <pc:chgData name="Leo Widmer" userId="a4462a2171410c13" providerId="LiveId" clId="{076CDB38-4019-4F6B-8730-167EB3CA7A60}" dt="2019-12-02T13:53:08.062" v="1295" actId="20577"/>
        <pc:sldMkLst>
          <pc:docMk/>
          <pc:sldMk cId="3037795131" sldId="276"/>
        </pc:sldMkLst>
        <pc:spChg chg="mod">
          <ac:chgData name="Leo Widmer" userId="a4462a2171410c13" providerId="LiveId" clId="{076CDB38-4019-4F6B-8730-167EB3CA7A60}" dt="2019-12-02T13:53:08.062" v="1295" actId="20577"/>
          <ac:spMkLst>
            <pc:docMk/>
            <pc:sldMk cId="3037795131" sldId="276"/>
            <ac:spMk id="10" creationId="{00000000-0000-0000-0000-000000000000}"/>
          </ac:spMkLst>
        </pc:spChg>
        <pc:spChg chg="mod">
          <ac:chgData name="Leo Widmer" userId="a4462a2171410c13" providerId="LiveId" clId="{076CDB38-4019-4F6B-8730-167EB3CA7A60}" dt="2019-12-02T13:42:35.777" v="1113" actId="20577"/>
          <ac:spMkLst>
            <pc:docMk/>
            <pc:sldMk cId="3037795131" sldId="276"/>
            <ac:spMk id="11" creationId="{00000000-0000-0000-0000-000000000000}"/>
          </ac:spMkLst>
        </pc:spChg>
      </pc:sldChg>
      <pc:sldChg chg="add del">
        <pc:chgData name="Leo Widmer" userId="a4462a2171410c13" providerId="LiveId" clId="{076CDB38-4019-4F6B-8730-167EB3CA7A60}" dt="2019-12-02T12:50:46.044" v="126"/>
        <pc:sldMkLst>
          <pc:docMk/>
          <pc:sldMk cId="4004438881" sldId="276"/>
        </pc:sldMkLst>
      </pc:sldChg>
      <pc:sldChg chg="addSp delSp modSp add del">
        <pc:chgData name="Leo Widmer" userId="a4462a2171410c13" providerId="LiveId" clId="{076CDB38-4019-4F6B-8730-167EB3CA7A60}" dt="2019-12-02T13:42:27.885" v="1111" actId="2696"/>
        <pc:sldMkLst>
          <pc:docMk/>
          <pc:sldMk cId="3457862682" sldId="277"/>
        </pc:sldMkLst>
        <pc:spChg chg="mod">
          <ac:chgData name="Leo Widmer" userId="a4462a2171410c13" providerId="LiveId" clId="{076CDB38-4019-4F6B-8730-167EB3CA7A60}" dt="2019-12-02T13:01:39.915" v="418"/>
          <ac:spMkLst>
            <pc:docMk/>
            <pc:sldMk cId="3457862682" sldId="277"/>
            <ac:spMk id="11" creationId="{00000000-0000-0000-0000-000000000000}"/>
          </ac:spMkLst>
        </pc:spChg>
        <pc:picChg chg="add del mod">
          <ac:chgData name="Leo Widmer" userId="a4462a2171410c13" providerId="LiveId" clId="{076CDB38-4019-4F6B-8730-167EB3CA7A60}" dt="2019-12-02T13:27:07.198" v="422" actId="478"/>
          <ac:picMkLst>
            <pc:docMk/>
            <pc:sldMk cId="3457862682" sldId="277"/>
            <ac:picMk id="6" creationId="{D65A8F85-6DEB-4010-8C3F-09FFE475563C}"/>
          </ac:picMkLst>
        </pc:picChg>
        <pc:picChg chg="add mod">
          <ac:chgData name="Leo Widmer" userId="a4462a2171410c13" providerId="LiveId" clId="{076CDB38-4019-4F6B-8730-167EB3CA7A60}" dt="2019-12-02T13:27:18.914" v="425" actId="1076"/>
          <ac:picMkLst>
            <pc:docMk/>
            <pc:sldMk cId="3457862682" sldId="277"/>
            <ac:picMk id="8" creationId="{CE523760-1B07-4E62-A280-3D0A9E059AEC}"/>
          </ac:picMkLst>
        </pc:picChg>
      </pc:sldChg>
      <pc:sldChg chg="add del">
        <pc:chgData name="Leo Widmer" userId="a4462a2171410c13" providerId="LiveId" clId="{076CDB38-4019-4F6B-8730-167EB3CA7A60}" dt="2019-12-02T13:35:24.123" v="786"/>
        <pc:sldMkLst>
          <pc:docMk/>
          <pc:sldMk cId="2214066524" sldId="278"/>
        </pc:sldMkLst>
      </pc:sldChg>
      <pc:sldChg chg="add del">
        <pc:chgData name="Leo Widmer" userId="a4462a2171410c13" providerId="LiveId" clId="{076CDB38-4019-4F6B-8730-167EB3CA7A60}" dt="2019-12-02T13:40:09.806" v="1028"/>
        <pc:sldMkLst>
          <pc:docMk/>
          <pc:sldMk cId="3931827683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02.12.2019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02.12.2019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Formation of Filter Bubbles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err="1"/>
                  <a:t>Directed</a:t>
                </a:r>
                <a:r>
                  <a:rPr lang="de-CH" dirty="0"/>
                  <a:t> network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b="0" dirty="0"/>
              </a:p>
              <a:p>
                <a:pPr marL="0" indent="0">
                  <a:buNone/>
                </a:pPr>
                <a:endParaRPr lang="de-CH" b="0" dirty="0"/>
              </a:p>
              <a:p>
                <a:r>
                  <a:rPr lang="de-CH" b="0" dirty="0"/>
                  <a:t>Opinion: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de-CH" b="0" dirty="0"/>
                  <a:t>Confidence: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de-CH" dirty="0"/>
                  <a:t>Trust: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1152102"/>
          </a:xfrm>
        </p:spPr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b="0" dirty="0">
                <a:latin typeface="+mn-lt"/>
              </a:rPr>
              <a:t>(Initialization)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2024064"/>
                <a:ext cx="11537950" cy="4210046"/>
              </a:xfrm>
            </p:spPr>
            <p:txBody>
              <a:bodyPr/>
              <a:lstStyle/>
              <a:p>
                <a:r>
                  <a:rPr lang="de-CH" b="0" dirty="0"/>
                  <a:t>Opinion update: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Trust update: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024064"/>
                <a:ext cx="11537950" cy="4210046"/>
              </a:xfrm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2400" b="0" dirty="0">
                <a:latin typeface="+mn-lt"/>
              </a:rPr>
              <a:t>(Update values)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7951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1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de-CH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de-CH" dirty="0"/>
                  <a:t>Delete </a:t>
                </a:r>
                <a:r>
                  <a:rPr lang="de-CH" dirty="0" err="1"/>
                  <a:t>connection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probability</a:t>
                </a:r>
                <a:endParaRPr lang="de-CH" dirty="0"/>
              </a:p>
              <a:p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Build connection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probability</a:t>
                </a:r>
                <a:endParaRPr lang="de-CH" dirty="0"/>
              </a:p>
              <a:p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2" name="Inhaltsplatzhalt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3431B88-696E-4265-A0D6-56B36C01D3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19" y="2420888"/>
            <a:ext cx="5727899" cy="352839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2400" b="0" dirty="0">
                <a:latin typeface="+mn-lt"/>
              </a:rPr>
              <a:t>(Update connections)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180</Words>
  <Application>Microsoft Office PowerPoint</Application>
  <PresentationFormat>Benutzerdefiniert</PresentationFormat>
  <Paragraphs>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4</vt:i4>
      </vt:variant>
    </vt:vector>
  </HeadingPairs>
  <TitlesOfParts>
    <vt:vector size="16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The Formation of Filter Bubbles</vt:lpstr>
      <vt:lpstr>Implementation (Initialization)</vt:lpstr>
      <vt:lpstr>Implementation (Update values)</vt:lpstr>
      <vt:lpstr>Implementation (Update connections)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Formation of Filter Bubbles</dc:title>
  <dc:creator>Leo Widmer</dc:creator>
  <cp:lastModifiedBy>Leo Widmer</cp:lastModifiedBy>
  <cp:revision>1</cp:revision>
  <cp:lastPrinted>2013-06-08T11:22:51Z</cp:lastPrinted>
  <dcterms:created xsi:type="dcterms:W3CDTF">2019-11-25T15:43:40Z</dcterms:created>
  <dcterms:modified xsi:type="dcterms:W3CDTF">2019-12-02T13:53:29Z</dcterms:modified>
</cp:coreProperties>
</file>