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81" r:id="rId3"/>
    <p:sldMasterId id="2147483693" r:id="rId4"/>
    <p:sldMasterId id="2147483705" r:id="rId5"/>
    <p:sldMasterId id="2147483729" r:id="rId6"/>
    <p:sldMasterId id="2147483741" r:id="rId7"/>
    <p:sldMasterId id="2147483753" r:id="rId8"/>
  </p:sldMasterIdLst>
  <p:notesMasterIdLst>
    <p:notesMasterId r:id="rId16"/>
  </p:notesMasterIdLst>
  <p:handoutMasterIdLst>
    <p:handoutMasterId r:id="rId17"/>
  </p:handoutMasterIdLst>
  <p:sldIdLst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Objects="1">
      <p:cViewPr>
        <p:scale>
          <a:sx n="100" d="100"/>
          <a:sy n="100" d="100"/>
        </p:scale>
        <p:origin x="2176" y="1520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02.12.2019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02.12.2019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80269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263621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45075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393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0970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79805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46394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295263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829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42774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4965100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741035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983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180471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2183195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994750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0503925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95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315942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971288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067140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566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8885867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239377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139963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812286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976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864567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5151383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48092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durch Klicken auf das Symbol hinzufügen und in den Hintergrund stellen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>
                <a:solidFill>
                  <a:schemeClr val="tx1"/>
                </a:solidFill>
              </a:rPr>
              <a:t>Bild</a:t>
            </a:r>
            <a:r>
              <a:rPr lang="de-CH" sz="1400" baseline="0" dirty="0">
                <a:solidFill>
                  <a:schemeClr val="tx1"/>
                </a:solidFill>
              </a:rPr>
              <a:t> ersetzen: Bild markieren – rechte Maustaste – Bild ändern</a:t>
            </a:r>
            <a:endParaRPr lang="de-CH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2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046121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507362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90604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8910442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1878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662074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6308202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658215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38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79168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4013002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58940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6071689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0528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989355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94733342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888133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896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23789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83597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828560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29562989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051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342511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0897503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930265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0064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95560316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531563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54831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2024421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1176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1111729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6962560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007590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531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135764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06586302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25357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75195630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354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8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6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8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5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4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initial_setup_confidence.pdf - Adobe Acrobat Reader DC">
            <a:extLst>
              <a:ext uri="{FF2B5EF4-FFF2-40B4-BE49-F238E27FC236}">
                <a16:creationId xmlns:a16="http://schemas.microsoft.com/office/drawing/2014/main" id="{8A967A9F-E932-41EB-8581-2D5BE03FA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0" t="14557" r="20627" b="1634"/>
          <a:stretch/>
        </p:blipFill>
        <p:spPr>
          <a:xfrm>
            <a:off x="6094412" y="1553692"/>
            <a:ext cx="4473059" cy="3407407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Initial Setup</a:t>
            </a:r>
          </a:p>
        </p:txBody>
      </p:sp>
      <p:pic>
        <p:nvPicPr>
          <p:cNvPr id="8" name="Grafik 7" descr="initial_setup_opinions.pdf - Adobe Acrobat Reader DC">
            <a:extLst>
              <a:ext uri="{FF2B5EF4-FFF2-40B4-BE49-F238E27FC236}">
                <a16:creationId xmlns:a16="http://schemas.microsoft.com/office/drawing/2014/main" id="{3E2762E7-76F6-4A87-AC3F-11F6E2210A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3" t="15350" r="22063" b="1700"/>
          <a:stretch/>
        </p:blipFill>
        <p:spPr>
          <a:xfrm>
            <a:off x="1701131" y="1592714"/>
            <a:ext cx="4391694" cy="336838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BF53B5D-61A2-400F-9028-6EEED11E58DE}"/>
              </a:ext>
            </a:extLst>
          </p:cNvPr>
          <p:cNvSpPr txBox="1"/>
          <p:nvPr/>
        </p:nvSpPr>
        <p:spPr>
          <a:xfrm>
            <a:off x="2122179" y="4961100"/>
            <a:ext cx="8147904" cy="1354217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dirty="0" err="1"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lang="de-CH" sz="1600" dirty="0">
                <a:latin typeface="Arial" panose="020B0604020202020204" pitchFamily="34" charset="0"/>
                <a:cs typeface="Arial" panose="020B0604020202020204" pitchFamily="34" charset="0"/>
              </a:rPr>
              <a:t> = 20</a:t>
            </a:r>
          </a:p>
          <a:p>
            <a:r>
              <a:rPr lang="de-CH" sz="1600" dirty="0" err="1">
                <a:latin typeface="Arial" panose="020B0604020202020204" pitchFamily="34" charset="0"/>
                <a:cs typeface="Arial" panose="020B0604020202020204" pitchFamily="34" charset="0"/>
              </a:rPr>
              <a:t>bf</a:t>
            </a:r>
            <a:r>
              <a:rPr lang="de-CH" sz="1600" dirty="0">
                <a:latin typeface="Arial" panose="020B0604020202020204" pitchFamily="34" charset="0"/>
                <a:cs typeface="Arial" panose="020B0604020202020204" pitchFamily="34" charset="0"/>
              </a:rPr>
              <a:t> = 20</a:t>
            </a:r>
          </a:p>
          <a:p>
            <a:r>
              <a:rPr lang="de-CH" sz="1600" dirty="0" err="1">
                <a:latin typeface="Arial" panose="020B0604020202020204" pitchFamily="34" charset="0"/>
                <a:cs typeface="Arial" panose="020B0604020202020204" pitchFamily="34" charset="0"/>
              </a:rPr>
              <a:t>confidence_mean</a:t>
            </a:r>
            <a:r>
              <a:rPr lang="de-CH" sz="1600" dirty="0">
                <a:latin typeface="Arial" panose="020B0604020202020204" pitchFamily="34" charset="0"/>
                <a:cs typeface="Arial" panose="020B0604020202020204" pitchFamily="34" charset="0"/>
              </a:rPr>
              <a:t> = 0.9</a:t>
            </a:r>
          </a:p>
          <a:p>
            <a:r>
              <a:rPr lang="de-CH" sz="1600" dirty="0" err="1">
                <a:latin typeface="Arial" panose="020B0604020202020204" pitchFamily="34" charset="0"/>
                <a:cs typeface="Arial" panose="020B0604020202020204" pitchFamily="34" charset="0"/>
              </a:rPr>
              <a:t>confidence_std</a:t>
            </a:r>
            <a:r>
              <a:rPr lang="de-CH" sz="1600" dirty="0">
                <a:latin typeface="Arial" panose="020B0604020202020204" pitchFamily="34" charset="0"/>
                <a:cs typeface="Arial" panose="020B0604020202020204" pitchFamily="34" charset="0"/>
              </a:rPr>
              <a:t> = 0.1</a:t>
            </a:r>
          </a:p>
          <a:p>
            <a:r>
              <a:rPr lang="de-CH" sz="1600" dirty="0" err="1">
                <a:latin typeface="Arial" panose="020B0604020202020204" pitchFamily="34" charset="0"/>
                <a:cs typeface="Arial" panose="020B0604020202020204" pitchFamily="34" charset="0"/>
              </a:rPr>
              <a:t>trust_stability</a:t>
            </a:r>
            <a:r>
              <a:rPr lang="de-CH" sz="1600" dirty="0">
                <a:latin typeface="Arial" panose="020B0604020202020204" pitchFamily="34" charset="0"/>
                <a:cs typeface="Arial" panose="020B0604020202020204" pitchFamily="34" charset="0"/>
              </a:rPr>
              <a:t> = 0.99</a:t>
            </a:r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u_high_1.pdf - Adobe Acrobat Reader DC">
            <a:extLst>
              <a:ext uri="{FF2B5EF4-FFF2-40B4-BE49-F238E27FC236}">
                <a16:creationId xmlns:a16="http://schemas.microsoft.com/office/drawing/2014/main" id="{97FEFB22-3833-4765-88A9-D3F133F392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3" t="15350" r="23252" b="1700"/>
          <a:stretch/>
        </p:blipFill>
        <p:spPr>
          <a:xfrm>
            <a:off x="1619767" y="1558007"/>
            <a:ext cx="4350788" cy="3403091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Vorname Nachname (Anpassung über «Einfügen» &gt; «Kopf- und Fusszeile …»)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Influence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</a:t>
            </a:r>
            <a:r>
              <a:rPr lang="de-CH" baseline="-25000" dirty="0" err="1"/>
              <a:t>follow</a:t>
            </a:r>
            <a:r>
              <a:rPr lang="de-CH" baseline="-25000" dirty="0"/>
              <a:t> </a:t>
            </a:r>
            <a:r>
              <a:rPr lang="de-CH" dirty="0"/>
              <a:t>&amp; </a:t>
            </a:r>
            <a:r>
              <a:rPr lang="de-CH" dirty="0" err="1"/>
              <a:t>p</a:t>
            </a:r>
            <a:r>
              <a:rPr lang="de-CH" baseline="-25000" dirty="0" err="1"/>
              <a:t>unfollow</a:t>
            </a:r>
            <a:endParaRPr lang="de-CH" dirty="0"/>
          </a:p>
        </p:txBody>
      </p:sp>
      <p:pic>
        <p:nvPicPr>
          <p:cNvPr id="11" name="Grafik 10" descr="bu_high_2.pdf - Adobe Acrobat Reader DC">
            <a:extLst>
              <a:ext uri="{FF2B5EF4-FFF2-40B4-BE49-F238E27FC236}">
                <a16:creationId xmlns:a16="http://schemas.microsoft.com/office/drawing/2014/main" id="{F5B272D3-E0AF-400F-8B55-34437CDDE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3" t="14299" r="23252" b="2751"/>
          <a:stretch/>
        </p:blipFill>
        <p:spPr>
          <a:xfrm>
            <a:off x="6092825" y="1516658"/>
            <a:ext cx="4350787" cy="340309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83859230-7A8B-4D33-A362-DA2135BBE39B}"/>
              </a:ext>
            </a:extLst>
          </p:cNvPr>
          <p:cNvSpPr txBox="1"/>
          <p:nvPr/>
        </p:nvSpPr>
        <p:spPr>
          <a:xfrm>
            <a:off x="3501331" y="491975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bu</a:t>
            </a:r>
            <a:r>
              <a:rPr lang="de-CH" dirty="0"/>
              <a:t> = 80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1B5ED6D-4652-4424-99E0-1104E221E156}"/>
              </a:ext>
            </a:extLst>
          </p:cNvPr>
          <p:cNvSpPr txBox="1"/>
          <p:nvPr/>
        </p:nvSpPr>
        <p:spPr>
          <a:xfrm>
            <a:off x="7965827" y="491975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bu</a:t>
            </a:r>
            <a:r>
              <a:rPr lang="de-CH" dirty="0"/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24729620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18B222-1CC7-487B-B78A-25969979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1.12.2014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4DB6CC-CF64-4FA1-BE55-6A4ADDED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Vorname Nachname (Anpassung über «Einfügen» &gt; «Kopf- und Fusszeile …»)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BA125C-F6AE-4A02-92DA-C3B85E6C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7EF5CC1-2AC5-476A-B251-670AED43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8" name="Grafik 7" descr="bf_high_1.pdf - Adobe Acrobat Reader DC">
            <a:extLst>
              <a:ext uri="{FF2B5EF4-FFF2-40B4-BE49-F238E27FC236}">
                <a16:creationId xmlns:a16="http://schemas.microsoft.com/office/drawing/2014/main" id="{DB5271E1-41A6-40D1-BCF0-33C4FA7375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3" t="14300" r="23252" b="1700"/>
          <a:stretch/>
        </p:blipFill>
        <p:spPr>
          <a:xfrm>
            <a:off x="1629123" y="1705916"/>
            <a:ext cx="4350786" cy="3446167"/>
          </a:xfrm>
          <a:prstGeom prst="rect">
            <a:avLst/>
          </a:prstGeom>
        </p:spPr>
      </p:pic>
      <p:pic>
        <p:nvPicPr>
          <p:cNvPr id="11" name="Grafik 10" descr="bf_high_2.pdf - Adobe Acrobat Reader DC">
            <a:extLst>
              <a:ext uri="{FF2B5EF4-FFF2-40B4-BE49-F238E27FC236}">
                <a16:creationId xmlns:a16="http://schemas.microsoft.com/office/drawing/2014/main" id="{219F41F0-35F7-487D-930E-5884D7D94A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3" t="14300" r="23252" b="1700"/>
          <a:stretch/>
        </p:blipFill>
        <p:spPr>
          <a:xfrm>
            <a:off x="6094413" y="1705916"/>
            <a:ext cx="4350784" cy="344616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4F426FD-97DB-4A4B-8A82-154A90C970F6}"/>
              </a:ext>
            </a:extLst>
          </p:cNvPr>
          <p:cNvSpPr txBox="1"/>
          <p:nvPr/>
        </p:nvSpPr>
        <p:spPr>
          <a:xfrm>
            <a:off x="3573339" y="508061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bf</a:t>
            </a:r>
            <a:r>
              <a:rPr lang="de-CH" dirty="0"/>
              <a:t> = 80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B7AB6B-B594-490C-8135-D5B6BD1252F1}"/>
              </a:ext>
            </a:extLst>
          </p:cNvPr>
          <p:cNvSpPr txBox="1"/>
          <p:nvPr/>
        </p:nvSpPr>
        <p:spPr>
          <a:xfrm>
            <a:off x="8037835" y="5080618"/>
            <a:ext cx="102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bf</a:t>
            </a:r>
            <a:r>
              <a:rPr lang="de-CH" dirty="0"/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35893430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mu_33.pdf - Adobe Acrobat Reader DC">
            <a:extLst>
              <a:ext uri="{FF2B5EF4-FFF2-40B4-BE49-F238E27FC236}">
                <a16:creationId xmlns:a16="http://schemas.microsoft.com/office/drawing/2014/main" id="{D3D92B3B-7531-4099-AE51-0D34AFF40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9" t="14300" r="23251" b="1305"/>
          <a:stretch/>
        </p:blipFill>
        <p:spPr>
          <a:xfrm>
            <a:off x="6094413" y="1705916"/>
            <a:ext cx="4414063" cy="3478317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18B222-1CC7-487B-B78A-25969979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1.12.2014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4DB6CC-CF64-4FA1-BE55-6A4ADDED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Vorname Nachname (Anpassung über «Einfügen» &gt; «Kopf- und Fusszeile …»)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BA125C-F6AE-4A02-92DA-C3B85E6C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7EF5CC1-2AC5-476A-B251-670AED43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confidence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endParaRPr lang="de-CH" dirty="0"/>
          </a:p>
        </p:txBody>
      </p:sp>
      <p:pic>
        <p:nvPicPr>
          <p:cNvPr id="7" name="Grafik 6" descr="mu_3.pdf - Adobe Acrobat Reader DC">
            <a:extLst>
              <a:ext uri="{FF2B5EF4-FFF2-40B4-BE49-F238E27FC236}">
                <a16:creationId xmlns:a16="http://schemas.microsoft.com/office/drawing/2014/main" id="{3DEF84A4-8A2C-4B04-A14A-7447FCFCF3D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3" t="15350" r="23252" b="2751"/>
          <a:stretch/>
        </p:blipFill>
        <p:spPr>
          <a:xfrm>
            <a:off x="1742041" y="1774849"/>
            <a:ext cx="4289093" cy="331236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37FBEEC-0179-49B8-8B28-15633A85450C}"/>
              </a:ext>
            </a:extLst>
          </p:cNvPr>
          <p:cNvSpPr txBox="1"/>
          <p:nvPr/>
        </p:nvSpPr>
        <p:spPr>
          <a:xfrm>
            <a:off x="5626361" y="518170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Grotesque" panose="020B0604020202020204" pitchFamily="34" charset="0"/>
              </a:rPr>
              <a:t>µ</a:t>
            </a:r>
            <a:r>
              <a:rPr lang="de-CH" dirty="0"/>
              <a:t> = 0.3</a:t>
            </a:r>
          </a:p>
        </p:txBody>
      </p:sp>
    </p:spTree>
    <p:extLst>
      <p:ext uri="{BB962C8B-B14F-4D97-AF65-F5344CB8AC3E}">
        <p14:creationId xmlns:p14="http://schemas.microsoft.com/office/powerpoint/2010/main" val="19635808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sigma_77.pdf - Adobe Acrobat Reader DC">
            <a:extLst>
              <a:ext uri="{FF2B5EF4-FFF2-40B4-BE49-F238E27FC236}">
                <a16:creationId xmlns:a16="http://schemas.microsoft.com/office/drawing/2014/main" id="{481FC5E4-50B0-4E38-B0C9-9DF418575B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8" t="15350" r="22657" b="1700"/>
          <a:stretch/>
        </p:blipFill>
        <p:spPr>
          <a:xfrm>
            <a:off x="6169226" y="1775867"/>
            <a:ext cx="4357531" cy="3408366"/>
          </a:xfrm>
          <a:prstGeom prst="rect">
            <a:avLst/>
          </a:prstGeom>
        </p:spPr>
      </p:pic>
      <p:pic>
        <p:nvPicPr>
          <p:cNvPr id="8" name="Grafik 7" descr="sigma_7.pdf - Adobe Acrobat Reader DC">
            <a:extLst>
              <a:ext uri="{FF2B5EF4-FFF2-40B4-BE49-F238E27FC236}">
                <a16:creationId xmlns:a16="http://schemas.microsoft.com/office/drawing/2014/main" id="{4ED4040B-1CF9-4042-A691-8557B89780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3" t="15350" r="23252" b="1700"/>
          <a:stretch/>
        </p:blipFill>
        <p:spPr>
          <a:xfrm>
            <a:off x="1736881" y="1774849"/>
            <a:ext cx="4289094" cy="335483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18B222-1CC7-487B-B78A-25969979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1.12.2014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4DB6CC-CF64-4FA1-BE55-6A4ADDED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Vorname Nachname (Anpassung über «Einfügen» &gt; «Kopf- und Fusszeile …»)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BA125C-F6AE-4A02-92DA-C3B85E6C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7EF5CC1-2AC5-476A-B251-670AED43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D8B77CD-6BEC-4CA1-AA0A-1D2E8C401BCC}"/>
              </a:ext>
            </a:extLst>
          </p:cNvPr>
          <p:cNvSpPr txBox="1"/>
          <p:nvPr/>
        </p:nvSpPr>
        <p:spPr>
          <a:xfrm>
            <a:off x="5701174" y="51827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</a:t>
            </a:r>
            <a:r>
              <a:rPr lang="de-CH" dirty="0"/>
              <a:t> = 0.7</a:t>
            </a:r>
          </a:p>
        </p:txBody>
      </p:sp>
    </p:spTree>
    <p:extLst>
      <p:ext uri="{BB962C8B-B14F-4D97-AF65-F5344CB8AC3E}">
        <p14:creationId xmlns:p14="http://schemas.microsoft.com/office/powerpoint/2010/main" val="15474487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trust_stability_2.pdf - Adobe Acrobat Reader DC">
            <a:extLst>
              <a:ext uri="{FF2B5EF4-FFF2-40B4-BE49-F238E27FC236}">
                <a16:creationId xmlns:a16="http://schemas.microsoft.com/office/drawing/2014/main" id="{53B37AD4-ECEE-43CF-9E85-5CDC6C254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3" t="14300" r="23252" b="1700"/>
          <a:stretch/>
        </p:blipFill>
        <p:spPr>
          <a:xfrm>
            <a:off x="6214110" y="1705034"/>
            <a:ext cx="4392488" cy="3479199"/>
          </a:xfrm>
          <a:prstGeom prst="rect">
            <a:avLst/>
          </a:prstGeom>
        </p:spPr>
      </p:pic>
      <p:pic>
        <p:nvPicPr>
          <p:cNvPr id="7" name="Grafik 6" descr="trust_stability_1.pdf - Adobe Acrobat Reader DC">
            <a:extLst>
              <a:ext uri="{FF2B5EF4-FFF2-40B4-BE49-F238E27FC236}">
                <a16:creationId xmlns:a16="http://schemas.microsoft.com/office/drawing/2014/main" id="{59C1CF2A-02DA-42C2-98D8-D0B3E77D70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3" t="14300" r="23252" b="1700"/>
          <a:stretch/>
        </p:blipFill>
        <p:spPr>
          <a:xfrm>
            <a:off x="1705600" y="1724817"/>
            <a:ext cx="4303062" cy="3408366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18B222-1CC7-487B-B78A-25969979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1.12.2014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4DB6CC-CF64-4FA1-BE55-6A4ADDED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Vorname Nachname (Anpassung über «Einfügen» &gt; «Kopf- und Fusszeile …»)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BA125C-F6AE-4A02-92DA-C3B85E6C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7EF5CC1-2AC5-476A-B251-670AED43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trust_stability</a:t>
            </a:r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479421-C150-4AA9-802A-EC78F1471BC9}"/>
              </a:ext>
            </a:extLst>
          </p:cNvPr>
          <p:cNvSpPr txBox="1"/>
          <p:nvPr/>
        </p:nvSpPr>
        <p:spPr>
          <a:xfrm>
            <a:off x="5301531" y="526156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trust_stability</a:t>
            </a:r>
            <a:r>
              <a:rPr lang="de-CH" dirty="0"/>
              <a:t> = 0.5</a:t>
            </a:r>
          </a:p>
        </p:txBody>
      </p:sp>
    </p:spTree>
    <p:extLst>
      <p:ext uri="{BB962C8B-B14F-4D97-AF65-F5344CB8AC3E}">
        <p14:creationId xmlns:p14="http://schemas.microsoft.com/office/powerpoint/2010/main" val="34484007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ontourtest.pdf - Adobe Acrobat Reader DC">
            <a:extLst>
              <a:ext uri="{FF2B5EF4-FFF2-40B4-BE49-F238E27FC236}">
                <a16:creationId xmlns:a16="http://schemas.microsoft.com/office/drawing/2014/main" id="{0E7E9837-EF7B-4076-A43B-AC79802BCE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5" t="17451" r="19392" b="1700"/>
          <a:stretch/>
        </p:blipFill>
        <p:spPr>
          <a:xfrm>
            <a:off x="1053059" y="1804006"/>
            <a:ext cx="4953566" cy="332618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18B222-1CC7-487B-B78A-25969979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1.12.2014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4DB6CC-CF64-4FA1-BE55-6A4ADDED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Vorname Nachname (Anpassung über «Einfügen» &gt; «Kopf- und Fusszeile …»)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BA125C-F6AE-4A02-92DA-C3B85E6C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7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7EF5CC1-2AC5-476A-B251-670AED43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Convergence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Opinion Bubbles</a:t>
            </a:r>
          </a:p>
        </p:txBody>
      </p:sp>
      <p:pic>
        <p:nvPicPr>
          <p:cNvPr id="11" name="Grafik 10" descr="beta5.pdf - Adobe Acrobat Reader DC">
            <a:extLst>
              <a:ext uri="{FF2B5EF4-FFF2-40B4-BE49-F238E27FC236}">
                <a16:creationId xmlns:a16="http://schemas.microsoft.com/office/drawing/2014/main" id="{B901AE09-B094-4FD7-9FAD-9876FE6065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17451" r="20279" b="1305"/>
          <a:stretch/>
        </p:blipFill>
        <p:spPr>
          <a:xfrm>
            <a:off x="6364998" y="1797779"/>
            <a:ext cx="4857513" cy="332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0077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de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80D4B549-A604-480B-982A-690C6DAEACB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65D83AE7-8CB6-4A8E-800C-4142635AF384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88F882FC-5CCC-4B5D-8D63-45F0B2B71D6D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F624AF27-A6D7-4361-9916-E2B7C6EF61C1}"/>
    </a:ext>
  </a:extLst>
</a:theme>
</file>

<file path=ppt/theme/theme6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BE6E1FED-C21F-4EEA-93F7-14B983C99BF1}"/>
    </a:ext>
  </a:extLst>
</a:theme>
</file>

<file path=ppt/theme/theme7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137B26ED-5F6A-4BF7-9CA4-F4BC3DF89D28}"/>
    </a:ext>
  </a:extLst>
</a:theme>
</file>

<file path=ppt/theme/theme8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25512192-DDBD-42DF-BDC5-C3931C3C0ADB}"/>
    </a:ext>
  </a:extLst>
</a:theme>
</file>

<file path=ppt/theme/theme9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eth_praesentation_16zu9_de</Template>
  <TotalTime>0</TotalTime>
  <Words>173</Words>
  <Application>Microsoft Office PowerPoint</Application>
  <PresentationFormat>Benutzerdefiniert</PresentationFormat>
  <Paragraphs>38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7</vt:i4>
      </vt:variant>
    </vt:vector>
  </HeadingPairs>
  <TitlesOfParts>
    <vt:vector size="18" baseType="lpstr">
      <vt:lpstr>Arial</vt:lpstr>
      <vt:lpstr>Grotesque</vt:lpstr>
      <vt:lpstr>Wingdings</vt:lpstr>
      <vt:lpstr>eth_praesentation_16zu9_de</vt:lpstr>
      <vt:lpstr>eth_praesentation_16zu9_ETH2</vt:lpstr>
      <vt:lpstr>eth_praesentation_16zu9_ETH3</vt:lpstr>
      <vt:lpstr>eth_praesentation_16zu9_ETH4</vt:lpstr>
      <vt:lpstr>eth_praesentation_16zu9_ETH5</vt:lpstr>
      <vt:lpstr>eth_praesentation_16zu9_ETH7</vt:lpstr>
      <vt:lpstr>eth_praesentation_16zu9_ETH8</vt:lpstr>
      <vt:lpstr>eth_praesentation_16zu9_ETH9</vt:lpstr>
      <vt:lpstr>Initial Setup</vt:lpstr>
      <vt:lpstr>Influence of pfollow &amp; punfollow</vt:lpstr>
      <vt:lpstr>PowerPoint-Präsentation</vt:lpstr>
      <vt:lpstr>The confidence distribution</vt:lpstr>
      <vt:lpstr>PowerPoint-Präsentation</vt:lpstr>
      <vt:lpstr>trust_stability</vt:lpstr>
      <vt:lpstr>Convergence of Opinion Bubbles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Setup</dc:title>
  <dc:subject/>
  <dc:creator>Luc Stoffer</dc:creator>
  <cp:keywords/>
  <dc:description/>
  <cp:lastModifiedBy>Luc Stoffer</cp:lastModifiedBy>
  <cp:revision>5</cp:revision>
  <cp:lastPrinted>2013-06-08T11:22:51Z</cp:lastPrinted>
  <dcterms:created xsi:type="dcterms:W3CDTF">2019-12-02T13:16:23Z</dcterms:created>
  <dcterms:modified xsi:type="dcterms:W3CDTF">2019-12-02T13:56:12Z</dcterms:modified>
  <cp:category/>
</cp:coreProperties>
</file>