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3692d18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3692d18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Sustentación primera previa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Inteligencia Artificial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Github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50809" t="0"/>
          <a:stretch/>
        </p:blipFill>
        <p:spPr>
          <a:xfrm>
            <a:off x="2322975" y="1658850"/>
            <a:ext cx="4498048" cy="25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