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59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4D6AC-CB2D-C428-15C7-B4BDE3CCA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A02854-CECA-09DE-CFB7-8771D97DC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0CDB2D-34D3-58FB-4D92-09B0EB3F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0442-A57B-4B01-B237-E5688989AD00}" type="datetimeFigureOut">
              <a:rPr lang="de-AT" smtClean="0"/>
              <a:t>13.06.2022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4B57B4-C6CE-7FEB-646F-2C47032BD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01F682-6857-41F1-46A1-B847ACE7D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206C-958B-40E7-A12D-03D8C816A4B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35173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3411D2-9D83-014E-9829-AD354D99A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87BFA0B-D010-7982-4F80-DD08D98E4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ADFD7B-265B-3B02-D810-8D8E15010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0442-A57B-4B01-B237-E5688989AD00}" type="datetimeFigureOut">
              <a:rPr lang="de-AT" smtClean="0"/>
              <a:t>13.06.2022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790467-323A-49C8-FBF2-0EF615D3A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BDFADC-87FF-B8AF-DB3A-02B7A23A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206C-958B-40E7-A12D-03D8C816A4B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25991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2E791D6-B95A-17DA-A70A-68BB6D0028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88007AB-A7C9-D714-BECA-3F112C96B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97C35A-BFB7-DED6-99B6-06BB33ED2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0442-A57B-4B01-B237-E5688989AD00}" type="datetimeFigureOut">
              <a:rPr lang="de-AT" smtClean="0"/>
              <a:t>13.06.2022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4E5349-E2CD-1B03-0DE2-85263F9EC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67E01F-9D52-8EC1-F6F3-20D0C94FF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206C-958B-40E7-A12D-03D8C816A4B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6198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B742B8-6B86-419E-2212-8CC66B155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4C7B81-99A0-CFA5-1E15-8E6A4C2AE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EA4C44-1A98-24CA-902D-6EB3469A4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0442-A57B-4B01-B237-E5688989AD00}" type="datetimeFigureOut">
              <a:rPr lang="de-AT" smtClean="0"/>
              <a:t>13.06.2022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2D9D82-6897-1611-28FF-19BA17786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D307EB-AE37-6562-3925-8CC5BD243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206C-958B-40E7-A12D-03D8C816A4B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52097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2DA7B8-3230-F62C-6E5B-98AA3BFD4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4A0A7C-C1EB-C603-2B31-FB6E7B246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8A1709-C675-9039-41AC-FEEAAA30A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0442-A57B-4B01-B237-E5688989AD00}" type="datetimeFigureOut">
              <a:rPr lang="de-AT" smtClean="0"/>
              <a:t>13.06.2022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AB28ED-BBA0-1BD6-8052-D3757EE40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04BF56-3DE2-5C85-D97F-FC12A4E72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206C-958B-40E7-A12D-03D8C816A4B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59969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CEA05F-3C31-2BDD-C35C-AFE6BF029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5586AE-96F4-1755-A814-F28F884E71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424277-BEBF-2D2C-CA6A-5C42037A1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3618D1-B73B-AA8A-06D0-1A1D8319B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0442-A57B-4B01-B237-E5688989AD00}" type="datetimeFigureOut">
              <a:rPr lang="de-AT" smtClean="0"/>
              <a:t>13.06.2022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D360C4-BF1D-324C-D530-C9C4DF976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35C9B3-0C98-C879-F3A9-2E1D9BFC4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206C-958B-40E7-A12D-03D8C816A4B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419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70F780-1DE9-7844-D8FF-B166503EA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5F2B0F-92D2-FC83-2F58-6CF5EB814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1A1789-F19B-39D4-5FA0-46488E8FC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75946F3-6C31-D84D-8596-A988ECA053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986D0CC-FDE4-08B8-9E2D-70F1CF9DC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F3C8F47-27F0-BFA4-8093-804276A09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0442-A57B-4B01-B237-E5688989AD00}" type="datetimeFigureOut">
              <a:rPr lang="de-AT" smtClean="0"/>
              <a:t>13.06.2022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0DDD160-4652-8FD0-4A5C-10518CC49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199C0F6-9968-5BC7-0801-BD31881B7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206C-958B-40E7-A12D-03D8C816A4B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08208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C718B1-6DBD-5EC4-4F13-8E2AAC947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209EA9-1100-65E8-4E45-FC439B6AA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0442-A57B-4B01-B237-E5688989AD00}" type="datetimeFigureOut">
              <a:rPr lang="de-AT" smtClean="0"/>
              <a:t>13.06.2022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C0C654-322B-09A1-1A92-E41CBCFE0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9FCE690-3EF9-CEDD-6983-ADDA2DA9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206C-958B-40E7-A12D-03D8C816A4B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39013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4CEFE5E-10D0-431B-F362-02D0CDE2D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0442-A57B-4B01-B237-E5688989AD00}" type="datetimeFigureOut">
              <a:rPr lang="de-AT" smtClean="0"/>
              <a:t>13.06.2022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63EF17F-AC85-D49B-3529-3B02E4676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4EFEE2-E1C2-710A-A75F-8AD716BFF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206C-958B-40E7-A12D-03D8C816A4B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1733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A45332-15ED-3B2C-3DAC-00C41CF0D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D7EFE9-EC97-1739-0E38-B82A91457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0D93CF-A1EC-E2BD-A91B-7C7378D17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1BF74E-C4A6-DBB7-323D-2E96F88AB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0442-A57B-4B01-B237-E5688989AD00}" type="datetimeFigureOut">
              <a:rPr lang="de-AT" smtClean="0"/>
              <a:t>13.06.2022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664C0B-1B5A-95CF-B20A-F440F9C1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31AD72-2A29-4364-DA9F-C789798C7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206C-958B-40E7-A12D-03D8C816A4B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37291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D72A30-301F-701F-BCD0-B92CC75E8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9AA97A1-1FFD-554E-2136-7D3ACF582A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DA499D-BF9D-A868-1E4A-670678D0B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31DB99-E717-1466-125E-33E95EE80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0442-A57B-4B01-B237-E5688989AD00}" type="datetimeFigureOut">
              <a:rPr lang="de-AT" smtClean="0"/>
              <a:t>13.06.2022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7BCB34-179C-F14B-5EEB-D7AE3E3C5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9D18AF-F5FF-6235-70B0-ABE705F2A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206C-958B-40E7-A12D-03D8C816A4B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3650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CDD2844-AE5F-CC41-FB96-234928DCC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849C4C-37D2-D49E-756D-FE2CF34AF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01E114-109E-6D20-0B57-609C9326AD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90442-A57B-4B01-B237-E5688989AD00}" type="datetimeFigureOut">
              <a:rPr lang="de-AT" smtClean="0"/>
              <a:t>13.06.2022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19FBB6-F474-C07F-DA7C-5495E5C108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75D553-AB88-8BEE-4F5E-386F5771F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3206C-958B-40E7-A12D-03D8C816A4B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61401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.serlo.org/mathe/1595/integral" TargetMode="External"/><Relationship Id="rId2" Type="http://schemas.openxmlformats.org/officeDocument/2006/relationships/hyperlink" Target="https://de.wikipedia.org/wiki/Numerische_Integr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583529-7E90-599F-97EF-0DA7F83A8B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Numerische Integration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68CAC0-834F-B099-E441-25005A2F92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By Siemens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94462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3704EF-BF07-0D68-7D22-EFD6C0317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E4ABEC-590B-A580-8F7F-B0586239F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Definition</a:t>
            </a:r>
          </a:p>
          <a:p>
            <a:r>
              <a:rPr lang="de-DE" dirty="0"/>
              <a:t>Grafische Verfahren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54515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B711D-CBA8-0D98-A611-5BC1B78E1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B2D6E8-BAAC-4186-33AC-032CB72B0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Dient zur Berechnung von Integralen</a:t>
            </a:r>
          </a:p>
          <a:p>
            <a:r>
              <a:rPr lang="de-DE" dirty="0"/>
              <a:t>Genutzt wenn die Stammfunktion durch</a:t>
            </a:r>
            <a:br>
              <a:rPr lang="de-DE" dirty="0"/>
            </a:br>
            <a:r>
              <a:rPr lang="de-DE" dirty="0"/>
              <a:t>elementare Funktionen nicht ausdrücken lässt</a:t>
            </a:r>
          </a:p>
          <a:p>
            <a:endParaRPr lang="de-DE" dirty="0"/>
          </a:p>
          <a:p>
            <a:endParaRPr lang="de-AT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DAEA19E-5E09-611A-CF0F-BDA0BFDBE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2344" y="3965427"/>
            <a:ext cx="2518623" cy="59445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1BB093D-8D96-F7A4-4A7B-938FC7AA47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83096" y="3429000"/>
            <a:ext cx="37909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835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DDF735-160D-1691-9080-83CEB7C79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Grafische Verfahren	</a:t>
            </a:r>
            <a:endParaRPr lang="de-A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8A0F449-49B7-67EE-51DC-684B8A854F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Zählverfahren</a:t>
                </a:r>
              </a:p>
              <a:p>
                <a:pPr lvl="1"/>
                <a:r>
                  <a:rPr lang="de-DE" dirty="0"/>
                  <a:t>Graph wird auf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𝑚𝑚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dirty="0"/>
                  <a:t> unterteilt</a:t>
                </a:r>
              </a:p>
              <a:p>
                <a:pPr lvl="1"/>
                <a:r>
                  <a:rPr lang="de-DE" dirty="0"/>
                  <a:t>Kästchen in der Fläche werden gezählt</a:t>
                </a:r>
              </a:p>
              <a:p>
                <a:r>
                  <a:rPr lang="de-DE" dirty="0"/>
                  <a:t>Messung</a:t>
                </a:r>
                <a:endParaRPr lang="de-AT" dirty="0"/>
              </a:p>
              <a:p>
                <a:pPr lvl="1"/>
                <a:r>
                  <a:rPr lang="de-AT" dirty="0"/>
                  <a:t>Messung mittels Planimeter</a:t>
                </a:r>
                <a:endParaRPr lang="de-DE" dirty="0"/>
              </a:p>
              <a:p>
                <a:endParaRPr lang="de-AT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8A0F449-49B7-67EE-51DC-684B8A854F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7F837BF7-E00F-CACB-4318-BF5F7D715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561" y="3917457"/>
            <a:ext cx="20955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324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2ED192-89DB-CDDE-AF3B-C93E1BBFE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06A86D-2B23-043E-3B0D-E5E1C06A4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Mit der Quadraturformel</a:t>
            </a:r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914708F-D163-5352-69A8-7C75064A4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3429000"/>
            <a:ext cx="4149790" cy="94523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D436819-32CA-0C16-726E-F0307987F8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206" y="1551146"/>
            <a:ext cx="5163594" cy="375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077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09E717-E972-7C72-1CF7-AB5FD8F8D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Interpolarische</a:t>
            </a:r>
            <a:r>
              <a:rPr lang="de-DE" dirty="0"/>
              <a:t> Quadraturformel	</a:t>
            </a:r>
            <a:endParaRPr lang="de-A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060F695-DF48-C06D-3229-1EA4560188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9322" y="1825625"/>
                <a:ext cx="10515600" cy="4351338"/>
              </a:xfrm>
            </p:spPr>
            <p:txBody>
              <a:bodyPr/>
              <a:lstStyle/>
              <a:p>
                <a:r>
                  <a:rPr lang="de-DE" dirty="0"/>
                  <a:t>Funktion f(</a:t>
                </a:r>
                <a:r>
                  <a:rPr lang="de-DE" i="1" dirty="0"/>
                  <a:t>x</a:t>
                </a:r>
                <a:r>
                  <a:rPr lang="de-DE" dirty="0"/>
                  <a:t>) mit Interpolationspolynom </a:t>
                </a:r>
                <a:br>
                  <a:rPr lang="de-DE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dirty="0"/>
                  <a:t>(x) approximieren und integrieren</a:t>
                </a:r>
              </a:p>
              <a:p>
                <a:pPr lvl="1"/>
                <a:r>
                  <a:rPr lang="de-DE" dirty="0"/>
                  <a:t>Nach der Konstruktion hat die Formel</a:t>
                </a:r>
                <a:br>
                  <a:rPr lang="de-DE" dirty="0"/>
                </a:br>
                <a:r>
                  <a:rPr lang="de-DE" dirty="0"/>
                  <a:t>eine Genauigkeit von </a:t>
                </a:r>
                <a:r>
                  <a:rPr lang="de-DE" i="1" dirty="0"/>
                  <a:t>n</a:t>
                </a:r>
              </a:p>
              <a:p>
                <a:r>
                  <a:rPr lang="de-AT" dirty="0"/>
                  <a:t>Falls die Integrationsgrenzen Stützstellen</a:t>
                </a:r>
                <a:br>
                  <a:rPr lang="de-AT" dirty="0"/>
                </a:br>
                <a:r>
                  <a:rPr lang="de-AT" dirty="0"/>
                  <a:t>spricht man von einer</a:t>
                </a:r>
              </a:p>
              <a:p>
                <a:pPr lvl="1"/>
                <a:r>
                  <a:rPr lang="de-AT" dirty="0"/>
                  <a:t>Abgeschlossenen Quadraturformel sonst von einer </a:t>
                </a:r>
              </a:p>
              <a:p>
                <a:pPr lvl="1"/>
                <a:r>
                  <a:rPr lang="de-AT" dirty="0"/>
                  <a:t>Offenen Quadraturformel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060F695-DF48-C06D-3229-1EA4560188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9322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44E5FD0C-3440-6DA8-D358-6E763DF64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297" y="2381249"/>
            <a:ext cx="4229690" cy="65731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AB39635-5BE6-77AB-9AA0-6A3EDE6B4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5234" y="4226711"/>
            <a:ext cx="2419688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562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107CED-B1A0-037E-CFCB-914C69337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Quadraturformeln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F01C4D-B224-891F-BC8A-FBB746A2F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Summierte Quadraturformel</a:t>
            </a:r>
          </a:p>
          <a:p>
            <a:endParaRPr lang="de-DE" dirty="0"/>
          </a:p>
          <a:p>
            <a:r>
              <a:rPr lang="de-DE" dirty="0"/>
              <a:t>Monte-Carlo-Integration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30124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7A4BF9-D290-B81C-710B-9041BD996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AB3E4C-FD11-5E13-DF3D-4DB7D1AB0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>
                <a:hlinkClick r:id="rId2"/>
              </a:rPr>
              <a:t>https://de.wikipedia.org/wiki/Numerische_Integration</a:t>
            </a:r>
            <a:endParaRPr lang="de-AT" dirty="0"/>
          </a:p>
          <a:p>
            <a:r>
              <a:rPr lang="de-AT" dirty="0">
                <a:hlinkClick r:id="rId3"/>
              </a:rPr>
              <a:t>https://de.serlo.org/mathe/1595/integral</a:t>
            </a:r>
            <a:endParaRPr lang="de-AT" dirty="0"/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90987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Office PowerPoint</Application>
  <PresentationFormat>Breitbild</PresentationFormat>
  <Paragraphs>29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</vt:lpstr>
      <vt:lpstr>Numerische Integration</vt:lpstr>
      <vt:lpstr>Agenda</vt:lpstr>
      <vt:lpstr>Definition</vt:lpstr>
      <vt:lpstr>Grafische Verfahren </vt:lpstr>
      <vt:lpstr>Berechnen</vt:lpstr>
      <vt:lpstr>Interpolarische Quadraturformel </vt:lpstr>
      <vt:lpstr>Weitere Quadraturformeln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Numerische Integration</dc:title>
  <dc:creator>Feichtlbauer Simon</dc:creator>
  <cp:lastModifiedBy>Feichtlbauer Simon</cp:lastModifiedBy>
  <cp:revision>5</cp:revision>
  <dcterms:created xsi:type="dcterms:W3CDTF">2022-05-16T09:33:29Z</dcterms:created>
  <dcterms:modified xsi:type="dcterms:W3CDTF">2022-06-13T09:32:00Z</dcterms:modified>
</cp:coreProperties>
</file>