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4D6AC-CB2D-C428-15C7-B4BDE3CC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02854-CECA-09DE-CFB7-8771D97D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CDB2D-34D3-58FB-4D92-09B0EB3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57B4-C6CE-7FEB-646F-2C47032B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F682-6857-41F1-46A1-B847ACE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1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11D2-9D83-014E-9829-AD354D99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BFA0B-D010-7982-4F80-DD08D98E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FD7B-265B-3B02-D810-8D8E150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90467-323A-49C8-FBF2-0EF615D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DFADC-87FF-B8AF-DB3A-02B7A23A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99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791D6-B95A-17DA-A70A-68BB6D00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8007AB-A7C9-D714-BECA-3F112C96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7C35A-BFB7-DED6-99B6-06BB33E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E5349-E2CD-1B03-0DE2-85263F9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E01F-9D52-8EC1-F6F3-20D0C94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9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742B8-6B86-419E-2212-8CC66B15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7B81-99A0-CFA5-1E15-8E6A4C2A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A4C44-1A98-24CA-902D-6EB3469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D9D82-6897-1611-28FF-19BA17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307EB-AE37-6562-3925-8CC5BD2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0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A7B8-3230-F62C-6E5B-98AA3BF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A0A7C-C1EB-C603-2B31-FB6E7B24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A1709-C675-9039-41AC-FEEAAA30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B28ED-BBA0-1BD6-8052-D3757E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4BF56-3DE2-5C85-D97F-FC12A4E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9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A05F-3C31-2BDD-C35C-AFE6BF0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586AE-96F4-1755-A814-F28F884E7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424277-BEBF-2D2C-CA6A-5C42037A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618D1-B73B-AA8A-06D0-1A1D8319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360C4-BF1D-324C-D530-C9C4DF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5C9B3-0C98-C879-F3A9-2E1D9BFC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1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F780-1DE9-7844-D8FF-B166503E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F2B0F-92D2-FC83-2F58-6CF5EB81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A1789-F19B-39D4-5FA0-46488E8F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5946F3-6C31-D84D-8596-A988ECA0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86D0CC-FDE4-08B8-9E2D-70F1CF9D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C8F47-27F0-BFA4-8093-804276A0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DD160-4652-8FD0-4A5C-10518CC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99C0F6-9968-5BC7-0801-BD31881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82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718B1-6DBD-5EC4-4F13-8E2AAC9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209EA9-1100-65E8-4E45-FC439B6A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0C654-322B-09A1-1A92-E41CBCFE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CE690-3EF9-CEDD-6983-ADDA2DA9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0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CEFE5E-10D0-431B-F362-02D0CD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3EF17F-AC85-D49B-3529-3B02E46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4EFEE2-E1C2-710A-A75F-8AD716B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3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5332-15ED-3B2C-3DAC-00C41CF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EFE9-EC97-1739-0E38-B82A9145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D93CF-A1EC-E2BD-A91B-7C7378D1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BF74E-C4A6-DBB7-323D-2E96F88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4C0B-1B5A-95CF-B20A-F440F9C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1AD72-2A29-4364-DA9F-C789798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2A30-301F-701F-BCD0-B92CC75E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AA97A1-1FFD-554E-2136-7D3ACF58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A499D-BF9D-A868-1E4A-670678D0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1DB99-E717-1466-125E-33E95EE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BCB34-179C-F14B-5EEB-D7AE3E3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D18AF-F5FF-6235-70B0-ABE705F2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6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DD2844-AE5F-CC41-FB96-234928D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49C4C-37D2-D49E-756D-FE2CF34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E114-109E-6D20-0B57-609C9326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442-A57B-4B01-B237-E5688989AD00}" type="datetimeFigureOut">
              <a:rPr lang="de-AT" smtClean="0"/>
              <a:t>23.05.2022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9FBB6-F474-C07F-DA7C-5495E5C1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5D553-AB88-8BEE-4F5E-386F5771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4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erlo.org/mathe/1595/integral" TargetMode="External"/><Relationship Id="rId2" Type="http://schemas.openxmlformats.org/officeDocument/2006/relationships/hyperlink" Target="https://de.wikipedia.org/wiki/Numerische_Integ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3529-7E90-599F-97EF-0DA7F83A8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68CAC0-834F-B099-E441-25005A2F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Siemens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44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704EF-BF07-0D68-7D22-EFD6C03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4ABEC-590B-A580-8F7F-B0586239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  <a:p>
            <a:r>
              <a:rPr lang="de-DE" dirty="0"/>
              <a:t>Grafische 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45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B711D-CBA8-0D98-A611-5BC1B78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D6E8-BAAC-4186-33AC-032CB72B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zur Berechnung von Integralen</a:t>
            </a:r>
          </a:p>
          <a:p>
            <a:r>
              <a:rPr lang="de-DE" dirty="0"/>
              <a:t>Genutzt wenn die Stammfunktion durch</a:t>
            </a:r>
            <a:br>
              <a:rPr lang="de-DE" dirty="0"/>
            </a:br>
            <a:r>
              <a:rPr lang="de-DE" dirty="0"/>
              <a:t>elementare Funktionen nicht ausdrücken lässt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AEA19E-5E09-611A-CF0F-BDA0BFDB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344" y="3965427"/>
            <a:ext cx="2518623" cy="5944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BB093D-8D96-F7A4-4A7B-938FC7A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3096" y="3429000"/>
            <a:ext cx="3790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F735-160D-1691-9080-83CEB7C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Verfahren	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Zählverfahren</a:t>
                </a:r>
              </a:p>
              <a:p>
                <a:pPr lvl="1"/>
                <a:r>
                  <a:rPr lang="de-DE" dirty="0"/>
                  <a:t>Graph wird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unterteilt</a:t>
                </a:r>
              </a:p>
              <a:p>
                <a:pPr lvl="1"/>
                <a:r>
                  <a:rPr lang="de-DE" dirty="0"/>
                  <a:t>Kästchen in der Fläche werden gezählt</a:t>
                </a:r>
              </a:p>
              <a:p>
                <a:r>
                  <a:rPr lang="de-DE" dirty="0"/>
                  <a:t>Messung</a:t>
                </a:r>
                <a:endParaRPr lang="de-AT" dirty="0"/>
              </a:p>
              <a:p>
                <a:pPr lvl="1"/>
                <a:r>
                  <a:rPr lang="de-AT" dirty="0"/>
                  <a:t>Messung mittels Planimeter</a:t>
                </a:r>
                <a:endParaRPr lang="de-DE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F837BF7-E00F-CACB-4318-BF5F7D71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61" y="3917457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D192-89DB-CDDE-AF3B-C93E1BBF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A86D-2B23-043E-3B0D-E5E1C0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der Quadraturformel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14708F-D163-5352-69A8-7C75064A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29000"/>
            <a:ext cx="4149790" cy="9452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436819-32CA-0C16-726E-F0307987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06" y="1551146"/>
            <a:ext cx="5163594" cy="37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A4BF9-D290-B81C-710B-9041BD99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B3E4C-FD11-5E13-DF3D-4DB7D1AB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https://de.wikipedia.org/wiki/Numerische_Integration</a:t>
            </a:r>
            <a:endParaRPr lang="de-AT" dirty="0"/>
          </a:p>
          <a:p>
            <a:r>
              <a:rPr lang="de-AT" dirty="0">
                <a:hlinkClick r:id="rId3"/>
              </a:rPr>
              <a:t>https://de.serlo.org/mathe/1595/integral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09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Numerische Integration</vt:lpstr>
      <vt:lpstr>Agenda</vt:lpstr>
      <vt:lpstr>Definition</vt:lpstr>
      <vt:lpstr>Grafische Verfahren </vt:lpstr>
      <vt:lpstr>Berechnen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Integration</dc:title>
  <dc:creator>Feichtlbauer Simon</dc:creator>
  <cp:lastModifiedBy>Feichtlbauer Simon</cp:lastModifiedBy>
  <cp:revision>3</cp:revision>
  <dcterms:created xsi:type="dcterms:W3CDTF">2022-05-16T09:33:29Z</dcterms:created>
  <dcterms:modified xsi:type="dcterms:W3CDTF">2022-05-23T11:01:59Z</dcterms:modified>
</cp:coreProperties>
</file>