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F787FF54-F3A1-49EF-BD4D-52F3753452C1}">
          <p14:sldIdLst>
            <p14:sldId id="256"/>
            <p14:sldId id="257"/>
            <p14:sldId id="258"/>
            <p14:sldId id="259"/>
            <p14:sldId id="261"/>
            <p14:sldId id="262"/>
            <p14:sldId id="263"/>
            <p14:sldId id="264"/>
            <p14:sldId id="265"/>
            <p14:sldId id="266"/>
          </p14:sldIdLst>
        </p14:section>
        <p14:section name="Abschnitt ohne Titel" id="{669273D9-76BD-48F5-BA06-22315CDBB3BF}">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72" y="1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ED5416-E9AA-417A-83DB-925959FF867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AT"/>
          </a:p>
        </p:txBody>
      </p:sp>
      <p:sp>
        <p:nvSpPr>
          <p:cNvPr id="3" name="Untertitel 2">
            <a:extLst>
              <a:ext uri="{FF2B5EF4-FFF2-40B4-BE49-F238E27FC236}">
                <a16:creationId xmlns:a16="http://schemas.microsoft.com/office/drawing/2014/main" id="{4646D9F5-6FC7-4FF3-873E-46FDE8EB6D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AT"/>
          </a:p>
        </p:txBody>
      </p:sp>
      <p:sp>
        <p:nvSpPr>
          <p:cNvPr id="4" name="Datumsplatzhalter 3">
            <a:extLst>
              <a:ext uri="{FF2B5EF4-FFF2-40B4-BE49-F238E27FC236}">
                <a16:creationId xmlns:a16="http://schemas.microsoft.com/office/drawing/2014/main" id="{01F0E8AD-1509-4150-955B-62756607FC33}"/>
              </a:ext>
            </a:extLst>
          </p:cNvPr>
          <p:cNvSpPr>
            <a:spLocks noGrp="1"/>
          </p:cNvSpPr>
          <p:nvPr>
            <p:ph type="dt" sz="half" idx="10"/>
          </p:nvPr>
        </p:nvSpPr>
        <p:spPr/>
        <p:txBody>
          <a:bodyPr/>
          <a:lstStyle/>
          <a:p>
            <a:fld id="{62A89DD5-5B1A-412C-97CB-27C08C19DA20}" type="datetimeFigureOut">
              <a:rPr lang="de-AT" smtClean="0"/>
              <a:t>20.06.2022</a:t>
            </a:fld>
            <a:endParaRPr lang="de-AT"/>
          </a:p>
        </p:txBody>
      </p:sp>
      <p:sp>
        <p:nvSpPr>
          <p:cNvPr id="5" name="Fußzeilenplatzhalter 4">
            <a:extLst>
              <a:ext uri="{FF2B5EF4-FFF2-40B4-BE49-F238E27FC236}">
                <a16:creationId xmlns:a16="http://schemas.microsoft.com/office/drawing/2014/main" id="{1CFDB59C-99F5-4105-8713-69602BDAF78F}"/>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FD905BC1-006E-48F8-9AEF-AC2F41109743}"/>
              </a:ext>
            </a:extLst>
          </p:cNvPr>
          <p:cNvSpPr>
            <a:spLocks noGrp="1"/>
          </p:cNvSpPr>
          <p:nvPr>
            <p:ph type="sldNum" sz="quarter" idx="12"/>
          </p:nvPr>
        </p:nvSpPr>
        <p:spPr/>
        <p:txBody>
          <a:bodyPr/>
          <a:lstStyle/>
          <a:p>
            <a:fld id="{4ADC8879-1BBD-4401-847D-E3F66B5DB1DE}" type="slidenum">
              <a:rPr lang="de-AT" smtClean="0"/>
              <a:t>‹Nr.›</a:t>
            </a:fld>
            <a:endParaRPr lang="de-AT"/>
          </a:p>
        </p:txBody>
      </p:sp>
    </p:spTree>
    <p:extLst>
      <p:ext uri="{BB962C8B-B14F-4D97-AF65-F5344CB8AC3E}">
        <p14:creationId xmlns:p14="http://schemas.microsoft.com/office/powerpoint/2010/main" val="2221260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280D42-3A1C-4687-A9C3-57AB5BFBC9D5}"/>
              </a:ext>
            </a:extLst>
          </p:cNvPr>
          <p:cNvSpPr>
            <a:spLocks noGrp="1"/>
          </p:cNvSpPr>
          <p:nvPr>
            <p:ph type="title"/>
          </p:nvPr>
        </p:nvSpPr>
        <p:spPr/>
        <p:txBody>
          <a:bodyPr/>
          <a:lstStyle/>
          <a:p>
            <a:r>
              <a:rPr lang="de-DE"/>
              <a:t>Mastertitelformat bearbeiten</a:t>
            </a:r>
            <a:endParaRPr lang="de-AT"/>
          </a:p>
        </p:txBody>
      </p:sp>
      <p:sp>
        <p:nvSpPr>
          <p:cNvPr id="3" name="Vertikaler Textplatzhalter 2">
            <a:extLst>
              <a:ext uri="{FF2B5EF4-FFF2-40B4-BE49-F238E27FC236}">
                <a16:creationId xmlns:a16="http://schemas.microsoft.com/office/drawing/2014/main" id="{574F8081-A093-42CA-9CA1-569675D2455E}"/>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41F9B63F-4823-4631-BD39-592B6C27E135}"/>
              </a:ext>
            </a:extLst>
          </p:cNvPr>
          <p:cNvSpPr>
            <a:spLocks noGrp="1"/>
          </p:cNvSpPr>
          <p:nvPr>
            <p:ph type="dt" sz="half" idx="10"/>
          </p:nvPr>
        </p:nvSpPr>
        <p:spPr/>
        <p:txBody>
          <a:bodyPr/>
          <a:lstStyle/>
          <a:p>
            <a:fld id="{62A89DD5-5B1A-412C-97CB-27C08C19DA20}" type="datetimeFigureOut">
              <a:rPr lang="de-AT" smtClean="0"/>
              <a:t>20.06.2022</a:t>
            </a:fld>
            <a:endParaRPr lang="de-AT"/>
          </a:p>
        </p:txBody>
      </p:sp>
      <p:sp>
        <p:nvSpPr>
          <p:cNvPr id="5" name="Fußzeilenplatzhalter 4">
            <a:extLst>
              <a:ext uri="{FF2B5EF4-FFF2-40B4-BE49-F238E27FC236}">
                <a16:creationId xmlns:a16="http://schemas.microsoft.com/office/drawing/2014/main" id="{9196CAF4-543A-4B3C-BD00-A9BB343F0A72}"/>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6C8AB353-76C6-49B7-89D6-A7C5B510122D}"/>
              </a:ext>
            </a:extLst>
          </p:cNvPr>
          <p:cNvSpPr>
            <a:spLocks noGrp="1"/>
          </p:cNvSpPr>
          <p:nvPr>
            <p:ph type="sldNum" sz="quarter" idx="12"/>
          </p:nvPr>
        </p:nvSpPr>
        <p:spPr/>
        <p:txBody>
          <a:bodyPr/>
          <a:lstStyle/>
          <a:p>
            <a:fld id="{4ADC8879-1BBD-4401-847D-E3F66B5DB1DE}" type="slidenum">
              <a:rPr lang="de-AT" smtClean="0"/>
              <a:t>‹Nr.›</a:t>
            </a:fld>
            <a:endParaRPr lang="de-AT"/>
          </a:p>
        </p:txBody>
      </p:sp>
    </p:spTree>
    <p:extLst>
      <p:ext uri="{BB962C8B-B14F-4D97-AF65-F5344CB8AC3E}">
        <p14:creationId xmlns:p14="http://schemas.microsoft.com/office/powerpoint/2010/main" val="429471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7B9C6C80-523F-4F65-809E-8836B3C1AEE3}"/>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AT"/>
          </a:p>
        </p:txBody>
      </p:sp>
      <p:sp>
        <p:nvSpPr>
          <p:cNvPr id="3" name="Vertikaler Textplatzhalter 2">
            <a:extLst>
              <a:ext uri="{FF2B5EF4-FFF2-40B4-BE49-F238E27FC236}">
                <a16:creationId xmlns:a16="http://schemas.microsoft.com/office/drawing/2014/main" id="{4D58834A-AC9D-4A07-9010-474D3A5ACFD5}"/>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88B610B8-CD7E-4C47-AFF6-760EA2DB2D11}"/>
              </a:ext>
            </a:extLst>
          </p:cNvPr>
          <p:cNvSpPr>
            <a:spLocks noGrp="1"/>
          </p:cNvSpPr>
          <p:nvPr>
            <p:ph type="dt" sz="half" idx="10"/>
          </p:nvPr>
        </p:nvSpPr>
        <p:spPr/>
        <p:txBody>
          <a:bodyPr/>
          <a:lstStyle/>
          <a:p>
            <a:fld id="{62A89DD5-5B1A-412C-97CB-27C08C19DA20}" type="datetimeFigureOut">
              <a:rPr lang="de-AT" smtClean="0"/>
              <a:t>20.06.2022</a:t>
            </a:fld>
            <a:endParaRPr lang="de-AT"/>
          </a:p>
        </p:txBody>
      </p:sp>
      <p:sp>
        <p:nvSpPr>
          <p:cNvPr id="5" name="Fußzeilenplatzhalter 4">
            <a:extLst>
              <a:ext uri="{FF2B5EF4-FFF2-40B4-BE49-F238E27FC236}">
                <a16:creationId xmlns:a16="http://schemas.microsoft.com/office/drawing/2014/main" id="{96D0109D-A533-40AC-A80E-EA07D49976C6}"/>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5BA934A8-8478-42F9-9995-6DDE898B26C9}"/>
              </a:ext>
            </a:extLst>
          </p:cNvPr>
          <p:cNvSpPr>
            <a:spLocks noGrp="1"/>
          </p:cNvSpPr>
          <p:nvPr>
            <p:ph type="sldNum" sz="quarter" idx="12"/>
          </p:nvPr>
        </p:nvSpPr>
        <p:spPr/>
        <p:txBody>
          <a:bodyPr/>
          <a:lstStyle/>
          <a:p>
            <a:fld id="{4ADC8879-1BBD-4401-847D-E3F66B5DB1DE}" type="slidenum">
              <a:rPr lang="de-AT" smtClean="0"/>
              <a:t>‹Nr.›</a:t>
            </a:fld>
            <a:endParaRPr lang="de-AT"/>
          </a:p>
        </p:txBody>
      </p:sp>
    </p:spTree>
    <p:extLst>
      <p:ext uri="{BB962C8B-B14F-4D97-AF65-F5344CB8AC3E}">
        <p14:creationId xmlns:p14="http://schemas.microsoft.com/office/powerpoint/2010/main" val="2268027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CEEE20-7448-420A-BFAD-EFB1E22EB2DD}"/>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635B8889-1CC1-463C-9284-4249A9BF00C9}"/>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2D7D8DEC-306B-44AC-8981-D5C1F024187E}"/>
              </a:ext>
            </a:extLst>
          </p:cNvPr>
          <p:cNvSpPr>
            <a:spLocks noGrp="1"/>
          </p:cNvSpPr>
          <p:nvPr>
            <p:ph type="dt" sz="half" idx="10"/>
          </p:nvPr>
        </p:nvSpPr>
        <p:spPr/>
        <p:txBody>
          <a:bodyPr/>
          <a:lstStyle/>
          <a:p>
            <a:fld id="{62A89DD5-5B1A-412C-97CB-27C08C19DA20}" type="datetimeFigureOut">
              <a:rPr lang="de-AT" smtClean="0"/>
              <a:t>20.06.2022</a:t>
            </a:fld>
            <a:endParaRPr lang="de-AT"/>
          </a:p>
        </p:txBody>
      </p:sp>
      <p:sp>
        <p:nvSpPr>
          <p:cNvPr id="5" name="Fußzeilenplatzhalter 4">
            <a:extLst>
              <a:ext uri="{FF2B5EF4-FFF2-40B4-BE49-F238E27FC236}">
                <a16:creationId xmlns:a16="http://schemas.microsoft.com/office/drawing/2014/main" id="{77DC79A7-17F1-4ABA-ACE7-495AAF1C8DD0}"/>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EF1C98A2-8EB1-471E-9B94-3D5EED4D8AAE}"/>
              </a:ext>
            </a:extLst>
          </p:cNvPr>
          <p:cNvSpPr>
            <a:spLocks noGrp="1"/>
          </p:cNvSpPr>
          <p:nvPr>
            <p:ph type="sldNum" sz="quarter" idx="12"/>
          </p:nvPr>
        </p:nvSpPr>
        <p:spPr/>
        <p:txBody>
          <a:bodyPr/>
          <a:lstStyle/>
          <a:p>
            <a:fld id="{4ADC8879-1BBD-4401-847D-E3F66B5DB1DE}" type="slidenum">
              <a:rPr lang="de-AT" smtClean="0"/>
              <a:t>‹Nr.›</a:t>
            </a:fld>
            <a:endParaRPr lang="de-AT"/>
          </a:p>
        </p:txBody>
      </p:sp>
    </p:spTree>
    <p:extLst>
      <p:ext uri="{BB962C8B-B14F-4D97-AF65-F5344CB8AC3E}">
        <p14:creationId xmlns:p14="http://schemas.microsoft.com/office/powerpoint/2010/main" val="901276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E08A03-0372-4FB4-AE38-F01DBD29598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AT"/>
          </a:p>
        </p:txBody>
      </p:sp>
      <p:sp>
        <p:nvSpPr>
          <p:cNvPr id="3" name="Textplatzhalter 2">
            <a:extLst>
              <a:ext uri="{FF2B5EF4-FFF2-40B4-BE49-F238E27FC236}">
                <a16:creationId xmlns:a16="http://schemas.microsoft.com/office/drawing/2014/main" id="{221A6208-E9E3-4B54-A941-A614C0B53F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48851A66-9FEC-417D-AF2D-11F18F06ED51}"/>
              </a:ext>
            </a:extLst>
          </p:cNvPr>
          <p:cNvSpPr>
            <a:spLocks noGrp="1"/>
          </p:cNvSpPr>
          <p:nvPr>
            <p:ph type="dt" sz="half" idx="10"/>
          </p:nvPr>
        </p:nvSpPr>
        <p:spPr/>
        <p:txBody>
          <a:bodyPr/>
          <a:lstStyle/>
          <a:p>
            <a:fld id="{62A89DD5-5B1A-412C-97CB-27C08C19DA20}" type="datetimeFigureOut">
              <a:rPr lang="de-AT" smtClean="0"/>
              <a:t>20.06.2022</a:t>
            </a:fld>
            <a:endParaRPr lang="de-AT"/>
          </a:p>
        </p:txBody>
      </p:sp>
      <p:sp>
        <p:nvSpPr>
          <p:cNvPr id="5" name="Fußzeilenplatzhalter 4">
            <a:extLst>
              <a:ext uri="{FF2B5EF4-FFF2-40B4-BE49-F238E27FC236}">
                <a16:creationId xmlns:a16="http://schemas.microsoft.com/office/drawing/2014/main" id="{741BB323-9734-476D-B522-2388172A8FC2}"/>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5C6471C8-03B1-43AC-A75E-1C3725AAF1AE}"/>
              </a:ext>
            </a:extLst>
          </p:cNvPr>
          <p:cNvSpPr>
            <a:spLocks noGrp="1"/>
          </p:cNvSpPr>
          <p:nvPr>
            <p:ph type="sldNum" sz="quarter" idx="12"/>
          </p:nvPr>
        </p:nvSpPr>
        <p:spPr/>
        <p:txBody>
          <a:bodyPr/>
          <a:lstStyle/>
          <a:p>
            <a:fld id="{4ADC8879-1BBD-4401-847D-E3F66B5DB1DE}" type="slidenum">
              <a:rPr lang="de-AT" smtClean="0"/>
              <a:t>‹Nr.›</a:t>
            </a:fld>
            <a:endParaRPr lang="de-AT"/>
          </a:p>
        </p:txBody>
      </p:sp>
    </p:spTree>
    <p:extLst>
      <p:ext uri="{BB962C8B-B14F-4D97-AF65-F5344CB8AC3E}">
        <p14:creationId xmlns:p14="http://schemas.microsoft.com/office/powerpoint/2010/main" val="2309425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963A14-B056-47B1-97AA-08AE583D6F20}"/>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4A299A07-EFB5-41FE-A8BC-96E3967F89C8}"/>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a:extLst>
              <a:ext uri="{FF2B5EF4-FFF2-40B4-BE49-F238E27FC236}">
                <a16:creationId xmlns:a16="http://schemas.microsoft.com/office/drawing/2014/main" id="{D2FCD98F-9B65-4AEA-B4F6-6BADC369E98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a:extLst>
              <a:ext uri="{FF2B5EF4-FFF2-40B4-BE49-F238E27FC236}">
                <a16:creationId xmlns:a16="http://schemas.microsoft.com/office/drawing/2014/main" id="{9C786B4C-16FF-49A6-8E9D-595B4C568C77}"/>
              </a:ext>
            </a:extLst>
          </p:cNvPr>
          <p:cNvSpPr>
            <a:spLocks noGrp="1"/>
          </p:cNvSpPr>
          <p:nvPr>
            <p:ph type="dt" sz="half" idx="10"/>
          </p:nvPr>
        </p:nvSpPr>
        <p:spPr/>
        <p:txBody>
          <a:bodyPr/>
          <a:lstStyle/>
          <a:p>
            <a:fld id="{62A89DD5-5B1A-412C-97CB-27C08C19DA20}" type="datetimeFigureOut">
              <a:rPr lang="de-AT" smtClean="0"/>
              <a:t>20.06.2022</a:t>
            </a:fld>
            <a:endParaRPr lang="de-AT"/>
          </a:p>
        </p:txBody>
      </p:sp>
      <p:sp>
        <p:nvSpPr>
          <p:cNvPr id="6" name="Fußzeilenplatzhalter 5">
            <a:extLst>
              <a:ext uri="{FF2B5EF4-FFF2-40B4-BE49-F238E27FC236}">
                <a16:creationId xmlns:a16="http://schemas.microsoft.com/office/drawing/2014/main" id="{AA8D9365-44FD-427F-915A-BDCD60C7D6B2}"/>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7503DB3C-B124-4001-8A0A-D17CAB5CB41D}"/>
              </a:ext>
            </a:extLst>
          </p:cNvPr>
          <p:cNvSpPr>
            <a:spLocks noGrp="1"/>
          </p:cNvSpPr>
          <p:nvPr>
            <p:ph type="sldNum" sz="quarter" idx="12"/>
          </p:nvPr>
        </p:nvSpPr>
        <p:spPr/>
        <p:txBody>
          <a:bodyPr/>
          <a:lstStyle/>
          <a:p>
            <a:fld id="{4ADC8879-1BBD-4401-847D-E3F66B5DB1DE}" type="slidenum">
              <a:rPr lang="de-AT" smtClean="0"/>
              <a:t>‹Nr.›</a:t>
            </a:fld>
            <a:endParaRPr lang="de-AT"/>
          </a:p>
        </p:txBody>
      </p:sp>
    </p:spTree>
    <p:extLst>
      <p:ext uri="{BB962C8B-B14F-4D97-AF65-F5344CB8AC3E}">
        <p14:creationId xmlns:p14="http://schemas.microsoft.com/office/powerpoint/2010/main" val="3353276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022188-2B70-4980-9398-BBC43447221E}"/>
              </a:ext>
            </a:extLst>
          </p:cNvPr>
          <p:cNvSpPr>
            <a:spLocks noGrp="1"/>
          </p:cNvSpPr>
          <p:nvPr>
            <p:ph type="title"/>
          </p:nvPr>
        </p:nvSpPr>
        <p:spPr>
          <a:xfrm>
            <a:off x="839788" y="365125"/>
            <a:ext cx="10515600" cy="1325563"/>
          </a:xfrm>
        </p:spPr>
        <p:txBody>
          <a:bodyPr/>
          <a:lstStyle/>
          <a:p>
            <a:r>
              <a:rPr lang="de-DE"/>
              <a:t>Mastertitelformat bearbeiten</a:t>
            </a:r>
            <a:endParaRPr lang="de-AT"/>
          </a:p>
        </p:txBody>
      </p:sp>
      <p:sp>
        <p:nvSpPr>
          <p:cNvPr id="3" name="Textplatzhalter 2">
            <a:extLst>
              <a:ext uri="{FF2B5EF4-FFF2-40B4-BE49-F238E27FC236}">
                <a16:creationId xmlns:a16="http://schemas.microsoft.com/office/drawing/2014/main" id="{18623744-900E-41C1-BF0E-4B46E81A67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3BEB4F37-A736-4D8F-8E85-7B176E41588B}"/>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a:extLst>
              <a:ext uri="{FF2B5EF4-FFF2-40B4-BE49-F238E27FC236}">
                <a16:creationId xmlns:a16="http://schemas.microsoft.com/office/drawing/2014/main" id="{CCBF5302-CABE-4290-BA0B-1D3A50712C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4C822363-7640-401C-94CE-D8755EE47988}"/>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a:extLst>
              <a:ext uri="{FF2B5EF4-FFF2-40B4-BE49-F238E27FC236}">
                <a16:creationId xmlns:a16="http://schemas.microsoft.com/office/drawing/2014/main" id="{82BF937B-9FD8-4390-BA1B-60A5E0CF0DC1}"/>
              </a:ext>
            </a:extLst>
          </p:cNvPr>
          <p:cNvSpPr>
            <a:spLocks noGrp="1"/>
          </p:cNvSpPr>
          <p:nvPr>
            <p:ph type="dt" sz="half" idx="10"/>
          </p:nvPr>
        </p:nvSpPr>
        <p:spPr/>
        <p:txBody>
          <a:bodyPr/>
          <a:lstStyle/>
          <a:p>
            <a:fld id="{62A89DD5-5B1A-412C-97CB-27C08C19DA20}" type="datetimeFigureOut">
              <a:rPr lang="de-AT" smtClean="0"/>
              <a:t>20.06.2022</a:t>
            </a:fld>
            <a:endParaRPr lang="de-AT"/>
          </a:p>
        </p:txBody>
      </p:sp>
      <p:sp>
        <p:nvSpPr>
          <p:cNvPr id="8" name="Fußzeilenplatzhalter 7">
            <a:extLst>
              <a:ext uri="{FF2B5EF4-FFF2-40B4-BE49-F238E27FC236}">
                <a16:creationId xmlns:a16="http://schemas.microsoft.com/office/drawing/2014/main" id="{A033C1D9-A3DC-40F3-8D76-1079FED90003}"/>
              </a:ext>
            </a:extLst>
          </p:cNvPr>
          <p:cNvSpPr>
            <a:spLocks noGrp="1"/>
          </p:cNvSpPr>
          <p:nvPr>
            <p:ph type="ftr" sz="quarter" idx="11"/>
          </p:nvPr>
        </p:nvSpPr>
        <p:spPr/>
        <p:txBody>
          <a:bodyPr/>
          <a:lstStyle/>
          <a:p>
            <a:endParaRPr lang="de-AT"/>
          </a:p>
        </p:txBody>
      </p:sp>
      <p:sp>
        <p:nvSpPr>
          <p:cNvPr id="9" name="Foliennummernplatzhalter 8">
            <a:extLst>
              <a:ext uri="{FF2B5EF4-FFF2-40B4-BE49-F238E27FC236}">
                <a16:creationId xmlns:a16="http://schemas.microsoft.com/office/drawing/2014/main" id="{3F24C735-61EC-40D8-8AB2-D7DE0E5A81A2}"/>
              </a:ext>
            </a:extLst>
          </p:cNvPr>
          <p:cNvSpPr>
            <a:spLocks noGrp="1"/>
          </p:cNvSpPr>
          <p:nvPr>
            <p:ph type="sldNum" sz="quarter" idx="12"/>
          </p:nvPr>
        </p:nvSpPr>
        <p:spPr/>
        <p:txBody>
          <a:bodyPr/>
          <a:lstStyle/>
          <a:p>
            <a:fld id="{4ADC8879-1BBD-4401-847D-E3F66B5DB1DE}" type="slidenum">
              <a:rPr lang="de-AT" smtClean="0"/>
              <a:t>‹Nr.›</a:t>
            </a:fld>
            <a:endParaRPr lang="de-AT"/>
          </a:p>
        </p:txBody>
      </p:sp>
    </p:spTree>
    <p:extLst>
      <p:ext uri="{BB962C8B-B14F-4D97-AF65-F5344CB8AC3E}">
        <p14:creationId xmlns:p14="http://schemas.microsoft.com/office/powerpoint/2010/main" val="2160696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86122E-F493-4101-991D-6B30DB0C66E1}"/>
              </a:ext>
            </a:extLst>
          </p:cNvPr>
          <p:cNvSpPr>
            <a:spLocks noGrp="1"/>
          </p:cNvSpPr>
          <p:nvPr>
            <p:ph type="title"/>
          </p:nvPr>
        </p:nvSpPr>
        <p:spPr/>
        <p:txBody>
          <a:bodyPr/>
          <a:lstStyle/>
          <a:p>
            <a:r>
              <a:rPr lang="de-DE"/>
              <a:t>Mastertitelformat bearbeiten</a:t>
            </a:r>
            <a:endParaRPr lang="de-AT"/>
          </a:p>
        </p:txBody>
      </p:sp>
      <p:sp>
        <p:nvSpPr>
          <p:cNvPr id="3" name="Datumsplatzhalter 2">
            <a:extLst>
              <a:ext uri="{FF2B5EF4-FFF2-40B4-BE49-F238E27FC236}">
                <a16:creationId xmlns:a16="http://schemas.microsoft.com/office/drawing/2014/main" id="{2F3BD8A1-B577-479D-B9ED-D262B9C78362}"/>
              </a:ext>
            </a:extLst>
          </p:cNvPr>
          <p:cNvSpPr>
            <a:spLocks noGrp="1"/>
          </p:cNvSpPr>
          <p:nvPr>
            <p:ph type="dt" sz="half" idx="10"/>
          </p:nvPr>
        </p:nvSpPr>
        <p:spPr/>
        <p:txBody>
          <a:bodyPr/>
          <a:lstStyle/>
          <a:p>
            <a:fld id="{62A89DD5-5B1A-412C-97CB-27C08C19DA20}" type="datetimeFigureOut">
              <a:rPr lang="de-AT" smtClean="0"/>
              <a:t>20.06.2022</a:t>
            </a:fld>
            <a:endParaRPr lang="de-AT"/>
          </a:p>
        </p:txBody>
      </p:sp>
      <p:sp>
        <p:nvSpPr>
          <p:cNvPr id="4" name="Fußzeilenplatzhalter 3">
            <a:extLst>
              <a:ext uri="{FF2B5EF4-FFF2-40B4-BE49-F238E27FC236}">
                <a16:creationId xmlns:a16="http://schemas.microsoft.com/office/drawing/2014/main" id="{2076F1D7-9F96-42EE-BF79-51D1310B7DC9}"/>
              </a:ext>
            </a:extLst>
          </p:cNvPr>
          <p:cNvSpPr>
            <a:spLocks noGrp="1"/>
          </p:cNvSpPr>
          <p:nvPr>
            <p:ph type="ftr" sz="quarter" idx="11"/>
          </p:nvPr>
        </p:nvSpPr>
        <p:spPr/>
        <p:txBody>
          <a:bodyPr/>
          <a:lstStyle/>
          <a:p>
            <a:endParaRPr lang="de-AT"/>
          </a:p>
        </p:txBody>
      </p:sp>
      <p:sp>
        <p:nvSpPr>
          <p:cNvPr id="5" name="Foliennummernplatzhalter 4">
            <a:extLst>
              <a:ext uri="{FF2B5EF4-FFF2-40B4-BE49-F238E27FC236}">
                <a16:creationId xmlns:a16="http://schemas.microsoft.com/office/drawing/2014/main" id="{C226793B-5ADF-487F-8433-25524BBB8DF4}"/>
              </a:ext>
            </a:extLst>
          </p:cNvPr>
          <p:cNvSpPr>
            <a:spLocks noGrp="1"/>
          </p:cNvSpPr>
          <p:nvPr>
            <p:ph type="sldNum" sz="quarter" idx="12"/>
          </p:nvPr>
        </p:nvSpPr>
        <p:spPr/>
        <p:txBody>
          <a:bodyPr/>
          <a:lstStyle/>
          <a:p>
            <a:fld id="{4ADC8879-1BBD-4401-847D-E3F66B5DB1DE}" type="slidenum">
              <a:rPr lang="de-AT" smtClean="0"/>
              <a:t>‹Nr.›</a:t>
            </a:fld>
            <a:endParaRPr lang="de-AT"/>
          </a:p>
        </p:txBody>
      </p:sp>
    </p:spTree>
    <p:extLst>
      <p:ext uri="{BB962C8B-B14F-4D97-AF65-F5344CB8AC3E}">
        <p14:creationId xmlns:p14="http://schemas.microsoft.com/office/powerpoint/2010/main" val="3752681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40F82D2-E39A-4CD5-AB37-9216D3E1B949}"/>
              </a:ext>
            </a:extLst>
          </p:cNvPr>
          <p:cNvSpPr>
            <a:spLocks noGrp="1"/>
          </p:cNvSpPr>
          <p:nvPr>
            <p:ph type="dt" sz="half" idx="10"/>
          </p:nvPr>
        </p:nvSpPr>
        <p:spPr/>
        <p:txBody>
          <a:bodyPr/>
          <a:lstStyle/>
          <a:p>
            <a:fld id="{62A89DD5-5B1A-412C-97CB-27C08C19DA20}" type="datetimeFigureOut">
              <a:rPr lang="de-AT" smtClean="0"/>
              <a:t>20.06.2022</a:t>
            </a:fld>
            <a:endParaRPr lang="de-AT"/>
          </a:p>
        </p:txBody>
      </p:sp>
      <p:sp>
        <p:nvSpPr>
          <p:cNvPr id="3" name="Fußzeilenplatzhalter 2">
            <a:extLst>
              <a:ext uri="{FF2B5EF4-FFF2-40B4-BE49-F238E27FC236}">
                <a16:creationId xmlns:a16="http://schemas.microsoft.com/office/drawing/2014/main" id="{718134FC-3CD2-45F7-BBDE-39E3614FF62C}"/>
              </a:ext>
            </a:extLst>
          </p:cNvPr>
          <p:cNvSpPr>
            <a:spLocks noGrp="1"/>
          </p:cNvSpPr>
          <p:nvPr>
            <p:ph type="ftr" sz="quarter" idx="11"/>
          </p:nvPr>
        </p:nvSpPr>
        <p:spPr/>
        <p:txBody>
          <a:bodyPr/>
          <a:lstStyle/>
          <a:p>
            <a:endParaRPr lang="de-AT"/>
          </a:p>
        </p:txBody>
      </p:sp>
      <p:sp>
        <p:nvSpPr>
          <p:cNvPr id="4" name="Foliennummernplatzhalter 3">
            <a:extLst>
              <a:ext uri="{FF2B5EF4-FFF2-40B4-BE49-F238E27FC236}">
                <a16:creationId xmlns:a16="http://schemas.microsoft.com/office/drawing/2014/main" id="{C8F15B59-CC66-41CE-8076-717EA53D43E8}"/>
              </a:ext>
            </a:extLst>
          </p:cNvPr>
          <p:cNvSpPr>
            <a:spLocks noGrp="1"/>
          </p:cNvSpPr>
          <p:nvPr>
            <p:ph type="sldNum" sz="quarter" idx="12"/>
          </p:nvPr>
        </p:nvSpPr>
        <p:spPr/>
        <p:txBody>
          <a:bodyPr/>
          <a:lstStyle/>
          <a:p>
            <a:fld id="{4ADC8879-1BBD-4401-847D-E3F66B5DB1DE}" type="slidenum">
              <a:rPr lang="de-AT" smtClean="0"/>
              <a:t>‹Nr.›</a:t>
            </a:fld>
            <a:endParaRPr lang="de-AT"/>
          </a:p>
        </p:txBody>
      </p:sp>
    </p:spTree>
    <p:extLst>
      <p:ext uri="{BB962C8B-B14F-4D97-AF65-F5344CB8AC3E}">
        <p14:creationId xmlns:p14="http://schemas.microsoft.com/office/powerpoint/2010/main" val="1931387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5E0D63-9F54-4358-A2AB-B523F0256BC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Inhaltsplatzhalter 2">
            <a:extLst>
              <a:ext uri="{FF2B5EF4-FFF2-40B4-BE49-F238E27FC236}">
                <a16:creationId xmlns:a16="http://schemas.microsoft.com/office/drawing/2014/main" id="{2DE67459-FB0C-4258-B32C-CEADD225A7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a:extLst>
              <a:ext uri="{FF2B5EF4-FFF2-40B4-BE49-F238E27FC236}">
                <a16:creationId xmlns:a16="http://schemas.microsoft.com/office/drawing/2014/main" id="{6ABCF0F8-E59C-4E5A-9D26-EE010002AD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14A0522-DFA0-4402-9485-B788E7EF3C02}"/>
              </a:ext>
            </a:extLst>
          </p:cNvPr>
          <p:cNvSpPr>
            <a:spLocks noGrp="1"/>
          </p:cNvSpPr>
          <p:nvPr>
            <p:ph type="dt" sz="half" idx="10"/>
          </p:nvPr>
        </p:nvSpPr>
        <p:spPr/>
        <p:txBody>
          <a:bodyPr/>
          <a:lstStyle/>
          <a:p>
            <a:fld id="{62A89DD5-5B1A-412C-97CB-27C08C19DA20}" type="datetimeFigureOut">
              <a:rPr lang="de-AT" smtClean="0"/>
              <a:t>20.06.2022</a:t>
            </a:fld>
            <a:endParaRPr lang="de-AT"/>
          </a:p>
        </p:txBody>
      </p:sp>
      <p:sp>
        <p:nvSpPr>
          <p:cNvPr id="6" name="Fußzeilenplatzhalter 5">
            <a:extLst>
              <a:ext uri="{FF2B5EF4-FFF2-40B4-BE49-F238E27FC236}">
                <a16:creationId xmlns:a16="http://schemas.microsoft.com/office/drawing/2014/main" id="{95D8440B-AC86-416C-A041-1B5B471795AE}"/>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0F9227D4-D5AD-4106-95FB-5F36991817DD}"/>
              </a:ext>
            </a:extLst>
          </p:cNvPr>
          <p:cNvSpPr>
            <a:spLocks noGrp="1"/>
          </p:cNvSpPr>
          <p:nvPr>
            <p:ph type="sldNum" sz="quarter" idx="12"/>
          </p:nvPr>
        </p:nvSpPr>
        <p:spPr/>
        <p:txBody>
          <a:bodyPr/>
          <a:lstStyle/>
          <a:p>
            <a:fld id="{4ADC8879-1BBD-4401-847D-E3F66B5DB1DE}" type="slidenum">
              <a:rPr lang="de-AT" smtClean="0"/>
              <a:t>‹Nr.›</a:t>
            </a:fld>
            <a:endParaRPr lang="de-AT"/>
          </a:p>
        </p:txBody>
      </p:sp>
    </p:spTree>
    <p:extLst>
      <p:ext uri="{BB962C8B-B14F-4D97-AF65-F5344CB8AC3E}">
        <p14:creationId xmlns:p14="http://schemas.microsoft.com/office/powerpoint/2010/main" val="2375241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3DBFE1-A886-45D6-A596-0B522336285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Bildplatzhalter 2">
            <a:extLst>
              <a:ext uri="{FF2B5EF4-FFF2-40B4-BE49-F238E27FC236}">
                <a16:creationId xmlns:a16="http://schemas.microsoft.com/office/drawing/2014/main" id="{D2323B9E-54B9-411A-9D12-40642A7BFF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a:extLst>
              <a:ext uri="{FF2B5EF4-FFF2-40B4-BE49-F238E27FC236}">
                <a16:creationId xmlns:a16="http://schemas.microsoft.com/office/drawing/2014/main" id="{5906DAE4-B01D-49FD-8092-3BAEF38F50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976DB3D-0615-4A0C-9898-46C454302DD2}"/>
              </a:ext>
            </a:extLst>
          </p:cNvPr>
          <p:cNvSpPr>
            <a:spLocks noGrp="1"/>
          </p:cNvSpPr>
          <p:nvPr>
            <p:ph type="dt" sz="half" idx="10"/>
          </p:nvPr>
        </p:nvSpPr>
        <p:spPr/>
        <p:txBody>
          <a:bodyPr/>
          <a:lstStyle/>
          <a:p>
            <a:fld id="{62A89DD5-5B1A-412C-97CB-27C08C19DA20}" type="datetimeFigureOut">
              <a:rPr lang="de-AT" smtClean="0"/>
              <a:t>20.06.2022</a:t>
            </a:fld>
            <a:endParaRPr lang="de-AT"/>
          </a:p>
        </p:txBody>
      </p:sp>
      <p:sp>
        <p:nvSpPr>
          <p:cNvPr id="6" name="Fußzeilenplatzhalter 5">
            <a:extLst>
              <a:ext uri="{FF2B5EF4-FFF2-40B4-BE49-F238E27FC236}">
                <a16:creationId xmlns:a16="http://schemas.microsoft.com/office/drawing/2014/main" id="{FDFFBE71-5B5B-403A-85AF-1F3F40C609C1}"/>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290BD2F7-976D-40C4-A59F-066474D1A65F}"/>
              </a:ext>
            </a:extLst>
          </p:cNvPr>
          <p:cNvSpPr>
            <a:spLocks noGrp="1"/>
          </p:cNvSpPr>
          <p:nvPr>
            <p:ph type="sldNum" sz="quarter" idx="12"/>
          </p:nvPr>
        </p:nvSpPr>
        <p:spPr/>
        <p:txBody>
          <a:bodyPr/>
          <a:lstStyle/>
          <a:p>
            <a:fld id="{4ADC8879-1BBD-4401-847D-E3F66B5DB1DE}" type="slidenum">
              <a:rPr lang="de-AT" smtClean="0"/>
              <a:t>‹Nr.›</a:t>
            </a:fld>
            <a:endParaRPr lang="de-AT"/>
          </a:p>
        </p:txBody>
      </p:sp>
    </p:spTree>
    <p:extLst>
      <p:ext uri="{BB962C8B-B14F-4D97-AF65-F5344CB8AC3E}">
        <p14:creationId xmlns:p14="http://schemas.microsoft.com/office/powerpoint/2010/main" val="971023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4D22BC62-88CF-4F0F-A022-E49F6377B4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AT"/>
          </a:p>
        </p:txBody>
      </p:sp>
      <p:sp>
        <p:nvSpPr>
          <p:cNvPr id="3" name="Textplatzhalter 2">
            <a:extLst>
              <a:ext uri="{FF2B5EF4-FFF2-40B4-BE49-F238E27FC236}">
                <a16:creationId xmlns:a16="http://schemas.microsoft.com/office/drawing/2014/main" id="{A1DBAD4B-C980-413D-B962-0221970B62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BC9C76F3-B58C-467C-A822-E09C0C01AB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A89DD5-5B1A-412C-97CB-27C08C19DA20}" type="datetimeFigureOut">
              <a:rPr lang="de-AT" smtClean="0"/>
              <a:t>20.06.2022</a:t>
            </a:fld>
            <a:endParaRPr lang="de-AT"/>
          </a:p>
        </p:txBody>
      </p:sp>
      <p:sp>
        <p:nvSpPr>
          <p:cNvPr id="5" name="Fußzeilenplatzhalter 4">
            <a:extLst>
              <a:ext uri="{FF2B5EF4-FFF2-40B4-BE49-F238E27FC236}">
                <a16:creationId xmlns:a16="http://schemas.microsoft.com/office/drawing/2014/main" id="{6B34201D-B7F8-44D7-9EDD-E312B9E9BD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a:p>
        </p:txBody>
      </p:sp>
      <p:sp>
        <p:nvSpPr>
          <p:cNvPr id="6" name="Foliennummernplatzhalter 5">
            <a:extLst>
              <a:ext uri="{FF2B5EF4-FFF2-40B4-BE49-F238E27FC236}">
                <a16:creationId xmlns:a16="http://schemas.microsoft.com/office/drawing/2014/main" id="{1875E6FD-6EBC-431C-AF9C-B68C489523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DC8879-1BBD-4401-847D-E3F66B5DB1DE}" type="slidenum">
              <a:rPr lang="de-AT" smtClean="0"/>
              <a:t>‹Nr.›</a:t>
            </a:fld>
            <a:endParaRPr lang="de-AT"/>
          </a:p>
        </p:txBody>
      </p:sp>
    </p:spTree>
    <p:extLst>
      <p:ext uri="{BB962C8B-B14F-4D97-AF65-F5344CB8AC3E}">
        <p14:creationId xmlns:p14="http://schemas.microsoft.com/office/powerpoint/2010/main" val="318256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27355F-12BF-4C3D-B78F-E9A043CF7FB0}"/>
              </a:ext>
            </a:extLst>
          </p:cNvPr>
          <p:cNvSpPr>
            <a:spLocks noGrp="1"/>
          </p:cNvSpPr>
          <p:nvPr>
            <p:ph type="ctrTitle"/>
          </p:nvPr>
        </p:nvSpPr>
        <p:spPr>
          <a:xfrm>
            <a:off x="1524000" y="1233182"/>
            <a:ext cx="9144000" cy="2368855"/>
          </a:xfrm>
        </p:spPr>
        <p:txBody>
          <a:bodyPr>
            <a:normAutofit fontScale="90000"/>
          </a:bodyPr>
          <a:lstStyle/>
          <a:p>
            <a:br>
              <a:rPr lang="de-AT" dirty="0"/>
            </a:br>
            <a:br>
              <a:rPr lang="de-AT" dirty="0"/>
            </a:br>
            <a:r>
              <a:rPr lang="de-AT" dirty="0"/>
              <a:t>Gaußsches Eliminationsverfahren</a:t>
            </a:r>
          </a:p>
        </p:txBody>
      </p:sp>
      <p:sp>
        <p:nvSpPr>
          <p:cNvPr id="3" name="Untertitel 2">
            <a:extLst>
              <a:ext uri="{FF2B5EF4-FFF2-40B4-BE49-F238E27FC236}">
                <a16:creationId xmlns:a16="http://schemas.microsoft.com/office/drawing/2014/main" id="{12423BF9-D6BA-47A4-B582-EDC8FC6A5F9A}"/>
              </a:ext>
            </a:extLst>
          </p:cNvPr>
          <p:cNvSpPr>
            <a:spLocks noGrp="1"/>
          </p:cNvSpPr>
          <p:nvPr>
            <p:ph type="subTitle" idx="1"/>
          </p:nvPr>
        </p:nvSpPr>
        <p:spPr/>
        <p:txBody>
          <a:bodyPr/>
          <a:lstStyle/>
          <a:p>
            <a:r>
              <a:rPr lang="de-DE" dirty="0"/>
              <a:t>Alexander Schallmeiner</a:t>
            </a:r>
            <a:endParaRPr lang="de-AT" dirty="0"/>
          </a:p>
        </p:txBody>
      </p:sp>
    </p:spTree>
    <p:extLst>
      <p:ext uri="{BB962C8B-B14F-4D97-AF65-F5344CB8AC3E}">
        <p14:creationId xmlns:p14="http://schemas.microsoft.com/office/powerpoint/2010/main" val="759061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156A8112-FB8E-466F-AABE-36A80D87FB05}"/>
              </a:ext>
            </a:extLst>
          </p:cNvPr>
          <p:cNvSpPr>
            <a:spLocks noGrp="1"/>
          </p:cNvSpPr>
          <p:nvPr>
            <p:ph idx="1"/>
          </p:nvPr>
        </p:nvSpPr>
        <p:spPr>
          <a:xfrm>
            <a:off x="838200" y="304800"/>
            <a:ext cx="10515600" cy="5872163"/>
          </a:xfrm>
        </p:spPr>
        <p:txBody>
          <a:bodyPr/>
          <a:lstStyle/>
          <a:p>
            <a:r>
              <a:rPr lang="de-DE" dirty="0"/>
              <a:t>Nun ist es unser Ziel alle 3 Variablen zu berechnen in unserem Fall eben </a:t>
            </a:r>
            <a:r>
              <a:rPr lang="de-DE" dirty="0" err="1"/>
              <a:t>x,y,z</a:t>
            </a:r>
            <a:r>
              <a:rPr lang="de-DE" dirty="0"/>
              <a:t>  dies geschieht wie folgt:</a:t>
            </a:r>
          </a:p>
          <a:p>
            <a:endParaRPr lang="de-DE" dirty="0"/>
          </a:p>
          <a:p>
            <a:endParaRPr lang="de-DE" dirty="0"/>
          </a:p>
          <a:p>
            <a:endParaRPr lang="de-DE" dirty="0"/>
          </a:p>
          <a:p>
            <a:endParaRPr lang="de-DE" dirty="0"/>
          </a:p>
          <a:p>
            <a:endParaRPr lang="de-DE" dirty="0"/>
          </a:p>
          <a:p>
            <a:endParaRPr lang="de-DE" dirty="0"/>
          </a:p>
          <a:p>
            <a:r>
              <a:rPr lang="de-DE" dirty="0"/>
              <a:t>Wir fangen in der letzten Zeile an und bilden aus der Zeile eine Gleichung in diesem Fall wäre das 12z = -30 somit kann man ganz einfach die Variable z berechnen. Dies wiederholt man für jede Zeile bis jede Variable </a:t>
            </a:r>
            <a:r>
              <a:rPr lang="de-DE"/>
              <a:t>berechnet wurde.</a:t>
            </a:r>
            <a:endParaRPr lang="de-DE" dirty="0"/>
          </a:p>
          <a:p>
            <a:endParaRPr lang="de-AT" dirty="0"/>
          </a:p>
        </p:txBody>
      </p:sp>
      <p:pic>
        <p:nvPicPr>
          <p:cNvPr id="4" name="Grafik 3">
            <a:extLst>
              <a:ext uri="{FF2B5EF4-FFF2-40B4-BE49-F238E27FC236}">
                <a16:creationId xmlns:a16="http://schemas.microsoft.com/office/drawing/2014/main" id="{DD9E44F3-E837-4018-8C87-FF72101577ED}"/>
              </a:ext>
            </a:extLst>
          </p:cNvPr>
          <p:cNvPicPr>
            <a:picLocks noChangeAspect="1"/>
          </p:cNvPicPr>
          <p:nvPr/>
        </p:nvPicPr>
        <p:blipFill>
          <a:blip r:embed="rId2"/>
          <a:stretch>
            <a:fillRect/>
          </a:stretch>
        </p:blipFill>
        <p:spPr>
          <a:xfrm>
            <a:off x="838200" y="1299411"/>
            <a:ext cx="8933001" cy="2744954"/>
          </a:xfrm>
          <a:prstGeom prst="rect">
            <a:avLst/>
          </a:prstGeom>
        </p:spPr>
      </p:pic>
    </p:spTree>
    <p:extLst>
      <p:ext uri="{BB962C8B-B14F-4D97-AF65-F5344CB8AC3E}">
        <p14:creationId xmlns:p14="http://schemas.microsoft.com/office/powerpoint/2010/main" val="71980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23525A-2797-4E62-9468-A67E3F909AA3}"/>
              </a:ext>
            </a:extLst>
          </p:cNvPr>
          <p:cNvSpPr>
            <a:spLocks noGrp="1"/>
          </p:cNvSpPr>
          <p:nvPr>
            <p:ph type="title"/>
          </p:nvPr>
        </p:nvSpPr>
        <p:spPr/>
        <p:txBody>
          <a:bodyPr/>
          <a:lstStyle/>
          <a:p>
            <a:r>
              <a:rPr lang="de-DE" dirty="0"/>
              <a:t>Allgemein</a:t>
            </a:r>
            <a:endParaRPr lang="de-AT" dirty="0"/>
          </a:p>
        </p:txBody>
      </p:sp>
      <p:sp>
        <p:nvSpPr>
          <p:cNvPr id="3" name="Inhaltsplatzhalter 2">
            <a:extLst>
              <a:ext uri="{FF2B5EF4-FFF2-40B4-BE49-F238E27FC236}">
                <a16:creationId xmlns:a16="http://schemas.microsoft.com/office/drawing/2014/main" id="{C03A09DD-D5C7-4FB4-83DE-612B097F9B96}"/>
              </a:ext>
            </a:extLst>
          </p:cNvPr>
          <p:cNvSpPr>
            <a:spLocks noGrp="1"/>
          </p:cNvSpPr>
          <p:nvPr>
            <p:ph idx="1"/>
          </p:nvPr>
        </p:nvSpPr>
        <p:spPr/>
        <p:txBody>
          <a:bodyPr/>
          <a:lstStyle/>
          <a:p>
            <a:r>
              <a:rPr lang="de-AT" dirty="0"/>
              <a:t>Das </a:t>
            </a:r>
            <a:r>
              <a:rPr lang="de-AT" b="1" dirty="0"/>
              <a:t>Gaußsche Eliminationsverfahren</a:t>
            </a:r>
            <a:r>
              <a:rPr lang="de-AT" dirty="0"/>
              <a:t> ist ein Verfahren zur Lösung </a:t>
            </a:r>
            <a:r>
              <a:rPr lang="de-AT" b="1" dirty="0"/>
              <a:t>linearer</a:t>
            </a:r>
            <a:r>
              <a:rPr lang="de-AT" dirty="0"/>
              <a:t> </a:t>
            </a:r>
            <a:r>
              <a:rPr lang="de-AT" b="1" dirty="0"/>
              <a:t>Gleichungssysteme</a:t>
            </a:r>
            <a:r>
              <a:rPr lang="de-AT" dirty="0"/>
              <a:t>. </a:t>
            </a:r>
          </a:p>
          <a:p>
            <a:r>
              <a:rPr lang="de-DE" dirty="0"/>
              <a:t>S</a:t>
            </a:r>
            <a:r>
              <a:rPr lang="de-AT" dirty="0" err="1"/>
              <a:t>chritte</a:t>
            </a:r>
            <a:endParaRPr lang="de-AT" dirty="0"/>
          </a:p>
          <a:p>
            <a:pPr lvl="1"/>
            <a:r>
              <a:rPr lang="de-DE" dirty="0"/>
              <a:t> Z</a:t>
            </a:r>
            <a:r>
              <a:rPr lang="de-AT" dirty="0" err="1"/>
              <a:t>unächst</a:t>
            </a:r>
            <a:r>
              <a:rPr lang="de-AT" dirty="0"/>
              <a:t> Gleichung in </a:t>
            </a:r>
            <a:r>
              <a:rPr lang="de-AT" dirty="0" err="1"/>
              <a:t>Matrixfrom</a:t>
            </a:r>
            <a:r>
              <a:rPr lang="de-AT" dirty="0"/>
              <a:t> ausdrücken</a:t>
            </a:r>
          </a:p>
          <a:p>
            <a:pPr lvl="1"/>
            <a:r>
              <a:rPr lang="de-DE" dirty="0"/>
              <a:t>Zeilenumformung bis ihre Werte unterhalb der Hauptdiagonale 0 werden</a:t>
            </a:r>
          </a:p>
          <a:p>
            <a:pPr lvl="1"/>
            <a:r>
              <a:rPr lang="de-DE" dirty="0"/>
              <a:t>In der untersten Zeile kann man nun die erste Unbekannte bestimmen</a:t>
            </a:r>
          </a:p>
          <a:p>
            <a:pPr lvl="1"/>
            <a:r>
              <a:rPr lang="de-DE" dirty="0"/>
              <a:t>Vorgang wiederholen bis alle Unbekannten bekannt sind</a:t>
            </a:r>
          </a:p>
          <a:p>
            <a:pPr lvl="1"/>
            <a:endParaRPr lang="de-AT" dirty="0"/>
          </a:p>
          <a:p>
            <a:pPr marL="0" indent="0">
              <a:buNone/>
            </a:pPr>
            <a:r>
              <a:rPr lang="de-AT" dirty="0"/>
              <a:t> </a:t>
            </a:r>
          </a:p>
          <a:p>
            <a:endParaRPr lang="de-AT" dirty="0"/>
          </a:p>
        </p:txBody>
      </p:sp>
    </p:spTree>
    <p:extLst>
      <p:ext uri="{BB962C8B-B14F-4D97-AF65-F5344CB8AC3E}">
        <p14:creationId xmlns:p14="http://schemas.microsoft.com/office/powerpoint/2010/main" val="1446614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9DBF65-752A-4D4A-8C96-AD9E9A430569}"/>
              </a:ext>
            </a:extLst>
          </p:cNvPr>
          <p:cNvSpPr>
            <a:spLocks noGrp="1"/>
          </p:cNvSpPr>
          <p:nvPr>
            <p:ph type="title"/>
          </p:nvPr>
        </p:nvSpPr>
        <p:spPr/>
        <p:txBody>
          <a:bodyPr>
            <a:normAutofit/>
          </a:bodyPr>
          <a:lstStyle/>
          <a:p>
            <a:r>
              <a:rPr lang="de-AT" b="1" dirty="0"/>
              <a:t>Anwendung des Gaußschen Eliminationsverfahrens</a:t>
            </a:r>
            <a:endParaRPr lang="de-AT" dirty="0"/>
          </a:p>
        </p:txBody>
      </p:sp>
      <p:sp>
        <p:nvSpPr>
          <p:cNvPr id="3" name="Inhaltsplatzhalter 2">
            <a:extLst>
              <a:ext uri="{FF2B5EF4-FFF2-40B4-BE49-F238E27FC236}">
                <a16:creationId xmlns:a16="http://schemas.microsoft.com/office/drawing/2014/main" id="{13BD9A37-2A29-4F0F-813D-3865BD37E641}"/>
              </a:ext>
            </a:extLst>
          </p:cNvPr>
          <p:cNvSpPr>
            <a:spLocks noGrp="1"/>
          </p:cNvSpPr>
          <p:nvPr>
            <p:ph idx="1"/>
          </p:nvPr>
        </p:nvSpPr>
        <p:spPr/>
        <p:txBody>
          <a:bodyPr/>
          <a:lstStyle/>
          <a:p>
            <a:r>
              <a:rPr lang="de-AT" dirty="0"/>
              <a:t>Zum Beispiel bei der Analyse von elektronischen Schaltungen mit dem Maschenstrom – oder  Knotenpunktpotentialverfahren erhalten wir ein Gleichungssystem, das sich als </a:t>
            </a:r>
            <a:r>
              <a:rPr lang="de-AT" b="1" dirty="0"/>
              <a:t>Matrixgleichung</a:t>
            </a:r>
            <a:r>
              <a:rPr lang="de-AT" dirty="0"/>
              <a:t> schreiben lässt. Allgemein kann das so aussehen:</a:t>
            </a:r>
          </a:p>
          <a:p>
            <a:r>
              <a:rPr lang="de-DE" dirty="0"/>
              <a:t>U</a:t>
            </a:r>
            <a:r>
              <a:rPr lang="de-AT" dirty="0" err="1"/>
              <a:t>nd</a:t>
            </a:r>
            <a:r>
              <a:rPr lang="de-AT" dirty="0"/>
              <a:t> eine Möglichkeit so eine </a:t>
            </a:r>
            <a:br>
              <a:rPr lang="de-AT" dirty="0"/>
            </a:br>
            <a:r>
              <a:rPr lang="de-AT" dirty="0"/>
              <a:t>Matrixgleichung zu lösen ist</a:t>
            </a:r>
            <a:br>
              <a:rPr lang="de-AT" dirty="0"/>
            </a:br>
            <a:r>
              <a:rPr lang="de-AT" dirty="0"/>
              <a:t>eben das Eliminationsverfahren</a:t>
            </a:r>
          </a:p>
          <a:p>
            <a:endParaRPr lang="de-AT" dirty="0"/>
          </a:p>
          <a:p>
            <a:endParaRPr lang="de-AT" dirty="0"/>
          </a:p>
        </p:txBody>
      </p:sp>
      <p:pic>
        <p:nvPicPr>
          <p:cNvPr id="4" name="Grafik 3">
            <a:extLst>
              <a:ext uri="{FF2B5EF4-FFF2-40B4-BE49-F238E27FC236}">
                <a16:creationId xmlns:a16="http://schemas.microsoft.com/office/drawing/2014/main" id="{1557D6A8-EA69-4247-A775-FD82BA6479CD}"/>
              </a:ext>
            </a:extLst>
          </p:cNvPr>
          <p:cNvPicPr/>
          <p:nvPr/>
        </p:nvPicPr>
        <p:blipFill>
          <a:blip r:embed="rId2"/>
          <a:stretch>
            <a:fillRect/>
          </a:stretch>
        </p:blipFill>
        <p:spPr>
          <a:xfrm>
            <a:off x="6431280" y="3317875"/>
            <a:ext cx="5760720" cy="2994025"/>
          </a:xfrm>
          <a:prstGeom prst="rect">
            <a:avLst/>
          </a:prstGeom>
        </p:spPr>
      </p:pic>
    </p:spTree>
    <p:extLst>
      <p:ext uri="{BB962C8B-B14F-4D97-AF65-F5344CB8AC3E}">
        <p14:creationId xmlns:p14="http://schemas.microsoft.com/office/powerpoint/2010/main" val="1086024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46B958-0171-4472-A258-0060B0D34915}"/>
              </a:ext>
            </a:extLst>
          </p:cNvPr>
          <p:cNvSpPr>
            <a:spLocks noGrp="1"/>
          </p:cNvSpPr>
          <p:nvPr>
            <p:ph type="title"/>
          </p:nvPr>
        </p:nvSpPr>
        <p:spPr/>
        <p:txBody>
          <a:bodyPr>
            <a:normAutofit fontScale="90000"/>
          </a:bodyPr>
          <a:lstStyle/>
          <a:p>
            <a:br>
              <a:rPr lang="de-AT" b="1" dirty="0"/>
            </a:br>
            <a:r>
              <a:rPr lang="de-AT" b="1" dirty="0"/>
              <a:t>Umwandlung des Gleichungssystems</a:t>
            </a:r>
            <a:br>
              <a:rPr lang="de-AT" dirty="0"/>
            </a:br>
            <a:endParaRPr lang="de-AT" dirty="0"/>
          </a:p>
        </p:txBody>
      </p:sp>
      <p:sp>
        <p:nvSpPr>
          <p:cNvPr id="3" name="Inhaltsplatzhalter 2">
            <a:extLst>
              <a:ext uri="{FF2B5EF4-FFF2-40B4-BE49-F238E27FC236}">
                <a16:creationId xmlns:a16="http://schemas.microsoft.com/office/drawing/2014/main" id="{D4A98312-DC39-49C5-B262-D96718A84ABA}"/>
              </a:ext>
            </a:extLst>
          </p:cNvPr>
          <p:cNvSpPr>
            <a:spLocks noGrp="1"/>
          </p:cNvSpPr>
          <p:nvPr>
            <p:ph idx="1"/>
          </p:nvPr>
        </p:nvSpPr>
        <p:spPr/>
        <p:txBody>
          <a:bodyPr/>
          <a:lstStyle/>
          <a:p>
            <a:r>
              <a:rPr lang="de-DE" dirty="0"/>
              <a:t>Schritt Nummer eins ist die Umwandlung des Gleichungssystems</a:t>
            </a:r>
          </a:p>
          <a:p>
            <a:r>
              <a:rPr lang="de-DE" dirty="0"/>
              <a:t>Jedes Element des Vektors wird mit jedem Element der jeweiligen Zeile der Matrix multipliziert. Ergebnisvektor wird dann durch einen Strich vom Rest der Matrix getrennt.</a:t>
            </a:r>
            <a:endParaRPr lang="de-AT" dirty="0"/>
          </a:p>
        </p:txBody>
      </p:sp>
      <p:pic>
        <p:nvPicPr>
          <p:cNvPr id="4" name="Grafik 3" descr="Gaußsches Eliminationsverfahren">
            <a:extLst>
              <a:ext uri="{FF2B5EF4-FFF2-40B4-BE49-F238E27FC236}">
                <a16:creationId xmlns:a16="http://schemas.microsoft.com/office/drawing/2014/main" id="{EEDFE4AE-DE44-4D7A-9DAB-0750583F7BA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295724" y="3429000"/>
            <a:ext cx="5760720" cy="3240405"/>
          </a:xfrm>
          <a:prstGeom prst="rect">
            <a:avLst/>
          </a:prstGeom>
          <a:noFill/>
          <a:ln>
            <a:noFill/>
          </a:ln>
        </p:spPr>
      </p:pic>
    </p:spTree>
    <p:extLst>
      <p:ext uri="{BB962C8B-B14F-4D97-AF65-F5344CB8AC3E}">
        <p14:creationId xmlns:p14="http://schemas.microsoft.com/office/powerpoint/2010/main" val="237070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CB641C-F93B-4E72-A8B2-979624DD6DC0}"/>
              </a:ext>
            </a:extLst>
          </p:cNvPr>
          <p:cNvSpPr>
            <a:spLocks noGrp="1"/>
          </p:cNvSpPr>
          <p:nvPr>
            <p:ph type="title"/>
          </p:nvPr>
        </p:nvSpPr>
        <p:spPr/>
        <p:txBody>
          <a:bodyPr/>
          <a:lstStyle/>
          <a:p>
            <a:r>
              <a:rPr lang="de-AT" b="1"/>
              <a:t>Matrix in Stufenform</a:t>
            </a:r>
            <a:endParaRPr lang="de-AT"/>
          </a:p>
        </p:txBody>
      </p:sp>
      <p:sp>
        <p:nvSpPr>
          <p:cNvPr id="3" name="Inhaltsplatzhalter 2">
            <a:extLst>
              <a:ext uri="{FF2B5EF4-FFF2-40B4-BE49-F238E27FC236}">
                <a16:creationId xmlns:a16="http://schemas.microsoft.com/office/drawing/2014/main" id="{CEEB96DF-8E0F-45D3-AE90-BD629663D4EF}"/>
              </a:ext>
            </a:extLst>
          </p:cNvPr>
          <p:cNvSpPr>
            <a:spLocks noGrp="1"/>
          </p:cNvSpPr>
          <p:nvPr>
            <p:ph idx="1"/>
          </p:nvPr>
        </p:nvSpPr>
        <p:spPr/>
        <p:txBody>
          <a:bodyPr/>
          <a:lstStyle/>
          <a:p>
            <a:r>
              <a:rPr lang="de-AT" dirty="0"/>
              <a:t>Stufenform heißt, dass pro Zeile mindestens eine Variable weniger auftritt, also mindestens eine Variable eliminiert wird, indem die Zeile so umgeformt wird, dass der Koeffizient der Variablen Null ist.</a:t>
            </a:r>
          </a:p>
          <a:p>
            <a:endParaRPr lang="de-AT" dirty="0"/>
          </a:p>
        </p:txBody>
      </p:sp>
      <p:pic>
        <p:nvPicPr>
          <p:cNvPr id="4" name="Grafik 3" descr="Gaußsches Eliminationsverfahren">
            <a:extLst>
              <a:ext uri="{FF2B5EF4-FFF2-40B4-BE49-F238E27FC236}">
                <a16:creationId xmlns:a16="http://schemas.microsoft.com/office/drawing/2014/main" id="{6ED27936-AF24-445E-B496-F90CB45E72C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18924" y="3035300"/>
            <a:ext cx="5451307" cy="3276600"/>
          </a:xfrm>
          <a:prstGeom prst="rect">
            <a:avLst/>
          </a:prstGeom>
          <a:noFill/>
          <a:ln>
            <a:noFill/>
          </a:ln>
        </p:spPr>
      </p:pic>
    </p:spTree>
    <p:extLst>
      <p:ext uri="{BB962C8B-B14F-4D97-AF65-F5344CB8AC3E}">
        <p14:creationId xmlns:p14="http://schemas.microsoft.com/office/powerpoint/2010/main" val="2004973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FB8083-AA5B-4E70-B299-77C30C5ACC9A}"/>
              </a:ext>
            </a:extLst>
          </p:cNvPr>
          <p:cNvSpPr>
            <a:spLocks noGrp="1"/>
          </p:cNvSpPr>
          <p:nvPr>
            <p:ph type="title"/>
          </p:nvPr>
        </p:nvSpPr>
        <p:spPr/>
        <p:txBody>
          <a:bodyPr/>
          <a:lstStyle/>
          <a:p>
            <a:r>
              <a:rPr lang="de-DE" dirty="0"/>
              <a:t>Rekursives Auflösen</a:t>
            </a:r>
            <a:endParaRPr lang="de-AT" dirty="0"/>
          </a:p>
        </p:txBody>
      </p:sp>
      <p:sp>
        <p:nvSpPr>
          <p:cNvPr id="3" name="Inhaltsplatzhalter 2">
            <a:extLst>
              <a:ext uri="{FF2B5EF4-FFF2-40B4-BE49-F238E27FC236}">
                <a16:creationId xmlns:a16="http://schemas.microsoft.com/office/drawing/2014/main" id="{1FB5EF35-AB43-4A1E-AA53-D6137C075C01}"/>
              </a:ext>
            </a:extLst>
          </p:cNvPr>
          <p:cNvSpPr>
            <a:spLocks noGrp="1"/>
          </p:cNvSpPr>
          <p:nvPr>
            <p:ph idx="1"/>
          </p:nvPr>
        </p:nvSpPr>
        <p:spPr/>
        <p:txBody>
          <a:bodyPr/>
          <a:lstStyle/>
          <a:p>
            <a:r>
              <a:rPr lang="de-DE" dirty="0"/>
              <a:t>Wenn dann die Stufenform erreicht wurde wird in der letzten Zeile der Matrix begonnen jeweils die Zeile als Gleichung darzustellen und die gesuchte Variable wird berechnet dies wiederholt man so oft bis alle Variablen berechnet wurden</a:t>
            </a:r>
            <a:endParaRPr lang="de-AT" dirty="0"/>
          </a:p>
        </p:txBody>
      </p:sp>
    </p:spTree>
    <p:extLst>
      <p:ext uri="{BB962C8B-B14F-4D97-AF65-F5344CB8AC3E}">
        <p14:creationId xmlns:p14="http://schemas.microsoft.com/office/powerpoint/2010/main" val="4289630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2219EB-B281-4478-A2B8-D2424296BDC3}"/>
              </a:ext>
            </a:extLst>
          </p:cNvPr>
          <p:cNvSpPr>
            <a:spLocks noGrp="1"/>
          </p:cNvSpPr>
          <p:nvPr>
            <p:ph type="title"/>
          </p:nvPr>
        </p:nvSpPr>
        <p:spPr/>
        <p:txBody>
          <a:bodyPr/>
          <a:lstStyle/>
          <a:p>
            <a:r>
              <a:rPr lang="de-DE" dirty="0"/>
              <a:t>Beispiel mit den einzelnen Schritten</a:t>
            </a:r>
            <a:endParaRPr lang="de-AT" dirty="0"/>
          </a:p>
        </p:txBody>
      </p:sp>
      <p:sp>
        <p:nvSpPr>
          <p:cNvPr id="3" name="Inhaltsplatzhalter 2">
            <a:extLst>
              <a:ext uri="{FF2B5EF4-FFF2-40B4-BE49-F238E27FC236}">
                <a16:creationId xmlns:a16="http://schemas.microsoft.com/office/drawing/2014/main" id="{09A24AD5-763A-4040-B978-015E8B37E129}"/>
              </a:ext>
            </a:extLst>
          </p:cNvPr>
          <p:cNvSpPr>
            <a:spLocks noGrp="1"/>
          </p:cNvSpPr>
          <p:nvPr>
            <p:ph idx="1"/>
          </p:nvPr>
        </p:nvSpPr>
        <p:spPr/>
        <p:txBody>
          <a:bodyPr/>
          <a:lstStyle/>
          <a:p>
            <a:r>
              <a:rPr lang="de-DE" dirty="0"/>
              <a:t>Unsere Ausgangsmatrix sieht wie folgt aus:</a:t>
            </a:r>
          </a:p>
          <a:p>
            <a:endParaRPr lang="de-DE" dirty="0"/>
          </a:p>
          <a:p>
            <a:endParaRPr lang="de-DE" dirty="0"/>
          </a:p>
          <a:p>
            <a:endParaRPr lang="de-DE" dirty="0"/>
          </a:p>
          <a:p>
            <a:endParaRPr lang="de-DE" dirty="0"/>
          </a:p>
          <a:p>
            <a:pPr marL="0" indent="0">
              <a:buNone/>
            </a:pPr>
            <a:endParaRPr lang="de-DE" dirty="0"/>
          </a:p>
          <a:p>
            <a:endParaRPr lang="de-AT" dirty="0"/>
          </a:p>
        </p:txBody>
      </p:sp>
      <p:pic>
        <p:nvPicPr>
          <p:cNvPr id="5" name="Grafik 4">
            <a:extLst>
              <a:ext uri="{FF2B5EF4-FFF2-40B4-BE49-F238E27FC236}">
                <a16:creationId xmlns:a16="http://schemas.microsoft.com/office/drawing/2014/main" id="{CE747265-549E-4757-9181-D77C95EE7D34}"/>
              </a:ext>
            </a:extLst>
          </p:cNvPr>
          <p:cNvPicPr>
            <a:picLocks noChangeAspect="1"/>
          </p:cNvPicPr>
          <p:nvPr/>
        </p:nvPicPr>
        <p:blipFill>
          <a:blip r:embed="rId2"/>
          <a:stretch>
            <a:fillRect/>
          </a:stretch>
        </p:blipFill>
        <p:spPr>
          <a:xfrm>
            <a:off x="838199" y="2195013"/>
            <a:ext cx="4920917" cy="2274996"/>
          </a:xfrm>
          <a:prstGeom prst="rect">
            <a:avLst/>
          </a:prstGeom>
        </p:spPr>
      </p:pic>
    </p:spTree>
    <p:extLst>
      <p:ext uri="{BB962C8B-B14F-4D97-AF65-F5344CB8AC3E}">
        <p14:creationId xmlns:p14="http://schemas.microsoft.com/office/powerpoint/2010/main" val="2220778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3DBB8D5F-9300-41F0-ACA5-D6A282AB0E4A}"/>
              </a:ext>
            </a:extLst>
          </p:cNvPr>
          <p:cNvSpPr>
            <a:spLocks noGrp="1"/>
          </p:cNvSpPr>
          <p:nvPr>
            <p:ph idx="1"/>
          </p:nvPr>
        </p:nvSpPr>
        <p:spPr>
          <a:xfrm>
            <a:off x="838200" y="401053"/>
            <a:ext cx="10515600" cy="5775909"/>
          </a:xfrm>
        </p:spPr>
        <p:txBody>
          <a:bodyPr/>
          <a:lstStyle/>
          <a:p>
            <a:r>
              <a:rPr lang="de-DE" dirty="0"/>
              <a:t>Unser Ziel ist es -1 in Zeile 2 und -1 in Zeile 3 auf 0 zu eliminieren dies geschieht wie folgt:</a:t>
            </a:r>
          </a:p>
          <a:p>
            <a:endParaRPr lang="de-DE" dirty="0"/>
          </a:p>
          <a:p>
            <a:endParaRPr lang="de-DE" dirty="0"/>
          </a:p>
          <a:p>
            <a:endParaRPr lang="de-DE" dirty="0"/>
          </a:p>
          <a:p>
            <a:endParaRPr lang="de-DE" dirty="0"/>
          </a:p>
          <a:p>
            <a:endParaRPr lang="de-DE" dirty="0"/>
          </a:p>
          <a:p>
            <a:endParaRPr lang="de-DE" dirty="0"/>
          </a:p>
          <a:p>
            <a:r>
              <a:rPr lang="de-DE" dirty="0"/>
              <a:t>Zeile 2 und 3 werden jeweils mit 3 multipliziert  und im Anschluss werden jeweils Zeile 2 und Zeile 3 mit Zeile 1 addiert somit fallen die beiden -1 weg und werden auf 0 gesetzt</a:t>
            </a:r>
          </a:p>
          <a:p>
            <a:endParaRPr lang="de-DE" dirty="0"/>
          </a:p>
          <a:p>
            <a:endParaRPr lang="de-DE" dirty="0"/>
          </a:p>
          <a:p>
            <a:endParaRPr lang="de-DE" dirty="0"/>
          </a:p>
          <a:p>
            <a:endParaRPr lang="de-DE" dirty="0"/>
          </a:p>
          <a:p>
            <a:endParaRPr lang="de-DE" dirty="0"/>
          </a:p>
          <a:p>
            <a:endParaRPr lang="de-DE" dirty="0"/>
          </a:p>
          <a:p>
            <a:pPr marL="0" indent="0">
              <a:buNone/>
            </a:pPr>
            <a:endParaRPr lang="de-DE" dirty="0"/>
          </a:p>
          <a:p>
            <a:endParaRPr lang="de-DE" dirty="0"/>
          </a:p>
          <a:p>
            <a:endParaRPr lang="de-AT" dirty="0"/>
          </a:p>
        </p:txBody>
      </p:sp>
      <p:pic>
        <p:nvPicPr>
          <p:cNvPr id="4" name="Grafik 3">
            <a:extLst>
              <a:ext uri="{FF2B5EF4-FFF2-40B4-BE49-F238E27FC236}">
                <a16:creationId xmlns:a16="http://schemas.microsoft.com/office/drawing/2014/main" id="{8746B1D0-8849-437B-96C7-F063DA0B5645}"/>
              </a:ext>
            </a:extLst>
          </p:cNvPr>
          <p:cNvPicPr>
            <a:picLocks noChangeAspect="1"/>
          </p:cNvPicPr>
          <p:nvPr/>
        </p:nvPicPr>
        <p:blipFill>
          <a:blip r:embed="rId2"/>
          <a:stretch>
            <a:fillRect/>
          </a:stretch>
        </p:blipFill>
        <p:spPr>
          <a:xfrm>
            <a:off x="838200" y="1248025"/>
            <a:ext cx="7535853" cy="3227722"/>
          </a:xfrm>
          <a:prstGeom prst="rect">
            <a:avLst/>
          </a:prstGeom>
        </p:spPr>
      </p:pic>
    </p:spTree>
    <p:extLst>
      <p:ext uri="{BB962C8B-B14F-4D97-AF65-F5344CB8AC3E}">
        <p14:creationId xmlns:p14="http://schemas.microsoft.com/office/powerpoint/2010/main" val="3625543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D846B26C-B8D3-41AA-988A-DC24D36F3D9E}"/>
              </a:ext>
            </a:extLst>
          </p:cNvPr>
          <p:cNvSpPr>
            <a:spLocks noGrp="1"/>
          </p:cNvSpPr>
          <p:nvPr>
            <p:ph idx="1"/>
          </p:nvPr>
        </p:nvSpPr>
        <p:spPr>
          <a:xfrm>
            <a:off x="838200" y="368968"/>
            <a:ext cx="10515600" cy="5807995"/>
          </a:xfrm>
        </p:spPr>
        <p:txBody>
          <a:bodyPr/>
          <a:lstStyle/>
          <a:p>
            <a:r>
              <a:rPr lang="de-DE" dirty="0"/>
              <a:t>Das nächste Ziel das wir haben ist das in Zeile 3 nur noch eine Zahl steht dies erreichen wir wie folgt:</a:t>
            </a:r>
          </a:p>
          <a:p>
            <a:endParaRPr lang="de-DE" dirty="0"/>
          </a:p>
          <a:p>
            <a:endParaRPr lang="de-DE" dirty="0"/>
          </a:p>
          <a:p>
            <a:endParaRPr lang="de-DE" dirty="0"/>
          </a:p>
          <a:p>
            <a:endParaRPr lang="de-DE" dirty="0"/>
          </a:p>
          <a:p>
            <a:endParaRPr lang="de-DE" dirty="0"/>
          </a:p>
          <a:p>
            <a:r>
              <a:rPr lang="de-DE" dirty="0"/>
              <a:t>Die dritte Teile wird mit 2 multipliziert und anschließend mit Zeile 2 addiert somit fällt -4 weg und es steht nur noch eine wirkliche Zahl in Reihe 3. Nun können wir mit dem Rekursiven auflösen beginnen.</a:t>
            </a:r>
          </a:p>
          <a:p>
            <a:endParaRPr lang="de-AT" dirty="0"/>
          </a:p>
        </p:txBody>
      </p:sp>
      <p:pic>
        <p:nvPicPr>
          <p:cNvPr id="4" name="Grafik 3">
            <a:extLst>
              <a:ext uri="{FF2B5EF4-FFF2-40B4-BE49-F238E27FC236}">
                <a16:creationId xmlns:a16="http://schemas.microsoft.com/office/drawing/2014/main" id="{9B641D84-A529-4A16-BA1A-4058F958AFF9}"/>
              </a:ext>
            </a:extLst>
          </p:cNvPr>
          <p:cNvPicPr>
            <a:picLocks noChangeAspect="1"/>
          </p:cNvPicPr>
          <p:nvPr/>
        </p:nvPicPr>
        <p:blipFill>
          <a:blip r:embed="rId2"/>
          <a:stretch>
            <a:fillRect/>
          </a:stretch>
        </p:blipFill>
        <p:spPr>
          <a:xfrm>
            <a:off x="647930" y="1267326"/>
            <a:ext cx="8770791" cy="2438149"/>
          </a:xfrm>
          <a:prstGeom prst="rect">
            <a:avLst/>
          </a:prstGeom>
        </p:spPr>
      </p:pic>
    </p:spTree>
    <p:extLst>
      <p:ext uri="{BB962C8B-B14F-4D97-AF65-F5344CB8AC3E}">
        <p14:creationId xmlns:p14="http://schemas.microsoft.com/office/powerpoint/2010/main" val="335888830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433</Words>
  <Application>Microsoft Office PowerPoint</Application>
  <PresentationFormat>Breitbild</PresentationFormat>
  <Paragraphs>57</Paragraphs>
  <Slides>10</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10</vt:i4>
      </vt:variant>
    </vt:vector>
  </HeadingPairs>
  <TitlesOfParts>
    <vt:vector size="14" baseType="lpstr">
      <vt:lpstr>Arial</vt:lpstr>
      <vt:lpstr>Calibri</vt:lpstr>
      <vt:lpstr>Calibri Light</vt:lpstr>
      <vt:lpstr>Office</vt:lpstr>
      <vt:lpstr>  Gaußsches Eliminationsverfahren</vt:lpstr>
      <vt:lpstr>Allgemein</vt:lpstr>
      <vt:lpstr>Anwendung des Gaußschen Eliminationsverfahrens</vt:lpstr>
      <vt:lpstr> Umwandlung des Gleichungssystems </vt:lpstr>
      <vt:lpstr>Matrix in Stufenform</vt:lpstr>
      <vt:lpstr>Rekursives Auflösen</vt:lpstr>
      <vt:lpstr>Beispiel mit den einzelnen Schritten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Gaußsches Eliminationsverfahren</dc:title>
  <dc:creator>Schallmeiner Alexander</dc:creator>
  <cp:lastModifiedBy>Schallmeiner Alexander</cp:lastModifiedBy>
  <cp:revision>4</cp:revision>
  <dcterms:created xsi:type="dcterms:W3CDTF">2022-05-30T09:26:13Z</dcterms:created>
  <dcterms:modified xsi:type="dcterms:W3CDTF">2022-06-20T15:38:43Z</dcterms:modified>
</cp:coreProperties>
</file>