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24"/>
  </p:notesMasterIdLst>
  <p:sldIdLst>
    <p:sldId id="256" r:id="rId2"/>
    <p:sldId id="262" r:id="rId3"/>
    <p:sldId id="263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6" r:id="rId15"/>
    <p:sldId id="275" r:id="rId16"/>
    <p:sldId id="285" r:id="rId17"/>
    <p:sldId id="276" r:id="rId18"/>
    <p:sldId id="277" r:id="rId19"/>
    <p:sldId id="278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694"/>
  </p:normalViewPr>
  <p:slideViewPr>
    <p:cSldViewPr snapToGrid="0" snapToObjects="1">
      <p:cViewPr>
        <p:scale>
          <a:sx n="100" d="100"/>
          <a:sy n="100" d="100"/>
        </p:scale>
        <p:origin x="24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B258-92C8-441A-A638-DA35D1E83E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60D3E5-0628-43DF-A5D4-AB67C87D7B1B}">
      <dgm:prSet/>
      <dgm:spPr/>
      <dgm:t>
        <a:bodyPr/>
        <a:lstStyle/>
        <a:p>
          <a:pPr>
            <a:defRPr b="1"/>
          </a:pPr>
          <a:r>
            <a:rPr lang="en-US" baseline="0"/>
            <a:t>Sound is when air molecules are disturbed and set in motion</a:t>
          </a:r>
          <a:endParaRPr lang="en-US"/>
        </a:p>
      </dgm:t>
    </dgm:pt>
    <dgm:pt modelId="{B52D990B-4100-4A6B-81BF-23ECF9BFCCF4}" type="parTrans" cxnId="{5240323C-E9D8-441B-9E5B-8CE813006ED6}">
      <dgm:prSet/>
      <dgm:spPr/>
      <dgm:t>
        <a:bodyPr/>
        <a:lstStyle/>
        <a:p>
          <a:endParaRPr lang="en-US"/>
        </a:p>
      </dgm:t>
    </dgm:pt>
    <dgm:pt modelId="{2D7550A0-5B80-4ED8-BB82-24969E5DBD34}" type="sibTrans" cxnId="{5240323C-E9D8-441B-9E5B-8CE813006ED6}">
      <dgm:prSet/>
      <dgm:spPr/>
      <dgm:t>
        <a:bodyPr/>
        <a:lstStyle/>
        <a:p>
          <a:endParaRPr lang="en-US"/>
        </a:p>
      </dgm:t>
    </dgm:pt>
    <dgm:pt modelId="{4C9C3188-2AE6-4FDB-A340-901B5371AE6E}">
      <dgm:prSet/>
      <dgm:spPr/>
      <dgm:t>
        <a:bodyPr/>
        <a:lstStyle/>
        <a:p>
          <a:pPr>
            <a:defRPr b="1"/>
          </a:pPr>
          <a:r>
            <a:rPr lang="en-US" baseline="0"/>
            <a:t>Three stages of sound</a:t>
          </a:r>
          <a:endParaRPr lang="en-US"/>
        </a:p>
      </dgm:t>
    </dgm:pt>
    <dgm:pt modelId="{99DC7EDD-968F-4C20-A7D8-0CD645C80BBB}" type="parTrans" cxnId="{D0E1D5DE-F6D6-4F13-ACC6-EFD53031C9EE}">
      <dgm:prSet/>
      <dgm:spPr/>
      <dgm:t>
        <a:bodyPr/>
        <a:lstStyle/>
        <a:p>
          <a:endParaRPr lang="en-US"/>
        </a:p>
      </dgm:t>
    </dgm:pt>
    <dgm:pt modelId="{0D34E765-228A-42DF-A5A2-45126250A54E}" type="sibTrans" cxnId="{D0E1D5DE-F6D6-4F13-ACC6-EFD53031C9EE}">
      <dgm:prSet/>
      <dgm:spPr/>
      <dgm:t>
        <a:bodyPr/>
        <a:lstStyle/>
        <a:p>
          <a:endParaRPr lang="en-US"/>
        </a:p>
      </dgm:t>
    </dgm:pt>
    <dgm:pt modelId="{0EF422BC-314A-4EBD-8F86-D55594870DBD}">
      <dgm:prSet/>
      <dgm:spPr/>
      <dgm:t>
        <a:bodyPr/>
        <a:lstStyle/>
        <a:p>
          <a:r>
            <a:rPr lang="en-US" i="1" baseline="0"/>
            <a:t>Creation</a:t>
          </a:r>
          <a:endParaRPr lang="en-US"/>
        </a:p>
      </dgm:t>
    </dgm:pt>
    <dgm:pt modelId="{60ACBBBE-C8A6-42E9-96EF-1B12A62F39F4}" type="parTrans" cxnId="{F90203EA-FA72-4818-81C5-4B55D36368CE}">
      <dgm:prSet/>
      <dgm:spPr/>
      <dgm:t>
        <a:bodyPr/>
        <a:lstStyle/>
        <a:p>
          <a:endParaRPr lang="en-US"/>
        </a:p>
      </dgm:t>
    </dgm:pt>
    <dgm:pt modelId="{C3875B27-55BE-431D-A315-63BE9077B237}" type="sibTrans" cxnId="{F90203EA-FA72-4818-81C5-4B55D36368CE}">
      <dgm:prSet/>
      <dgm:spPr/>
      <dgm:t>
        <a:bodyPr/>
        <a:lstStyle/>
        <a:p>
          <a:endParaRPr lang="en-US"/>
        </a:p>
      </dgm:t>
    </dgm:pt>
    <dgm:pt modelId="{85EEDB96-2C8F-475B-B3F3-1572C9998CD4}">
      <dgm:prSet/>
      <dgm:spPr/>
      <dgm:t>
        <a:bodyPr/>
        <a:lstStyle/>
        <a:p>
          <a:r>
            <a:rPr lang="en-US" i="1" baseline="0"/>
            <a:t>Transmission</a:t>
          </a:r>
          <a:endParaRPr lang="en-US"/>
        </a:p>
      </dgm:t>
    </dgm:pt>
    <dgm:pt modelId="{6363E7DE-F676-464A-A73F-A759E556A64E}" type="parTrans" cxnId="{05CDF9F8-7444-46E1-87CE-92A8B60F83C7}">
      <dgm:prSet/>
      <dgm:spPr/>
      <dgm:t>
        <a:bodyPr/>
        <a:lstStyle/>
        <a:p>
          <a:endParaRPr lang="en-US"/>
        </a:p>
      </dgm:t>
    </dgm:pt>
    <dgm:pt modelId="{742F17FA-6FF3-4C51-B483-215EC68A5E5D}" type="sibTrans" cxnId="{05CDF9F8-7444-46E1-87CE-92A8B60F83C7}">
      <dgm:prSet/>
      <dgm:spPr/>
      <dgm:t>
        <a:bodyPr/>
        <a:lstStyle/>
        <a:p>
          <a:endParaRPr lang="en-US"/>
        </a:p>
      </dgm:t>
    </dgm:pt>
    <dgm:pt modelId="{8A0811A0-11B8-4439-BE8A-D8EFFF59B684}">
      <dgm:prSet/>
      <dgm:spPr/>
      <dgm:t>
        <a:bodyPr/>
        <a:lstStyle/>
        <a:p>
          <a:r>
            <a:rPr lang="en-US" i="1" baseline="0"/>
            <a:t>Reception</a:t>
          </a:r>
          <a:endParaRPr lang="en-US"/>
        </a:p>
      </dgm:t>
    </dgm:pt>
    <dgm:pt modelId="{3AFC55BE-3745-4941-944C-71469C39DDF2}" type="parTrans" cxnId="{ADD0268E-D506-4FE1-9E13-B9C0719FBD01}">
      <dgm:prSet/>
      <dgm:spPr/>
      <dgm:t>
        <a:bodyPr/>
        <a:lstStyle/>
        <a:p>
          <a:endParaRPr lang="en-US"/>
        </a:p>
      </dgm:t>
    </dgm:pt>
    <dgm:pt modelId="{75B798A5-CC6B-4AEA-929B-C83765A65E7F}" type="sibTrans" cxnId="{ADD0268E-D506-4FE1-9E13-B9C0719FBD01}">
      <dgm:prSet/>
      <dgm:spPr/>
      <dgm:t>
        <a:bodyPr/>
        <a:lstStyle/>
        <a:p>
          <a:endParaRPr lang="en-US"/>
        </a:p>
      </dgm:t>
    </dgm:pt>
    <dgm:pt modelId="{465E6BFA-0DF3-4235-90D6-E9CA670D4733}" type="pres">
      <dgm:prSet presAssocID="{A9FFB258-92C8-441A-A638-DA35D1E83E20}" presName="root" presStyleCnt="0">
        <dgm:presLayoutVars>
          <dgm:dir/>
          <dgm:resizeHandles val="exact"/>
        </dgm:presLayoutVars>
      </dgm:prSet>
      <dgm:spPr/>
    </dgm:pt>
    <dgm:pt modelId="{FA6CB8D2-BB78-4CD9-831C-9207E964923B}" type="pres">
      <dgm:prSet presAssocID="{C060D3E5-0628-43DF-A5D4-AB67C87D7B1B}" presName="compNode" presStyleCnt="0"/>
      <dgm:spPr/>
    </dgm:pt>
    <dgm:pt modelId="{B979E2CE-2B9B-40A8-AA52-7FE1D5BF6FAF}" type="pres">
      <dgm:prSet presAssocID="{C060D3E5-0628-43DF-A5D4-AB67C87D7B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DDCC9990-2C27-4EBF-8746-1EEC527AA8D9}" type="pres">
      <dgm:prSet presAssocID="{C060D3E5-0628-43DF-A5D4-AB67C87D7B1B}" presName="iconSpace" presStyleCnt="0"/>
      <dgm:spPr/>
    </dgm:pt>
    <dgm:pt modelId="{6B8543FC-370D-4F26-901E-6F80B9F879ED}" type="pres">
      <dgm:prSet presAssocID="{C060D3E5-0628-43DF-A5D4-AB67C87D7B1B}" presName="parTx" presStyleLbl="revTx" presStyleIdx="0" presStyleCnt="4">
        <dgm:presLayoutVars>
          <dgm:chMax val="0"/>
          <dgm:chPref val="0"/>
        </dgm:presLayoutVars>
      </dgm:prSet>
      <dgm:spPr/>
    </dgm:pt>
    <dgm:pt modelId="{BC674901-89C3-4F24-ACA1-9ECE84A457DC}" type="pres">
      <dgm:prSet presAssocID="{C060D3E5-0628-43DF-A5D4-AB67C87D7B1B}" presName="txSpace" presStyleCnt="0"/>
      <dgm:spPr/>
    </dgm:pt>
    <dgm:pt modelId="{E4D5D90B-F195-4FA3-9281-D68BBC3AE9BD}" type="pres">
      <dgm:prSet presAssocID="{C060D3E5-0628-43DF-A5D4-AB67C87D7B1B}" presName="desTx" presStyleLbl="revTx" presStyleIdx="1" presStyleCnt="4">
        <dgm:presLayoutVars/>
      </dgm:prSet>
      <dgm:spPr/>
    </dgm:pt>
    <dgm:pt modelId="{9B1B9B19-9AF9-4E28-B0C1-E4F31380423C}" type="pres">
      <dgm:prSet presAssocID="{2D7550A0-5B80-4ED8-BB82-24969E5DBD34}" presName="sibTrans" presStyleCnt="0"/>
      <dgm:spPr/>
    </dgm:pt>
    <dgm:pt modelId="{AD5B4FD4-79E5-4D50-9ADA-5EC60B7FB790}" type="pres">
      <dgm:prSet presAssocID="{4C9C3188-2AE6-4FDB-A340-901B5371AE6E}" presName="compNode" presStyleCnt="0"/>
      <dgm:spPr/>
    </dgm:pt>
    <dgm:pt modelId="{9A9C2909-63CB-4209-80CB-BDBA63B425A8}" type="pres">
      <dgm:prSet presAssocID="{4C9C3188-2AE6-4FDB-A340-901B5371A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318F4A07-D598-4325-A1F7-B0F7460D0225}" type="pres">
      <dgm:prSet presAssocID="{4C9C3188-2AE6-4FDB-A340-901B5371AE6E}" presName="iconSpace" presStyleCnt="0"/>
      <dgm:spPr/>
    </dgm:pt>
    <dgm:pt modelId="{3B2299F5-84AE-4498-904D-1B5D56D47289}" type="pres">
      <dgm:prSet presAssocID="{4C9C3188-2AE6-4FDB-A340-901B5371AE6E}" presName="parTx" presStyleLbl="revTx" presStyleIdx="2" presStyleCnt="4">
        <dgm:presLayoutVars>
          <dgm:chMax val="0"/>
          <dgm:chPref val="0"/>
        </dgm:presLayoutVars>
      </dgm:prSet>
      <dgm:spPr/>
    </dgm:pt>
    <dgm:pt modelId="{9D474623-287B-4361-8477-A8252247D1AB}" type="pres">
      <dgm:prSet presAssocID="{4C9C3188-2AE6-4FDB-A340-901B5371AE6E}" presName="txSpace" presStyleCnt="0"/>
      <dgm:spPr/>
    </dgm:pt>
    <dgm:pt modelId="{14145DDD-DC24-48E5-9967-4A47670802CD}" type="pres">
      <dgm:prSet presAssocID="{4C9C3188-2AE6-4FDB-A340-901B5371AE6E}" presName="desTx" presStyleLbl="revTx" presStyleIdx="3" presStyleCnt="4">
        <dgm:presLayoutVars/>
      </dgm:prSet>
      <dgm:spPr/>
    </dgm:pt>
  </dgm:ptLst>
  <dgm:cxnLst>
    <dgm:cxn modelId="{D06EA906-E913-4EB8-856B-11778B30DE84}" type="presOf" srcId="{8A0811A0-11B8-4439-BE8A-D8EFFF59B684}" destId="{14145DDD-DC24-48E5-9967-4A47670802CD}" srcOrd="0" destOrd="2" presId="urn:microsoft.com/office/officeart/2018/5/layout/CenteredIconLabelDescriptionList"/>
    <dgm:cxn modelId="{913EA020-983D-4792-AEFD-13BA095C8419}" type="presOf" srcId="{4C9C3188-2AE6-4FDB-A340-901B5371AE6E}" destId="{3B2299F5-84AE-4498-904D-1B5D56D47289}" srcOrd="0" destOrd="0" presId="urn:microsoft.com/office/officeart/2018/5/layout/CenteredIconLabelDescriptionList"/>
    <dgm:cxn modelId="{70A66D38-D26A-415A-84FD-4AAA39DB1529}" type="presOf" srcId="{C060D3E5-0628-43DF-A5D4-AB67C87D7B1B}" destId="{6B8543FC-370D-4F26-901E-6F80B9F879ED}" srcOrd="0" destOrd="0" presId="urn:microsoft.com/office/officeart/2018/5/layout/CenteredIconLabelDescriptionList"/>
    <dgm:cxn modelId="{5240323C-E9D8-441B-9E5B-8CE813006ED6}" srcId="{A9FFB258-92C8-441A-A638-DA35D1E83E20}" destId="{C060D3E5-0628-43DF-A5D4-AB67C87D7B1B}" srcOrd="0" destOrd="0" parTransId="{B52D990B-4100-4A6B-81BF-23ECF9BFCCF4}" sibTransId="{2D7550A0-5B80-4ED8-BB82-24969E5DBD34}"/>
    <dgm:cxn modelId="{ADD0268E-D506-4FE1-9E13-B9C0719FBD01}" srcId="{4C9C3188-2AE6-4FDB-A340-901B5371AE6E}" destId="{8A0811A0-11B8-4439-BE8A-D8EFFF59B684}" srcOrd="2" destOrd="0" parTransId="{3AFC55BE-3745-4941-944C-71469C39DDF2}" sibTransId="{75B798A5-CC6B-4AEA-929B-C83765A65E7F}"/>
    <dgm:cxn modelId="{463C62A1-4609-4874-A1BC-5E996D118529}" type="presOf" srcId="{85EEDB96-2C8F-475B-B3F3-1572C9998CD4}" destId="{14145DDD-DC24-48E5-9967-4A47670802CD}" srcOrd="0" destOrd="1" presId="urn:microsoft.com/office/officeart/2018/5/layout/CenteredIconLabelDescriptionList"/>
    <dgm:cxn modelId="{D0E1D5DE-F6D6-4F13-ACC6-EFD53031C9EE}" srcId="{A9FFB258-92C8-441A-A638-DA35D1E83E20}" destId="{4C9C3188-2AE6-4FDB-A340-901B5371AE6E}" srcOrd="1" destOrd="0" parTransId="{99DC7EDD-968F-4C20-A7D8-0CD645C80BBB}" sibTransId="{0D34E765-228A-42DF-A5A2-45126250A54E}"/>
    <dgm:cxn modelId="{99B2B7E2-1D72-432F-8FBD-1722CBEE965D}" type="presOf" srcId="{A9FFB258-92C8-441A-A638-DA35D1E83E20}" destId="{465E6BFA-0DF3-4235-90D6-E9CA670D4733}" srcOrd="0" destOrd="0" presId="urn:microsoft.com/office/officeart/2018/5/layout/CenteredIconLabelDescriptionList"/>
    <dgm:cxn modelId="{F90203EA-FA72-4818-81C5-4B55D36368CE}" srcId="{4C9C3188-2AE6-4FDB-A340-901B5371AE6E}" destId="{0EF422BC-314A-4EBD-8F86-D55594870DBD}" srcOrd="0" destOrd="0" parTransId="{60ACBBBE-C8A6-42E9-96EF-1B12A62F39F4}" sibTransId="{C3875B27-55BE-431D-A315-63BE9077B237}"/>
    <dgm:cxn modelId="{05CDF9F8-7444-46E1-87CE-92A8B60F83C7}" srcId="{4C9C3188-2AE6-4FDB-A340-901B5371AE6E}" destId="{85EEDB96-2C8F-475B-B3F3-1572C9998CD4}" srcOrd="1" destOrd="0" parTransId="{6363E7DE-F676-464A-A73F-A759E556A64E}" sibTransId="{742F17FA-6FF3-4C51-B483-215EC68A5E5D}"/>
    <dgm:cxn modelId="{8C2290FA-B3F7-4210-A97C-E51169CAAC0E}" type="presOf" srcId="{0EF422BC-314A-4EBD-8F86-D55594870DBD}" destId="{14145DDD-DC24-48E5-9967-4A47670802CD}" srcOrd="0" destOrd="0" presId="urn:microsoft.com/office/officeart/2018/5/layout/CenteredIconLabelDescriptionList"/>
    <dgm:cxn modelId="{862B8B1F-AA15-430F-AB6B-5FBC57E9D01F}" type="presParOf" srcId="{465E6BFA-0DF3-4235-90D6-E9CA670D4733}" destId="{FA6CB8D2-BB78-4CD9-831C-9207E964923B}" srcOrd="0" destOrd="0" presId="urn:microsoft.com/office/officeart/2018/5/layout/CenteredIconLabelDescriptionList"/>
    <dgm:cxn modelId="{46169DFB-24DC-43AC-9661-5C77C703C4B2}" type="presParOf" srcId="{FA6CB8D2-BB78-4CD9-831C-9207E964923B}" destId="{B979E2CE-2B9B-40A8-AA52-7FE1D5BF6FAF}" srcOrd="0" destOrd="0" presId="urn:microsoft.com/office/officeart/2018/5/layout/CenteredIconLabelDescriptionList"/>
    <dgm:cxn modelId="{70A5387C-845A-41F2-94D9-D8ACE042C69F}" type="presParOf" srcId="{FA6CB8D2-BB78-4CD9-831C-9207E964923B}" destId="{DDCC9990-2C27-4EBF-8746-1EEC527AA8D9}" srcOrd="1" destOrd="0" presId="urn:microsoft.com/office/officeart/2018/5/layout/CenteredIconLabelDescriptionList"/>
    <dgm:cxn modelId="{1B75471E-BF2E-4A98-8A61-B2508F159E08}" type="presParOf" srcId="{FA6CB8D2-BB78-4CD9-831C-9207E964923B}" destId="{6B8543FC-370D-4F26-901E-6F80B9F879ED}" srcOrd="2" destOrd="0" presId="urn:microsoft.com/office/officeart/2018/5/layout/CenteredIconLabelDescriptionList"/>
    <dgm:cxn modelId="{999CF686-F2D3-46AB-B455-8A3F5061C516}" type="presParOf" srcId="{FA6CB8D2-BB78-4CD9-831C-9207E964923B}" destId="{BC674901-89C3-4F24-ACA1-9ECE84A457DC}" srcOrd="3" destOrd="0" presId="urn:microsoft.com/office/officeart/2018/5/layout/CenteredIconLabelDescriptionList"/>
    <dgm:cxn modelId="{84356960-C483-4F99-8581-AB8559BAA109}" type="presParOf" srcId="{FA6CB8D2-BB78-4CD9-831C-9207E964923B}" destId="{E4D5D90B-F195-4FA3-9281-D68BBC3AE9BD}" srcOrd="4" destOrd="0" presId="urn:microsoft.com/office/officeart/2018/5/layout/CenteredIconLabelDescriptionList"/>
    <dgm:cxn modelId="{AB635820-A9C7-435A-A287-049E0BAAD824}" type="presParOf" srcId="{465E6BFA-0DF3-4235-90D6-E9CA670D4733}" destId="{9B1B9B19-9AF9-4E28-B0C1-E4F31380423C}" srcOrd="1" destOrd="0" presId="urn:microsoft.com/office/officeart/2018/5/layout/CenteredIconLabelDescriptionList"/>
    <dgm:cxn modelId="{6F373D3D-9C30-4A9C-A442-D5CF1EA4B2A8}" type="presParOf" srcId="{465E6BFA-0DF3-4235-90D6-E9CA670D4733}" destId="{AD5B4FD4-79E5-4D50-9ADA-5EC60B7FB790}" srcOrd="2" destOrd="0" presId="urn:microsoft.com/office/officeart/2018/5/layout/CenteredIconLabelDescriptionList"/>
    <dgm:cxn modelId="{41ACD6AC-32BC-44B2-8EAC-EC41D8FEB18F}" type="presParOf" srcId="{AD5B4FD4-79E5-4D50-9ADA-5EC60B7FB790}" destId="{9A9C2909-63CB-4209-80CB-BDBA63B425A8}" srcOrd="0" destOrd="0" presId="urn:microsoft.com/office/officeart/2018/5/layout/CenteredIconLabelDescriptionList"/>
    <dgm:cxn modelId="{7B6EB5C3-E9E9-4C90-BAA1-99DC5F427279}" type="presParOf" srcId="{AD5B4FD4-79E5-4D50-9ADA-5EC60B7FB790}" destId="{318F4A07-D598-4325-A1F7-B0F7460D0225}" srcOrd="1" destOrd="0" presId="urn:microsoft.com/office/officeart/2018/5/layout/CenteredIconLabelDescriptionList"/>
    <dgm:cxn modelId="{9222B00A-1009-478D-A2B8-7E28C75130B0}" type="presParOf" srcId="{AD5B4FD4-79E5-4D50-9ADA-5EC60B7FB790}" destId="{3B2299F5-84AE-4498-904D-1B5D56D47289}" srcOrd="2" destOrd="0" presId="urn:microsoft.com/office/officeart/2018/5/layout/CenteredIconLabelDescriptionList"/>
    <dgm:cxn modelId="{47064F58-0152-4B45-8084-C2174BCF6D70}" type="presParOf" srcId="{AD5B4FD4-79E5-4D50-9ADA-5EC60B7FB790}" destId="{9D474623-287B-4361-8477-A8252247D1AB}" srcOrd="3" destOrd="0" presId="urn:microsoft.com/office/officeart/2018/5/layout/CenteredIconLabelDescriptionList"/>
    <dgm:cxn modelId="{3B53EB19-46B8-448D-9B57-524B291E5E9C}" type="presParOf" srcId="{AD5B4FD4-79E5-4D50-9ADA-5EC60B7FB790}" destId="{14145DDD-DC24-48E5-9967-4A47670802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0DE02-F2A6-49E0-B985-C2674281C5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8F1FB30-85C2-4849-9F81-A9C859CC6AC1}">
      <dgm:prSet/>
      <dgm:spPr/>
      <dgm:t>
        <a:bodyPr/>
        <a:lstStyle/>
        <a:p>
          <a:pPr>
            <a:defRPr b="1"/>
          </a:pPr>
          <a:r>
            <a:rPr lang="en-US" baseline="0"/>
            <a:t>Amplitude</a:t>
          </a:r>
          <a:endParaRPr lang="en-US"/>
        </a:p>
      </dgm:t>
    </dgm:pt>
    <dgm:pt modelId="{E26B283B-DE55-4B15-B4D9-BE7E142F1EF2}" type="parTrans" cxnId="{213CA7C8-668B-4512-95DA-A87225D2D7E0}">
      <dgm:prSet/>
      <dgm:spPr/>
      <dgm:t>
        <a:bodyPr/>
        <a:lstStyle/>
        <a:p>
          <a:endParaRPr lang="en-US"/>
        </a:p>
      </dgm:t>
    </dgm:pt>
    <dgm:pt modelId="{707CC3C8-08F2-42A5-AE10-832DEC02D3E0}" type="sibTrans" cxnId="{213CA7C8-668B-4512-95DA-A87225D2D7E0}">
      <dgm:prSet/>
      <dgm:spPr/>
      <dgm:t>
        <a:bodyPr/>
        <a:lstStyle/>
        <a:p>
          <a:endParaRPr lang="en-US"/>
        </a:p>
      </dgm:t>
    </dgm:pt>
    <dgm:pt modelId="{5BEC6155-2E74-48E5-8496-266FF2967EFC}">
      <dgm:prSet/>
      <dgm:spPr/>
      <dgm:t>
        <a:bodyPr/>
        <a:lstStyle/>
        <a:p>
          <a:r>
            <a:rPr lang="en-US" i="1" baseline="0"/>
            <a:t>The amount of energy in the sound</a:t>
          </a:r>
          <a:endParaRPr lang="en-US"/>
        </a:p>
      </dgm:t>
    </dgm:pt>
    <dgm:pt modelId="{EDC0E9E2-CAA5-4070-A05B-74C2F1A1D6A2}" type="parTrans" cxnId="{BFA90779-93B5-43B4-9751-BD2DE59A48AB}">
      <dgm:prSet/>
      <dgm:spPr/>
      <dgm:t>
        <a:bodyPr/>
        <a:lstStyle/>
        <a:p>
          <a:endParaRPr lang="en-US"/>
        </a:p>
      </dgm:t>
    </dgm:pt>
    <dgm:pt modelId="{11BF9315-D2C5-40AA-B98E-14B0DA167237}" type="sibTrans" cxnId="{BFA90779-93B5-43B4-9751-BD2DE59A48AB}">
      <dgm:prSet/>
      <dgm:spPr/>
      <dgm:t>
        <a:bodyPr/>
        <a:lstStyle/>
        <a:p>
          <a:endParaRPr lang="en-US"/>
        </a:p>
      </dgm:t>
    </dgm:pt>
    <dgm:pt modelId="{6AC15980-C1EB-4FF3-9345-7FE1A0D8FE90}">
      <dgm:prSet/>
      <dgm:spPr/>
      <dgm:t>
        <a:bodyPr/>
        <a:lstStyle/>
        <a:p>
          <a:pPr>
            <a:defRPr b="1"/>
          </a:pPr>
          <a:r>
            <a:rPr lang="en-US" baseline="0"/>
            <a:t>Waveform</a:t>
          </a:r>
          <a:endParaRPr lang="en-US"/>
        </a:p>
      </dgm:t>
    </dgm:pt>
    <dgm:pt modelId="{3C651EFC-C462-4958-AC19-AC279A6344A1}" type="parTrans" cxnId="{AAA34D1F-04C3-4E80-9A3C-BA1F28D81E50}">
      <dgm:prSet/>
      <dgm:spPr/>
      <dgm:t>
        <a:bodyPr/>
        <a:lstStyle/>
        <a:p>
          <a:endParaRPr lang="en-US"/>
        </a:p>
      </dgm:t>
    </dgm:pt>
    <dgm:pt modelId="{A9991D30-97AB-4881-83D9-6BAA3EA924FF}" type="sibTrans" cxnId="{AAA34D1F-04C3-4E80-9A3C-BA1F28D81E50}">
      <dgm:prSet/>
      <dgm:spPr/>
      <dgm:t>
        <a:bodyPr/>
        <a:lstStyle/>
        <a:p>
          <a:endParaRPr lang="en-US"/>
        </a:p>
      </dgm:t>
    </dgm:pt>
    <dgm:pt modelId="{05D4D1D8-C318-4C75-BBA1-024E4DC090C9}">
      <dgm:prSet/>
      <dgm:spPr/>
      <dgm:t>
        <a:bodyPr/>
        <a:lstStyle/>
        <a:p>
          <a:r>
            <a:rPr lang="en-US" i="1" baseline="0"/>
            <a:t>The shape of a regular vibration</a:t>
          </a:r>
          <a:endParaRPr lang="en-US"/>
        </a:p>
      </dgm:t>
    </dgm:pt>
    <dgm:pt modelId="{E2FD6AFD-AE1C-4D6B-BF9D-D1A4E19A088D}" type="parTrans" cxnId="{E024FEAA-0D3F-4322-9BC6-2B4A33DBAA7D}">
      <dgm:prSet/>
      <dgm:spPr/>
      <dgm:t>
        <a:bodyPr/>
        <a:lstStyle/>
        <a:p>
          <a:endParaRPr lang="en-US"/>
        </a:p>
      </dgm:t>
    </dgm:pt>
    <dgm:pt modelId="{C3D97B5A-9C1F-4A0A-AAED-343560D004C0}" type="sibTrans" cxnId="{E024FEAA-0D3F-4322-9BC6-2B4A33DBAA7D}">
      <dgm:prSet/>
      <dgm:spPr/>
      <dgm:t>
        <a:bodyPr/>
        <a:lstStyle/>
        <a:p>
          <a:endParaRPr lang="en-US"/>
        </a:p>
      </dgm:t>
    </dgm:pt>
    <dgm:pt modelId="{9C706A6E-C01B-48F3-AE11-46367CBEAF61}">
      <dgm:prSet/>
      <dgm:spPr/>
      <dgm:t>
        <a:bodyPr/>
        <a:lstStyle/>
        <a:p>
          <a:pPr>
            <a:defRPr b="1"/>
          </a:pPr>
          <a:r>
            <a:rPr lang="en-US" baseline="0"/>
            <a:t>Frequency</a:t>
          </a:r>
          <a:endParaRPr lang="en-US"/>
        </a:p>
      </dgm:t>
    </dgm:pt>
    <dgm:pt modelId="{4CD1C2C3-61DA-4EE4-A901-2638B2F8C0A3}" type="parTrans" cxnId="{69FA68D0-0403-4844-93E8-6DB51C3EC5AD}">
      <dgm:prSet/>
      <dgm:spPr/>
      <dgm:t>
        <a:bodyPr/>
        <a:lstStyle/>
        <a:p>
          <a:endParaRPr lang="en-US"/>
        </a:p>
      </dgm:t>
    </dgm:pt>
    <dgm:pt modelId="{F1620DC9-665E-4E18-9B19-C3C6779CC161}" type="sibTrans" cxnId="{69FA68D0-0403-4844-93E8-6DB51C3EC5AD}">
      <dgm:prSet/>
      <dgm:spPr/>
      <dgm:t>
        <a:bodyPr/>
        <a:lstStyle/>
        <a:p>
          <a:endParaRPr lang="en-US"/>
        </a:p>
      </dgm:t>
    </dgm:pt>
    <dgm:pt modelId="{F30C5B06-FBCB-48CE-B459-EA630E84F71F}">
      <dgm:prSet/>
      <dgm:spPr/>
      <dgm:t>
        <a:bodyPr/>
        <a:lstStyle/>
        <a:p>
          <a:r>
            <a:rPr lang="en-US" i="1" baseline="0"/>
            <a:t>Speed of regular vibration (vibs / sec)</a:t>
          </a:r>
          <a:endParaRPr lang="en-US"/>
        </a:p>
      </dgm:t>
    </dgm:pt>
    <dgm:pt modelId="{154F0987-FD0C-4AB4-BF28-2FB4A159C13A}" type="parTrans" cxnId="{95500223-A9F6-420F-BAEA-DEBAC3D7ACC0}">
      <dgm:prSet/>
      <dgm:spPr/>
      <dgm:t>
        <a:bodyPr/>
        <a:lstStyle/>
        <a:p>
          <a:endParaRPr lang="en-US"/>
        </a:p>
      </dgm:t>
    </dgm:pt>
    <dgm:pt modelId="{46796B37-8D47-4170-BD5A-D34AE31F67B5}" type="sibTrans" cxnId="{95500223-A9F6-420F-BAEA-DEBAC3D7ACC0}">
      <dgm:prSet/>
      <dgm:spPr/>
      <dgm:t>
        <a:bodyPr/>
        <a:lstStyle/>
        <a:p>
          <a:endParaRPr lang="en-US"/>
        </a:p>
      </dgm:t>
    </dgm:pt>
    <dgm:pt modelId="{D953B4AD-FC8B-44B4-8E66-09C54E62FAFA}">
      <dgm:prSet/>
      <dgm:spPr/>
      <dgm:t>
        <a:bodyPr/>
        <a:lstStyle/>
        <a:p>
          <a:pPr>
            <a:defRPr b="1"/>
          </a:pPr>
          <a:r>
            <a:rPr lang="en-US" baseline="0"/>
            <a:t>Spectrum</a:t>
          </a:r>
          <a:endParaRPr lang="en-US"/>
        </a:p>
      </dgm:t>
    </dgm:pt>
    <dgm:pt modelId="{3103636C-1412-482C-8345-DF25B5268CD4}" type="parTrans" cxnId="{D3740B84-2C06-44DF-B378-8A34CBAB72BA}">
      <dgm:prSet/>
      <dgm:spPr/>
      <dgm:t>
        <a:bodyPr/>
        <a:lstStyle/>
        <a:p>
          <a:endParaRPr lang="en-US"/>
        </a:p>
      </dgm:t>
    </dgm:pt>
    <dgm:pt modelId="{57876305-D475-4F56-8532-09D3E164A0C9}" type="sibTrans" cxnId="{D3740B84-2C06-44DF-B378-8A34CBAB72BA}">
      <dgm:prSet/>
      <dgm:spPr/>
      <dgm:t>
        <a:bodyPr/>
        <a:lstStyle/>
        <a:p>
          <a:endParaRPr lang="en-US"/>
        </a:p>
      </dgm:t>
    </dgm:pt>
    <dgm:pt modelId="{2C0F14AA-BAB6-43DF-8FA2-2911F7AEA894}">
      <dgm:prSet/>
      <dgm:spPr/>
      <dgm:t>
        <a:bodyPr/>
        <a:lstStyle/>
        <a:p>
          <a:r>
            <a:rPr lang="en-US" i="1" baseline="0"/>
            <a:t>The distribution of component frequencies </a:t>
          </a:r>
          <a:endParaRPr lang="en-US"/>
        </a:p>
      </dgm:t>
    </dgm:pt>
    <dgm:pt modelId="{FDCA8E54-5D38-4949-AB3F-E02E4A824B8F}" type="parTrans" cxnId="{B516F785-4BD3-4048-BD30-FF0B71E88599}">
      <dgm:prSet/>
      <dgm:spPr/>
      <dgm:t>
        <a:bodyPr/>
        <a:lstStyle/>
        <a:p>
          <a:endParaRPr lang="en-US"/>
        </a:p>
      </dgm:t>
    </dgm:pt>
    <dgm:pt modelId="{C4EF974E-C4D1-458F-964D-3C00B6892228}" type="sibTrans" cxnId="{B516F785-4BD3-4048-BD30-FF0B71E88599}">
      <dgm:prSet/>
      <dgm:spPr/>
      <dgm:t>
        <a:bodyPr/>
        <a:lstStyle/>
        <a:p>
          <a:endParaRPr lang="en-US"/>
        </a:p>
      </dgm:t>
    </dgm:pt>
    <dgm:pt modelId="{5016CB3E-C5CE-43B4-8E8B-B0F8B7F97C91}" type="pres">
      <dgm:prSet presAssocID="{81A0DE02-F2A6-49E0-B985-C2674281C536}" presName="root" presStyleCnt="0">
        <dgm:presLayoutVars>
          <dgm:dir/>
          <dgm:resizeHandles val="exact"/>
        </dgm:presLayoutVars>
      </dgm:prSet>
      <dgm:spPr/>
    </dgm:pt>
    <dgm:pt modelId="{B4054DAD-058B-4CBA-84C2-80E939E3B7FF}" type="pres">
      <dgm:prSet presAssocID="{38F1FB30-85C2-4849-9F81-A9C859CC6AC1}" presName="compNode" presStyleCnt="0"/>
      <dgm:spPr/>
    </dgm:pt>
    <dgm:pt modelId="{B5F07B57-C136-4A2E-ABA1-D9B3271C0A5D}" type="pres">
      <dgm:prSet presAssocID="{38F1FB30-85C2-4849-9F81-A9C859CC6A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CBAC4A0-4C22-40C9-ABDB-F69B3B921708}" type="pres">
      <dgm:prSet presAssocID="{38F1FB30-85C2-4849-9F81-A9C859CC6AC1}" presName="iconSpace" presStyleCnt="0"/>
      <dgm:spPr/>
    </dgm:pt>
    <dgm:pt modelId="{92A26179-8CA5-47B5-8723-5219617D9C82}" type="pres">
      <dgm:prSet presAssocID="{38F1FB30-85C2-4849-9F81-A9C859CC6AC1}" presName="parTx" presStyleLbl="revTx" presStyleIdx="0" presStyleCnt="8">
        <dgm:presLayoutVars>
          <dgm:chMax val="0"/>
          <dgm:chPref val="0"/>
        </dgm:presLayoutVars>
      </dgm:prSet>
      <dgm:spPr/>
    </dgm:pt>
    <dgm:pt modelId="{9CF1016F-FB5E-4124-99C7-6F21BF9D74D1}" type="pres">
      <dgm:prSet presAssocID="{38F1FB30-85C2-4849-9F81-A9C859CC6AC1}" presName="txSpace" presStyleCnt="0"/>
      <dgm:spPr/>
    </dgm:pt>
    <dgm:pt modelId="{DC9195FA-9769-4BE1-A0B3-23FB1516C7F3}" type="pres">
      <dgm:prSet presAssocID="{38F1FB30-85C2-4849-9F81-A9C859CC6AC1}" presName="desTx" presStyleLbl="revTx" presStyleIdx="1" presStyleCnt="8">
        <dgm:presLayoutVars/>
      </dgm:prSet>
      <dgm:spPr/>
    </dgm:pt>
    <dgm:pt modelId="{B1DFC279-72D2-49DB-A844-E78A12B78069}" type="pres">
      <dgm:prSet presAssocID="{707CC3C8-08F2-42A5-AE10-832DEC02D3E0}" presName="sibTrans" presStyleCnt="0"/>
      <dgm:spPr/>
    </dgm:pt>
    <dgm:pt modelId="{1FCA131F-44E2-4EA3-90B4-6F9A215CA27C}" type="pres">
      <dgm:prSet presAssocID="{6AC15980-C1EB-4FF3-9345-7FE1A0D8FE90}" presName="compNode" presStyleCnt="0"/>
      <dgm:spPr/>
    </dgm:pt>
    <dgm:pt modelId="{998D4840-A4AF-4006-B490-01CD05F85E4C}" type="pres">
      <dgm:prSet presAssocID="{6AC15980-C1EB-4FF3-9345-7FE1A0D8FE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79666A49-7258-4A7B-9F59-04B397D84A69}" type="pres">
      <dgm:prSet presAssocID="{6AC15980-C1EB-4FF3-9345-7FE1A0D8FE90}" presName="iconSpace" presStyleCnt="0"/>
      <dgm:spPr/>
    </dgm:pt>
    <dgm:pt modelId="{CF9E0B11-8D1A-4084-A367-F9906E8A5002}" type="pres">
      <dgm:prSet presAssocID="{6AC15980-C1EB-4FF3-9345-7FE1A0D8FE90}" presName="parTx" presStyleLbl="revTx" presStyleIdx="2" presStyleCnt="8">
        <dgm:presLayoutVars>
          <dgm:chMax val="0"/>
          <dgm:chPref val="0"/>
        </dgm:presLayoutVars>
      </dgm:prSet>
      <dgm:spPr/>
    </dgm:pt>
    <dgm:pt modelId="{1B21A578-C6A2-43E6-98E4-8BC4A61BD282}" type="pres">
      <dgm:prSet presAssocID="{6AC15980-C1EB-4FF3-9345-7FE1A0D8FE90}" presName="txSpace" presStyleCnt="0"/>
      <dgm:spPr/>
    </dgm:pt>
    <dgm:pt modelId="{1441EF09-B914-497D-BB3F-DD7C5BC192C8}" type="pres">
      <dgm:prSet presAssocID="{6AC15980-C1EB-4FF3-9345-7FE1A0D8FE90}" presName="desTx" presStyleLbl="revTx" presStyleIdx="3" presStyleCnt="8">
        <dgm:presLayoutVars/>
      </dgm:prSet>
      <dgm:spPr/>
    </dgm:pt>
    <dgm:pt modelId="{8FA99F0A-45D3-48FE-9B0B-25A1C5ACB7F7}" type="pres">
      <dgm:prSet presAssocID="{A9991D30-97AB-4881-83D9-6BAA3EA924FF}" presName="sibTrans" presStyleCnt="0"/>
      <dgm:spPr/>
    </dgm:pt>
    <dgm:pt modelId="{1C73E187-96B9-48F3-B5D1-4B3720E87320}" type="pres">
      <dgm:prSet presAssocID="{9C706A6E-C01B-48F3-AE11-46367CBEAF61}" presName="compNode" presStyleCnt="0"/>
      <dgm:spPr/>
    </dgm:pt>
    <dgm:pt modelId="{B8932744-7024-4E94-8C77-077E5F3185FE}" type="pres">
      <dgm:prSet presAssocID="{9C706A6E-C01B-48F3-AE11-46367CBEAF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791672E-1CE9-4685-8B9E-CAA973B1211C}" type="pres">
      <dgm:prSet presAssocID="{9C706A6E-C01B-48F3-AE11-46367CBEAF61}" presName="iconSpace" presStyleCnt="0"/>
      <dgm:spPr/>
    </dgm:pt>
    <dgm:pt modelId="{976F6321-827B-4E96-8575-D55BB49EE13E}" type="pres">
      <dgm:prSet presAssocID="{9C706A6E-C01B-48F3-AE11-46367CBEAF61}" presName="parTx" presStyleLbl="revTx" presStyleIdx="4" presStyleCnt="8">
        <dgm:presLayoutVars>
          <dgm:chMax val="0"/>
          <dgm:chPref val="0"/>
        </dgm:presLayoutVars>
      </dgm:prSet>
      <dgm:spPr/>
    </dgm:pt>
    <dgm:pt modelId="{DE768162-25A2-4A68-9488-B4D79B2837B7}" type="pres">
      <dgm:prSet presAssocID="{9C706A6E-C01B-48F3-AE11-46367CBEAF61}" presName="txSpace" presStyleCnt="0"/>
      <dgm:spPr/>
    </dgm:pt>
    <dgm:pt modelId="{ECAF62A7-03BD-4CF6-B139-B897DB4481E2}" type="pres">
      <dgm:prSet presAssocID="{9C706A6E-C01B-48F3-AE11-46367CBEAF61}" presName="desTx" presStyleLbl="revTx" presStyleIdx="5" presStyleCnt="8">
        <dgm:presLayoutVars/>
      </dgm:prSet>
      <dgm:spPr/>
    </dgm:pt>
    <dgm:pt modelId="{598F91CE-477E-4F50-91F4-B8CAF735D806}" type="pres">
      <dgm:prSet presAssocID="{F1620DC9-665E-4E18-9B19-C3C6779CC161}" presName="sibTrans" presStyleCnt="0"/>
      <dgm:spPr/>
    </dgm:pt>
    <dgm:pt modelId="{3B3E51FC-AFB9-43F6-A5B9-F73B9A79EC32}" type="pres">
      <dgm:prSet presAssocID="{D953B4AD-FC8B-44B4-8E66-09C54E62FAFA}" presName="compNode" presStyleCnt="0"/>
      <dgm:spPr/>
    </dgm:pt>
    <dgm:pt modelId="{5EA59878-46DC-42BD-BA74-D7CCF1F7AEED}" type="pres">
      <dgm:prSet presAssocID="{D953B4AD-FC8B-44B4-8E66-09C54E62FA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44CC5C3-378F-4BAA-840B-8C0F29628E3B}" type="pres">
      <dgm:prSet presAssocID="{D953B4AD-FC8B-44B4-8E66-09C54E62FAFA}" presName="iconSpace" presStyleCnt="0"/>
      <dgm:spPr/>
    </dgm:pt>
    <dgm:pt modelId="{61E4EE06-D2F4-46DB-A6BA-F7E5EC87B3E9}" type="pres">
      <dgm:prSet presAssocID="{D953B4AD-FC8B-44B4-8E66-09C54E62FAFA}" presName="parTx" presStyleLbl="revTx" presStyleIdx="6" presStyleCnt="8">
        <dgm:presLayoutVars>
          <dgm:chMax val="0"/>
          <dgm:chPref val="0"/>
        </dgm:presLayoutVars>
      </dgm:prSet>
      <dgm:spPr/>
    </dgm:pt>
    <dgm:pt modelId="{94CA6636-2539-4973-81C7-B2FC06DE4607}" type="pres">
      <dgm:prSet presAssocID="{D953B4AD-FC8B-44B4-8E66-09C54E62FAFA}" presName="txSpace" presStyleCnt="0"/>
      <dgm:spPr/>
    </dgm:pt>
    <dgm:pt modelId="{DCA3AE92-E176-4A3A-831F-DF18C252CF50}" type="pres">
      <dgm:prSet presAssocID="{D953B4AD-FC8B-44B4-8E66-09C54E62FAFA}" presName="desTx" presStyleLbl="revTx" presStyleIdx="7" presStyleCnt="8">
        <dgm:presLayoutVars/>
      </dgm:prSet>
      <dgm:spPr/>
    </dgm:pt>
  </dgm:ptLst>
  <dgm:cxnLst>
    <dgm:cxn modelId="{3BF09503-9C43-4D3D-BA51-C136253C92E4}" type="presOf" srcId="{D953B4AD-FC8B-44B4-8E66-09C54E62FAFA}" destId="{61E4EE06-D2F4-46DB-A6BA-F7E5EC87B3E9}" srcOrd="0" destOrd="0" presId="urn:microsoft.com/office/officeart/2018/5/layout/CenteredIconLabelDescriptionList"/>
    <dgm:cxn modelId="{7E88141F-B6E4-4C20-AAD3-00ACBF3DAD55}" type="presOf" srcId="{38F1FB30-85C2-4849-9F81-A9C859CC6AC1}" destId="{92A26179-8CA5-47B5-8723-5219617D9C82}" srcOrd="0" destOrd="0" presId="urn:microsoft.com/office/officeart/2018/5/layout/CenteredIconLabelDescriptionList"/>
    <dgm:cxn modelId="{AAA34D1F-04C3-4E80-9A3C-BA1F28D81E50}" srcId="{81A0DE02-F2A6-49E0-B985-C2674281C536}" destId="{6AC15980-C1EB-4FF3-9345-7FE1A0D8FE90}" srcOrd="1" destOrd="0" parTransId="{3C651EFC-C462-4958-AC19-AC279A6344A1}" sibTransId="{A9991D30-97AB-4881-83D9-6BAA3EA924FF}"/>
    <dgm:cxn modelId="{95500223-A9F6-420F-BAEA-DEBAC3D7ACC0}" srcId="{9C706A6E-C01B-48F3-AE11-46367CBEAF61}" destId="{F30C5B06-FBCB-48CE-B459-EA630E84F71F}" srcOrd="0" destOrd="0" parTransId="{154F0987-FD0C-4AB4-BF28-2FB4A159C13A}" sibTransId="{46796B37-8D47-4170-BD5A-D34AE31F67B5}"/>
    <dgm:cxn modelId="{099B4927-4676-4D12-BEC4-40A66C55BB4F}" type="presOf" srcId="{5BEC6155-2E74-48E5-8496-266FF2967EFC}" destId="{DC9195FA-9769-4BE1-A0B3-23FB1516C7F3}" srcOrd="0" destOrd="0" presId="urn:microsoft.com/office/officeart/2018/5/layout/CenteredIconLabelDescriptionList"/>
    <dgm:cxn modelId="{A1DA7D3D-CF33-46AA-A3C1-0A2CB86DCD69}" type="presOf" srcId="{F30C5B06-FBCB-48CE-B459-EA630E84F71F}" destId="{ECAF62A7-03BD-4CF6-B139-B897DB4481E2}" srcOrd="0" destOrd="0" presId="urn:microsoft.com/office/officeart/2018/5/layout/CenteredIconLabelDescriptionList"/>
    <dgm:cxn modelId="{09DAB267-A765-4227-9A23-E60C01EAE5A8}" type="presOf" srcId="{2C0F14AA-BAB6-43DF-8FA2-2911F7AEA894}" destId="{DCA3AE92-E176-4A3A-831F-DF18C252CF50}" srcOrd="0" destOrd="0" presId="urn:microsoft.com/office/officeart/2018/5/layout/CenteredIconLabelDescriptionList"/>
    <dgm:cxn modelId="{BFA90779-93B5-43B4-9751-BD2DE59A48AB}" srcId="{38F1FB30-85C2-4849-9F81-A9C859CC6AC1}" destId="{5BEC6155-2E74-48E5-8496-266FF2967EFC}" srcOrd="0" destOrd="0" parTransId="{EDC0E9E2-CAA5-4070-A05B-74C2F1A1D6A2}" sibTransId="{11BF9315-D2C5-40AA-B98E-14B0DA167237}"/>
    <dgm:cxn modelId="{D3740B84-2C06-44DF-B378-8A34CBAB72BA}" srcId="{81A0DE02-F2A6-49E0-B985-C2674281C536}" destId="{D953B4AD-FC8B-44B4-8E66-09C54E62FAFA}" srcOrd="3" destOrd="0" parTransId="{3103636C-1412-482C-8345-DF25B5268CD4}" sibTransId="{57876305-D475-4F56-8532-09D3E164A0C9}"/>
    <dgm:cxn modelId="{B516F785-4BD3-4048-BD30-FF0B71E88599}" srcId="{D953B4AD-FC8B-44B4-8E66-09C54E62FAFA}" destId="{2C0F14AA-BAB6-43DF-8FA2-2911F7AEA894}" srcOrd="0" destOrd="0" parTransId="{FDCA8E54-5D38-4949-AB3F-E02E4A824B8F}" sibTransId="{C4EF974E-C4D1-458F-964D-3C00B6892228}"/>
    <dgm:cxn modelId="{A14D588E-4B93-4859-9797-82BCF4450141}" type="presOf" srcId="{9C706A6E-C01B-48F3-AE11-46367CBEAF61}" destId="{976F6321-827B-4E96-8575-D55BB49EE13E}" srcOrd="0" destOrd="0" presId="urn:microsoft.com/office/officeart/2018/5/layout/CenteredIconLabelDescriptionList"/>
    <dgm:cxn modelId="{C7960FA6-5D69-419F-8FC1-5E229DF1B28F}" type="presOf" srcId="{81A0DE02-F2A6-49E0-B985-C2674281C536}" destId="{5016CB3E-C5CE-43B4-8E8B-B0F8B7F97C91}" srcOrd="0" destOrd="0" presId="urn:microsoft.com/office/officeart/2018/5/layout/CenteredIconLabelDescriptionList"/>
    <dgm:cxn modelId="{E024FEAA-0D3F-4322-9BC6-2B4A33DBAA7D}" srcId="{6AC15980-C1EB-4FF3-9345-7FE1A0D8FE90}" destId="{05D4D1D8-C318-4C75-BBA1-024E4DC090C9}" srcOrd="0" destOrd="0" parTransId="{E2FD6AFD-AE1C-4D6B-BF9D-D1A4E19A088D}" sibTransId="{C3D97B5A-9C1F-4A0A-AAED-343560D004C0}"/>
    <dgm:cxn modelId="{213CA7C8-668B-4512-95DA-A87225D2D7E0}" srcId="{81A0DE02-F2A6-49E0-B985-C2674281C536}" destId="{38F1FB30-85C2-4849-9F81-A9C859CC6AC1}" srcOrd="0" destOrd="0" parTransId="{E26B283B-DE55-4B15-B4D9-BE7E142F1EF2}" sibTransId="{707CC3C8-08F2-42A5-AE10-832DEC02D3E0}"/>
    <dgm:cxn modelId="{69FA68D0-0403-4844-93E8-6DB51C3EC5AD}" srcId="{81A0DE02-F2A6-49E0-B985-C2674281C536}" destId="{9C706A6E-C01B-48F3-AE11-46367CBEAF61}" srcOrd="2" destOrd="0" parTransId="{4CD1C2C3-61DA-4EE4-A901-2638B2F8C0A3}" sibTransId="{F1620DC9-665E-4E18-9B19-C3C6779CC161}"/>
    <dgm:cxn modelId="{87B9C9DC-5A21-432A-ACD5-2FBF56CEBD48}" type="presOf" srcId="{6AC15980-C1EB-4FF3-9345-7FE1A0D8FE90}" destId="{CF9E0B11-8D1A-4084-A367-F9906E8A5002}" srcOrd="0" destOrd="0" presId="urn:microsoft.com/office/officeart/2018/5/layout/CenteredIconLabelDescriptionList"/>
    <dgm:cxn modelId="{46231AEC-24BD-4A3D-8ADB-48E1045BE3CC}" type="presOf" srcId="{05D4D1D8-C318-4C75-BBA1-024E4DC090C9}" destId="{1441EF09-B914-497D-BB3F-DD7C5BC192C8}" srcOrd="0" destOrd="0" presId="urn:microsoft.com/office/officeart/2018/5/layout/CenteredIconLabelDescriptionList"/>
    <dgm:cxn modelId="{05A5000D-92CA-4F47-BD23-4F2D8873578A}" type="presParOf" srcId="{5016CB3E-C5CE-43B4-8E8B-B0F8B7F97C91}" destId="{B4054DAD-058B-4CBA-84C2-80E939E3B7FF}" srcOrd="0" destOrd="0" presId="urn:microsoft.com/office/officeart/2018/5/layout/CenteredIconLabelDescriptionList"/>
    <dgm:cxn modelId="{B13796F9-B85A-47F0-8F52-E6B9B8FBF446}" type="presParOf" srcId="{B4054DAD-058B-4CBA-84C2-80E939E3B7FF}" destId="{B5F07B57-C136-4A2E-ABA1-D9B3271C0A5D}" srcOrd="0" destOrd="0" presId="urn:microsoft.com/office/officeart/2018/5/layout/CenteredIconLabelDescriptionList"/>
    <dgm:cxn modelId="{1DC0F9CA-472B-4FB6-B065-FB4160D543EE}" type="presParOf" srcId="{B4054DAD-058B-4CBA-84C2-80E939E3B7FF}" destId="{ACBAC4A0-4C22-40C9-ABDB-F69B3B921708}" srcOrd="1" destOrd="0" presId="urn:microsoft.com/office/officeart/2018/5/layout/CenteredIconLabelDescriptionList"/>
    <dgm:cxn modelId="{980471C3-2D3B-4D66-87F0-190F27C83A1F}" type="presParOf" srcId="{B4054DAD-058B-4CBA-84C2-80E939E3B7FF}" destId="{92A26179-8CA5-47B5-8723-5219617D9C82}" srcOrd="2" destOrd="0" presId="urn:microsoft.com/office/officeart/2018/5/layout/CenteredIconLabelDescriptionList"/>
    <dgm:cxn modelId="{E926832D-A147-48FB-8775-A62C63C906C4}" type="presParOf" srcId="{B4054DAD-058B-4CBA-84C2-80E939E3B7FF}" destId="{9CF1016F-FB5E-4124-99C7-6F21BF9D74D1}" srcOrd="3" destOrd="0" presId="urn:microsoft.com/office/officeart/2018/5/layout/CenteredIconLabelDescriptionList"/>
    <dgm:cxn modelId="{953B50A4-4465-4C2C-8AEE-4EBC681B7581}" type="presParOf" srcId="{B4054DAD-058B-4CBA-84C2-80E939E3B7FF}" destId="{DC9195FA-9769-4BE1-A0B3-23FB1516C7F3}" srcOrd="4" destOrd="0" presId="urn:microsoft.com/office/officeart/2018/5/layout/CenteredIconLabelDescriptionList"/>
    <dgm:cxn modelId="{E7621E8D-AE0C-4C88-B705-131A744F8F5A}" type="presParOf" srcId="{5016CB3E-C5CE-43B4-8E8B-B0F8B7F97C91}" destId="{B1DFC279-72D2-49DB-A844-E78A12B78069}" srcOrd="1" destOrd="0" presId="urn:microsoft.com/office/officeart/2018/5/layout/CenteredIconLabelDescriptionList"/>
    <dgm:cxn modelId="{F530235E-B793-4D8F-A703-E63FC6501355}" type="presParOf" srcId="{5016CB3E-C5CE-43B4-8E8B-B0F8B7F97C91}" destId="{1FCA131F-44E2-4EA3-90B4-6F9A215CA27C}" srcOrd="2" destOrd="0" presId="urn:microsoft.com/office/officeart/2018/5/layout/CenteredIconLabelDescriptionList"/>
    <dgm:cxn modelId="{C4B5DD57-5FFA-4925-939C-C5B993AA75EC}" type="presParOf" srcId="{1FCA131F-44E2-4EA3-90B4-6F9A215CA27C}" destId="{998D4840-A4AF-4006-B490-01CD05F85E4C}" srcOrd="0" destOrd="0" presId="urn:microsoft.com/office/officeart/2018/5/layout/CenteredIconLabelDescriptionList"/>
    <dgm:cxn modelId="{C644A7E2-8B06-4164-8D13-6942FD8983A6}" type="presParOf" srcId="{1FCA131F-44E2-4EA3-90B4-6F9A215CA27C}" destId="{79666A49-7258-4A7B-9F59-04B397D84A69}" srcOrd="1" destOrd="0" presId="urn:microsoft.com/office/officeart/2018/5/layout/CenteredIconLabelDescriptionList"/>
    <dgm:cxn modelId="{E3BE78BA-6AB6-4FE7-9CF7-EB57B88E81CA}" type="presParOf" srcId="{1FCA131F-44E2-4EA3-90B4-6F9A215CA27C}" destId="{CF9E0B11-8D1A-4084-A367-F9906E8A5002}" srcOrd="2" destOrd="0" presId="urn:microsoft.com/office/officeart/2018/5/layout/CenteredIconLabelDescriptionList"/>
    <dgm:cxn modelId="{4C45F305-242F-442E-BC90-65C8B67C6847}" type="presParOf" srcId="{1FCA131F-44E2-4EA3-90B4-6F9A215CA27C}" destId="{1B21A578-C6A2-43E6-98E4-8BC4A61BD282}" srcOrd="3" destOrd="0" presId="urn:microsoft.com/office/officeart/2018/5/layout/CenteredIconLabelDescriptionList"/>
    <dgm:cxn modelId="{46619F84-5CCA-48B6-983F-46D4F7FFE836}" type="presParOf" srcId="{1FCA131F-44E2-4EA3-90B4-6F9A215CA27C}" destId="{1441EF09-B914-497D-BB3F-DD7C5BC192C8}" srcOrd="4" destOrd="0" presId="urn:microsoft.com/office/officeart/2018/5/layout/CenteredIconLabelDescriptionList"/>
    <dgm:cxn modelId="{625ABBD1-46F7-4D74-88EC-CA09379A3F1D}" type="presParOf" srcId="{5016CB3E-C5CE-43B4-8E8B-B0F8B7F97C91}" destId="{8FA99F0A-45D3-48FE-9B0B-25A1C5ACB7F7}" srcOrd="3" destOrd="0" presId="urn:microsoft.com/office/officeart/2018/5/layout/CenteredIconLabelDescriptionList"/>
    <dgm:cxn modelId="{15725180-BC9A-4284-BA1E-F9F2F0408892}" type="presParOf" srcId="{5016CB3E-C5CE-43B4-8E8B-B0F8B7F97C91}" destId="{1C73E187-96B9-48F3-B5D1-4B3720E87320}" srcOrd="4" destOrd="0" presId="urn:microsoft.com/office/officeart/2018/5/layout/CenteredIconLabelDescriptionList"/>
    <dgm:cxn modelId="{420D4B87-8649-440A-90CC-5EB0B1B79A75}" type="presParOf" srcId="{1C73E187-96B9-48F3-B5D1-4B3720E87320}" destId="{B8932744-7024-4E94-8C77-077E5F3185FE}" srcOrd="0" destOrd="0" presId="urn:microsoft.com/office/officeart/2018/5/layout/CenteredIconLabelDescriptionList"/>
    <dgm:cxn modelId="{D9461B40-B2B2-42B0-B2A3-EB262BE2B695}" type="presParOf" srcId="{1C73E187-96B9-48F3-B5D1-4B3720E87320}" destId="{8791672E-1CE9-4685-8B9E-CAA973B1211C}" srcOrd="1" destOrd="0" presId="urn:microsoft.com/office/officeart/2018/5/layout/CenteredIconLabelDescriptionList"/>
    <dgm:cxn modelId="{95FC8377-F8EC-451B-9FCE-265747F4755C}" type="presParOf" srcId="{1C73E187-96B9-48F3-B5D1-4B3720E87320}" destId="{976F6321-827B-4E96-8575-D55BB49EE13E}" srcOrd="2" destOrd="0" presId="urn:microsoft.com/office/officeart/2018/5/layout/CenteredIconLabelDescriptionList"/>
    <dgm:cxn modelId="{FE54D78D-F3A6-428E-9B21-AB0A01C8BD17}" type="presParOf" srcId="{1C73E187-96B9-48F3-B5D1-4B3720E87320}" destId="{DE768162-25A2-4A68-9488-B4D79B2837B7}" srcOrd="3" destOrd="0" presId="urn:microsoft.com/office/officeart/2018/5/layout/CenteredIconLabelDescriptionList"/>
    <dgm:cxn modelId="{C6085A2C-7576-465E-B986-CCFE74E9D01E}" type="presParOf" srcId="{1C73E187-96B9-48F3-B5D1-4B3720E87320}" destId="{ECAF62A7-03BD-4CF6-B139-B897DB4481E2}" srcOrd="4" destOrd="0" presId="urn:microsoft.com/office/officeart/2018/5/layout/CenteredIconLabelDescriptionList"/>
    <dgm:cxn modelId="{D6782321-EA92-4DD8-927F-E6D2507D46AF}" type="presParOf" srcId="{5016CB3E-C5CE-43B4-8E8B-B0F8B7F97C91}" destId="{598F91CE-477E-4F50-91F4-B8CAF735D806}" srcOrd="5" destOrd="0" presId="urn:microsoft.com/office/officeart/2018/5/layout/CenteredIconLabelDescriptionList"/>
    <dgm:cxn modelId="{3EC220A2-4DBE-4AF2-9FE6-AD7F59811328}" type="presParOf" srcId="{5016CB3E-C5CE-43B4-8E8B-B0F8B7F97C91}" destId="{3B3E51FC-AFB9-43F6-A5B9-F73B9A79EC32}" srcOrd="6" destOrd="0" presId="urn:microsoft.com/office/officeart/2018/5/layout/CenteredIconLabelDescriptionList"/>
    <dgm:cxn modelId="{432D16F6-F678-441F-B30C-8E7C260B6859}" type="presParOf" srcId="{3B3E51FC-AFB9-43F6-A5B9-F73B9A79EC32}" destId="{5EA59878-46DC-42BD-BA74-D7CCF1F7AEED}" srcOrd="0" destOrd="0" presId="urn:microsoft.com/office/officeart/2018/5/layout/CenteredIconLabelDescriptionList"/>
    <dgm:cxn modelId="{9AF4CBDE-5A36-4E43-959B-C5F3D1A06643}" type="presParOf" srcId="{3B3E51FC-AFB9-43F6-A5B9-F73B9A79EC32}" destId="{444CC5C3-378F-4BAA-840B-8C0F29628E3B}" srcOrd="1" destOrd="0" presId="urn:microsoft.com/office/officeart/2018/5/layout/CenteredIconLabelDescriptionList"/>
    <dgm:cxn modelId="{338158EA-6463-4AAE-B58A-933F1A6B6EB7}" type="presParOf" srcId="{3B3E51FC-AFB9-43F6-A5B9-F73B9A79EC32}" destId="{61E4EE06-D2F4-46DB-A6BA-F7E5EC87B3E9}" srcOrd="2" destOrd="0" presId="urn:microsoft.com/office/officeart/2018/5/layout/CenteredIconLabelDescriptionList"/>
    <dgm:cxn modelId="{1F5A6FCC-786F-4150-913B-BAEA44C9474A}" type="presParOf" srcId="{3B3E51FC-AFB9-43F6-A5B9-F73B9A79EC32}" destId="{94CA6636-2539-4973-81C7-B2FC06DE4607}" srcOrd="3" destOrd="0" presId="urn:microsoft.com/office/officeart/2018/5/layout/CenteredIconLabelDescriptionList"/>
    <dgm:cxn modelId="{AB2DC06F-AFAE-4630-8E7E-62C76BDCE7D4}" type="presParOf" srcId="{3B3E51FC-AFB9-43F6-A5B9-F73B9A79EC32}" destId="{DCA3AE92-E176-4A3A-831F-DF18C252CF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9E2CE-2B9B-40A8-AA52-7FE1D5BF6FAF}">
      <dsp:nvSpPr>
        <dsp:cNvPr id="0" name=""/>
        <dsp:cNvSpPr/>
      </dsp:nvSpPr>
      <dsp:spPr>
        <a:xfrm>
          <a:off x="1078481" y="533264"/>
          <a:ext cx="1157624" cy="1157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543FC-370D-4F26-901E-6F80B9F879ED}">
      <dsp:nvSpPr>
        <dsp:cNvPr id="0" name=""/>
        <dsp:cNvSpPr/>
      </dsp:nvSpPr>
      <dsp:spPr>
        <a:xfrm>
          <a:off x="3543" y="1799028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/>
            <a:t>Sound is when air molecules are disturbed and set in motion</a:t>
          </a:r>
          <a:endParaRPr lang="en-US" sz="1900" kern="1200"/>
        </a:p>
      </dsp:txBody>
      <dsp:txXfrm>
        <a:off x="3543" y="1799028"/>
        <a:ext cx="3307499" cy="496124"/>
      </dsp:txXfrm>
    </dsp:sp>
    <dsp:sp modelId="{E4D5D90B-F195-4FA3-9281-D68BBC3AE9BD}">
      <dsp:nvSpPr>
        <dsp:cNvPr id="0" name=""/>
        <dsp:cNvSpPr/>
      </dsp:nvSpPr>
      <dsp:spPr>
        <a:xfrm>
          <a:off x="3543" y="2345451"/>
          <a:ext cx="3307499" cy="7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C2909-63CB-4209-80CB-BDBA63B425A8}">
      <dsp:nvSpPr>
        <dsp:cNvPr id="0" name=""/>
        <dsp:cNvSpPr/>
      </dsp:nvSpPr>
      <dsp:spPr>
        <a:xfrm>
          <a:off x="4964793" y="533264"/>
          <a:ext cx="1157624" cy="1157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99F5-84AE-4498-904D-1B5D56D47289}">
      <dsp:nvSpPr>
        <dsp:cNvPr id="0" name=""/>
        <dsp:cNvSpPr/>
      </dsp:nvSpPr>
      <dsp:spPr>
        <a:xfrm>
          <a:off x="3889856" y="1799028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/>
            <a:t>Three stages of sound</a:t>
          </a:r>
          <a:endParaRPr lang="en-US" sz="1900" kern="1200"/>
        </a:p>
      </dsp:txBody>
      <dsp:txXfrm>
        <a:off x="3889856" y="1799028"/>
        <a:ext cx="3307499" cy="496124"/>
      </dsp:txXfrm>
    </dsp:sp>
    <dsp:sp modelId="{14145DDD-DC24-48E5-9967-4A47670802CD}">
      <dsp:nvSpPr>
        <dsp:cNvPr id="0" name=""/>
        <dsp:cNvSpPr/>
      </dsp:nvSpPr>
      <dsp:spPr>
        <a:xfrm>
          <a:off x="3889856" y="2345451"/>
          <a:ext cx="3307499" cy="7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Creation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Transmission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Reception</a:t>
          </a:r>
          <a:endParaRPr lang="en-US" sz="1400" kern="1200"/>
        </a:p>
      </dsp:txBody>
      <dsp:txXfrm>
        <a:off x="3889856" y="2345451"/>
        <a:ext cx="3307499" cy="70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7B57-C136-4A2E-ABA1-D9B3271C0A5D}">
      <dsp:nvSpPr>
        <dsp:cNvPr id="0" name=""/>
        <dsp:cNvSpPr/>
      </dsp:nvSpPr>
      <dsp:spPr>
        <a:xfrm>
          <a:off x="518916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26179-8CA5-47B5-8723-5219617D9C82}">
      <dsp:nvSpPr>
        <dsp:cNvPr id="0" name=""/>
        <dsp:cNvSpPr/>
      </dsp:nvSpPr>
      <dsp:spPr>
        <a:xfrm>
          <a:off x="2014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Amplitude</a:t>
          </a:r>
          <a:endParaRPr lang="en-US" sz="1800" kern="1200"/>
        </a:p>
      </dsp:txBody>
      <dsp:txXfrm>
        <a:off x="2014" y="1610849"/>
        <a:ext cx="1590468" cy="238570"/>
      </dsp:txXfrm>
    </dsp:sp>
    <dsp:sp modelId="{DC9195FA-9769-4BE1-A0B3-23FB1516C7F3}">
      <dsp:nvSpPr>
        <dsp:cNvPr id="0" name=""/>
        <dsp:cNvSpPr/>
      </dsp:nvSpPr>
      <dsp:spPr>
        <a:xfrm>
          <a:off x="2014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amount of energy in the sound</a:t>
          </a:r>
          <a:endParaRPr lang="en-US" sz="1400" kern="1200"/>
        </a:p>
      </dsp:txBody>
      <dsp:txXfrm>
        <a:off x="2014" y="1881652"/>
        <a:ext cx="1590468" cy="714862"/>
      </dsp:txXfrm>
    </dsp:sp>
    <dsp:sp modelId="{998D4840-A4AF-4006-B490-01CD05F85E4C}">
      <dsp:nvSpPr>
        <dsp:cNvPr id="0" name=""/>
        <dsp:cNvSpPr/>
      </dsp:nvSpPr>
      <dsp:spPr>
        <a:xfrm>
          <a:off x="2387717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0B11-8D1A-4084-A367-F9906E8A5002}">
      <dsp:nvSpPr>
        <dsp:cNvPr id="0" name=""/>
        <dsp:cNvSpPr/>
      </dsp:nvSpPr>
      <dsp:spPr>
        <a:xfrm>
          <a:off x="1870815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Waveform</a:t>
          </a:r>
          <a:endParaRPr lang="en-US" sz="1800" kern="1200"/>
        </a:p>
      </dsp:txBody>
      <dsp:txXfrm>
        <a:off x="1870815" y="1610849"/>
        <a:ext cx="1590468" cy="238570"/>
      </dsp:txXfrm>
    </dsp:sp>
    <dsp:sp modelId="{1441EF09-B914-497D-BB3F-DD7C5BC192C8}">
      <dsp:nvSpPr>
        <dsp:cNvPr id="0" name=""/>
        <dsp:cNvSpPr/>
      </dsp:nvSpPr>
      <dsp:spPr>
        <a:xfrm>
          <a:off x="1870815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shape of a regular vibration</a:t>
          </a:r>
          <a:endParaRPr lang="en-US" sz="1400" kern="1200"/>
        </a:p>
      </dsp:txBody>
      <dsp:txXfrm>
        <a:off x="1870815" y="1881652"/>
        <a:ext cx="1590468" cy="714862"/>
      </dsp:txXfrm>
    </dsp:sp>
    <dsp:sp modelId="{B8932744-7024-4E94-8C77-077E5F3185FE}">
      <dsp:nvSpPr>
        <dsp:cNvPr id="0" name=""/>
        <dsp:cNvSpPr/>
      </dsp:nvSpPr>
      <dsp:spPr>
        <a:xfrm>
          <a:off x="4256518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6321-827B-4E96-8575-D55BB49EE13E}">
      <dsp:nvSpPr>
        <dsp:cNvPr id="0" name=""/>
        <dsp:cNvSpPr/>
      </dsp:nvSpPr>
      <dsp:spPr>
        <a:xfrm>
          <a:off x="3739616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Frequency</a:t>
          </a:r>
          <a:endParaRPr lang="en-US" sz="1800" kern="1200"/>
        </a:p>
      </dsp:txBody>
      <dsp:txXfrm>
        <a:off x="3739616" y="1610849"/>
        <a:ext cx="1590468" cy="238570"/>
      </dsp:txXfrm>
    </dsp:sp>
    <dsp:sp modelId="{ECAF62A7-03BD-4CF6-B139-B897DB4481E2}">
      <dsp:nvSpPr>
        <dsp:cNvPr id="0" name=""/>
        <dsp:cNvSpPr/>
      </dsp:nvSpPr>
      <dsp:spPr>
        <a:xfrm>
          <a:off x="3739616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Speed of regular vibration (vibs / sec)</a:t>
          </a:r>
          <a:endParaRPr lang="en-US" sz="1400" kern="1200"/>
        </a:p>
      </dsp:txBody>
      <dsp:txXfrm>
        <a:off x="3739616" y="1881652"/>
        <a:ext cx="1590468" cy="714862"/>
      </dsp:txXfrm>
    </dsp:sp>
    <dsp:sp modelId="{5EA59878-46DC-42BD-BA74-D7CCF1F7AEED}">
      <dsp:nvSpPr>
        <dsp:cNvPr id="0" name=""/>
        <dsp:cNvSpPr/>
      </dsp:nvSpPr>
      <dsp:spPr>
        <a:xfrm>
          <a:off x="6125319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EE06-D2F4-46DB-A6BA-F7E5EC87B3E9}">
      <dsp:nvSpPr>
        <dsp:cNvPr id="0" name=""/>
        <dsp:cNvSpPr/>
      </dsp:nvSpPr>
      <dsp:spPr>
        <a:xfrm>
          <a:off x="5608416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Spectrum</a:t>
          </a:r>
          <a:endParaRPr lang="en-US" sz="1800" kern="1200"/>
        </a:p>
      </dsp:txBody>
      <dsp:txXfrm>
        <a:off x="5608416" y="1610849"/>
        <a:ext cx="1590468" cy="238570"/>
      </dsp:txXfrm>
    </dsp:sp>
    <dsp:sp modelId="{DCA3AE92-E176-4A3A-831F-DF18C252CF50}">
      <dsp:nvSpPr>
        <dsp:cNvPr id="0" name=""/>
        <dsp:cNvSpPr/>
      </dsp:nvSpPr>
      <dsp:spPr>
        <a:xfrm>
          <a:off x="5608416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distribution of component frequencies </a:t>
          </a:r>
          <a:endParaRPr lang="en-US" sz="1400" kern="1200"/>
        </a:p>
      </dsp:txBody>
      <dsp:txXfrm>
        <a:off x="5608416" y="1881652"/>
        <a:ext cx="1590468" cy="71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4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89000" y="1155700"/>
            <a:ext cx="7366000" cy="2324100"/>
          </a:xfrm>
          <a:prstGeom prst="rect">
            <a:avLst/>
          </a:prstGeom>
        </p:spPr>
        <p:txBody>
          <a:bodyPr lIns="50800" tIns="50800" rIns="50800" bIns="50800" anchor="b"/>
          <a:lstStyle>
            <a:lvl1pPr marR="0" defTabSz="406400">
              <a:defRPr sz="5600"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0600"/>
            <a:ext cx="7366000" cy="800100"/>
          </a:xfrm>
          <a:prstGeom prst="rect">
            <a:avLst/>
          </a:prstGeom>
        </p:spPr>
        <p:txBody>
          <a:bodyPr/>
          <a:lstStyle>
            <a:lvl1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0" algn="ctr" defTabSz="406400">
              <a:spcBef>
                <a:spcPts val="0"/>
              </a:spcBef>
              <a:buSzTx/>
              <a:buNone/>
              <a:defRPr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5000" y="6527800"/>
            <a:ext cx="241300" cy="254000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406400">
              <a:defRPr sz="1200"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547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464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06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0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6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XwgbHjRo30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usic 4745 Computer Music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/>
          <a:lstStyle/>
          <a:p>
            <a:r>
              <a:rPr lang="en-US" dirty="0"/>
              <a:t>Digital Audio Fundamentals</a:t>
            </a:r>
          </a:p>
        </p:txBody>
      </p:sp>
      <p:sp>
        <p:nvSpPr>
          <p:cNvPr id="242" name="Stephen David Beck, Ph.D.…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Digital Audio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Digital Audio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22BFB-0A47-9F42-A92C-78996C64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6" y="1904884"/>
            <a:ext cx="7875187" cy="33939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Digital vs Analog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Digital vs Analog</a:t>
            </a:r>
          </a:p>
        </p:txBody>
      </p:sp>
      <p:sp>
        <p:nvSpPr>
          <p:cNvPr id="320" name="Analog is continuous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 sz="2800" dirty="0"/>
              <a:t>Analog is continuous</a:t>
            </a:r>
          </a:p>
          <a:p>
            <a:r>
              <a:rPr lang="en-US" sz="2800" dirty="0"/>
              <a:t>Digital is discrete</a:t>
            </a:r>
          </a:p>
          <a:p>
            <a:pPr lvl="1"/>
            <a:r>
              <a:rPr lang="en-US" dirty="0"/>
              <a:t>Need lots of “samples” of the analog signal</a:t>
            </a:r>
          </a:p>
          <a:p>
            <a:pPr lvl="1"/>
            <a:r>
              <a:rPr lang="en-US" dirty="0"/>
              <a:t>Need good representation of amplitude values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2" name="Picture 321" descr="Abstract particle graph background">
            <a:extLst>
              <a:ext uri="{FF2B5EF4-FFF2-40B4-BE49-F238E27FC236}">
                <a16:creationId xmlns:a16="http://schemas.microsoft.com/office/drawing/2014/main" id="{B348DFAD-F570-4A56-8CB5-16908B97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6" r="27022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Terminology for Digital Audio"/>
          <p:cNvSpPr txBox="1"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4300">
                <a:solidFill>
                  <a:schemeClr val="bg2"/>
                </a:solidFill>
              </a:rPr>
              <a:t>Terminology for Digital Audio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Sampling Rate…"/>
          <p:cNvSpPr txBox="1">
            <a:spLocks noGrp="1"/>
          </p:cNvSpPr>
          <p:nvPr>
            <p:ph idx="1"/>
          </p:nvPr>
        </p:nvSpPr>
        <p:spPr>
          <a:xfrm>
            <a:off x="4457700" y="791570"/>
            <a:ext cx="4206240" cy="526239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Sampling Rate</a:t>
            </a:r>
          </a:p>
          <a:p>
            <a:pPr lvl="1"/>
            <a:r>
              <a:rPr lang="en-US" dirty="0"/>
              <a:t>The number of samples / sec the ADC or DAC processes</a:t>
            </a:r>
          </a:p>
          <a:p>
            <a:pPr lvl="1"/>
            <a:r>
              <a:rPr lang="en-US" dirty="0"/>
              <a:t>Sampling Rates for</a:t>
            </a:r>
          </a:p>
          <a:p>
            <a:pPr lvl="2"/>
            <a:r>
              <a:rPr lang="en-US" dirty="0"/>
              <a:t>CD = 44,100 Hz  </a:t>
            </a:r>
            <a:br>
              <a:rPr lang="en-US" dirty="0"/>
            </a:br>
            <a:r>
              <a:rPr lang="en-US" dirty="0"/>
              <a:t>(44.1 kHz)</a:t>
            </a:r>
          </a:p>
          <a:p>
            <a:pPr lvl="2"/>
            <a:r>
              <a:rPr lang="en-US" dirty="0"/>
              <a:t>DVD = 48,000 Hz  </a:t>
            </a:r>
            <a:br>
              <a:rPr lang="en-US" dirty="0"/>
            </a:br>
            <a:r>
              <a:rPr lang="en-US" dirty="0"/>
              <a:t>(48 kHz)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ampling Rate Errors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Sampling Rate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Sampling has limits in the frequency domain…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</p:spPr>
            <p:txBody>
              <a:bodyPr/>
              <a:lstStyle/>
              <a:p>
                <a:r>
                  <a:rPr lang="en-US" sz="2400" dirty="0"/>
                  <a:t>Sampling has limits in the frequency domain</a:t>
                </a:r>
              </a:p>
              <a:p>
                <a:r>
                  <a:rPr lang="en-US" sz="2400" dirty="0"/>
                  <a:t>Nyquist Theorem</a:t>
                </a:r>
              </a:p>
              <a:p>
                <a:pPr lvl="1"/>
                <a:r>
                  <a:rPr lang="en-US" dirty="0"/>
                  <a:t>A discrete time sequence of a continuous signal contains enough information to accurately reproduce the signal when the sampling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dirty="0"/>
                  <a:t>) is twice the highest frequency in the original signal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𝑁𝑦𝑞𝑢𝑖𝑠𝑡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Sampling has limits in the frequency domai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  <a:blipFill>
                <a:blip r:embed="rId2"/>
                <a:stretch>
                  <a:fillRect l="-123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AD8F-7EEF-9E40-A3BD-E07EB5F1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E22-432F-4745-AC88-E4E5E32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Nyquist Rate - The minimum acceptable sampling rate (2 * frequency).</a:t>
            </a:r>
          </a:p>
          <a:p>
            <a:r>
              <a:rPr lang="en-US" sz="2400" dirty="0"/>
              <a:t>Nyquist Frequency - The highest frequency component that can be correctly sampled.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R Error:  Aliasing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SR Error:  Aliasing</a:t>
            </a:r>
          </a:p>
        </p:txBody>
      </p:sp>
      <p:sp>
        <p:nvSpPr>
          <p:cNvPr id="331" name="“Wagon-wheel” effect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“Wagon-wheel” effect</a:t>
            </a:r>
          </a:p>
          <a:p>
            <a:pPr lvl="1"/>
            <a:r>
              <a:rPr lang="en-US" dirty="0"/>
              <a:t>As wheel moves faster, it appears to move faster</a:t>
            </a:r>
          </a:p>
          <a:p>
            <a:pPr lvl="1"/>
            <a:r>
              <a:rPr lang="en-US" dirty="0"/>
              <a:t>As wheel speed approaches Nyquist limit, wheel appears to slow down, stop and then reverse</a:t>
            </a:r>
          </a:p>
        </p:txBody>
      </p:sp>
      <p:pic>
        <p:nvPicPr>
          <p:cNvPr id="33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4902200"/>
            <a:ext cx="6107275" cy="876301"/>
          </a:xfrm>
          <a:prstGeom prst="rect">
            <a:avLst/>
          </a:prstGeom>
          <a:ln w="12700">
            <a:miter lim="400000"/>
          </a:ln>
          <a:effectLst>
            <a:outerShdw blurRad="76200" dist="38100" dir="2700000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5BC0-880C-3E49-89B5-A8C223FC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Wagon Wheel Effect</a:t>
            </a:r>
          </a:p>
        </p:txBody>
      </p:sp>
      <p:pic>
        <p:nvPicPr>
          <p:cNvPr id="4" name="Online Media 3" descr="Wagon Wheel effect and explanation">
            <a:hlinkClick r:id="" action="ppaction://media"/>
            <a:extLst>
              <a:ext uri="{FF2B5EF4-FFF2-40B4-BE49-F238E27FC236}">
                <a16:creationId xmlns:a16="http://schemas.microsoft.com/office/drawing/2014/main" id="{DA4D7EE2-879E-284E-937B-225646C502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60500" y="2286000"/>
            <a:ext cx="63388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liasing Effect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Aliasing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As measured frequency rises past the playback frequency decreases at same rate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As measured frequency rises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𝑁𝑦𝑞𝑢𝑖𝑠𝑡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the playback frequency decreases at same rate</a:t>
                </a:r>
              </a:p>
            </p:txBody>
          </p:sp>
        </mc:Choice>
        <mc:Fallback xmlns="">
          <p:sp>
            <p:nvSpPr>
              <p:cNvPr id="335" name="As measured frequency rises past the playback frequency decreases at same rate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  <a:blipFill>
                <a:blip r:embed="rId2"/>
                <a:stretch>
                  <a:fillRect l="-88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" name="NyquistSRfffrequencytime.pdf" descr="NyquistSRfffrequencytim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25" y="3200400"/>
            <a:ext cx="6011718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rminology for Digital Audio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Terminology for Digital Audio</a:t>
            </a:r>
          </a:p>
        </p:txBody>
      </p:sp>
      <p:sp>
        <p:nvSpPr>
          <p:cNvPr id="340" name="Resolution or bit-size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Resolution or bit-size</a:t>
            </a:r>
          </a:p>
          <a:p>
            <a:pPr lvl="1"/>
            <a:r>
              <a:rPr lang="en-US" dirty="0"/>
              <a:t>The size in bits of each sample</a:t>
            </a:r>
          </a:p>
          <a:p>
            <a:pPr lvl="1"/>
            <a:r>
              <a:rPr lang="en-US" dirty="0"/>
              <a:t>Binary storage is in 0s and 1s (bits)</a:t>
            </a:r>
          </a:p>
          <a:p>
            <a:pPr lvl="1"/>
            <a:r>
              <a:rPr lang="en-US" dirty="0"/>
              <a:t>8-bit datum =&gt; 0010 0111</a:t>
            </a:r>
          </a:p>
          <a:p>
            <a:pPr lvl="2"/>
            <a:r>
              <a:rPr lang="en-US" dirty="0"/>
              <a:t>possible states / values</a:t>
            </a:r>
          </a:p>
          <a:p>
            <a:pPr lvl="2"/>
            <a:r>
              <a:rPr lang="en-US" dirty="0"/>
              <a:t>only 256 (2</a:t>
            </a:r>
            <a:r>
              <a:rPr lang="en-US" baseline="30000" dirty="0"/>
              <a:t>8</a:t>
            </a:r>
            <a:r>
              <a:rPr lang="en-US" dirty="0"/>
              <a:t>) values between -1 and 1</a:t>
            </a:r>
          </a:p>
          <a:p>
            <a:pPr lvl="1"/>
            <a:r>
              <a:rPr lang="en-US" dirty="0"/>
              <a:t>16-bit datum =&gt; 0101 1101 1111 0110</a:t>
            </a:r>
          </a:p>
          <a:p>
            <a:pPr lvl="2"/>
            <a:r>
              <a:rPr lang="en-US" dirty="0"/>
              <a:t>65,538 possible values between -1 and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Quantization Error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44" name="Low bit size =&gt;  high quantization error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/>
          <a:lstStyle/>
          <a:p>
            <a:r>
              <a:rPr lang="en-US"/>
              <a:t>Low bit size =&gt; </a:t>
            </a:r>
            <a:br>
              <a:rPr lang="en-US"/>
            </a:br>
            <a:r>
              <a:rPr lang="en-US"/>
              <a:t>high quantization error</a:t>
            </a:r>
          </a:p>
          <a:p>
            <a:r>
              <a:rPr lang="en-US"/>
              <a:t>High bit size =&gt; </a:t>
            </a:r>
            <a:br>
              <a:rPr lang="en-US"/>
            </a:br>
            <a:r>
              <a:rPr lang="en-US"/>
              <a:t>low quantization error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330699" y="1730375"/>
            <a:ext cx="4158457" cy="4742392"/>
            <a:chOff x="0" y="0"/>
            <a:chExt cx="4158455" cy="4742391"/>
          </a:xfrm>
        </p:grpSpPr>
        <p:pic>
          <p:nvPicPr>
            <p:cNvPr id="345" name="-1 1.pdf" descr="-1 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40201" cy="2300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-1 1.pdf" descr="-1 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5" y="2435225"/>
              <a:ext cx="4152901" cy="2307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at is sound?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What is Sound?</a:t>
            </a:r>
          </a:p>
        </p:txBody>
      </p:sp>
      <p:graphicFrame>
        <p:nvGraphicFramePr>
          <p:cNvPr id="262" name="Sound is when air molecules are disturbed and set in motion…">
            <a:extLst>
              <a:ext uri="{FF2B5EF4-FFF2-40B4-BE49-F238E27FC236}">
                <a16:creationId xmlns:a16="http://schemas.microsoft.com/office/drawing/2014/main" id="{1E84F578-26BF-44A4-823C-FA74396E4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51051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E2D3-747A-3243-9157-4F25047A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C4B7-1D20-5245-AC05-04A91BF7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Depth - The number of bits used for each sample which determines the precision with which you can represent the sample amplitudes.</a:t>
            </a:r>
          </a:p>
          <a:p>
            <a:r>
              <a:rPr lang="en-US" dirty="0"/>
              <a:t>Distortion - The unwanted part of the audio signal that is related to the true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BC2A-129F-A946-85C9-5BDCC1E9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8389-27EC-F24A-BA60-3C0552EB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– Initial volume setting of a sound source.</a:t>
            </a:r>
          </a:p>
          <a:p>
            <a:r>
              <a:rPr lang="en-US" sz="2400" dirty="0"/>
              <a:t>Boost – Raising the gain amount.</a:t>
            </a:r>
          </a:p>
          <a:p>
            <a:r>
              <a:rPr lang="en-US" sz="2400" dirty="0"/>
              <a:t>Attenuate – Lowering the gain amount.</a:t>
            </a:r>
          </a:p>
          <a:p>
            <a:r>
              <a:rPr lang="en-US" sz="2400" dirty="0"/>
              <a:t>Phase – The polarity of a signal and how it relates to the polarity of another signal.</a:t>
            </a:r>
          </a:p>
          <a:p>
            <a:r>
              <a:rPr lang="en-US" sz="2400" dirty="0"/>
              <a:t>Bounce – Rendering a digital audio signal into a new digital audio file.</a:t>
            </a:r>
          </a:p>
        </p:txBody>
      </p:sp>
    </p:spTree>
    <p:extLst>
      <p:ext uri="{BB962C8B-B14F-4D97-AF65-F5344CB8AC3E}">
        <p14:creationId xmlns:p14="http://schemas.microsoft.com/office/powerpoint/2010/main" val="56936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89E-4417-EA47-8C19-28036DE5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A4B0-CA7B-C947-9F48-F907F9A8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Plugin – Small application that runs inside of your DAW that processes audio in some way, either as an effect or some kind of utility tool.</a:t>
            </a:r>
          </a:p>
          <a:p>
            <a:r>
              <a:rPr lang="en-US" sz="2400" dirty="0"/>
              <a:t>Root Mean Square (RMS) – The average loudness of a signal</a:t>
            </a:r>
          </a:p>
          <a:p>
            <a:r>
              <a:rPr lang="en-US" sz="2400" dirty="0"/>
              <a:t>Decibel – Unit of measurement that describes the loudness of a signal</a:t>
            </a:r>
          </a:p>
        </p:txBody>
      </p:sp>
    </p:spTree>
    <p:extLst>
      <p:ext uri="{BB962C8B-B14F-4D97-AF65-F5344CB8AC3E}">
        <p14:creationId xmlns:p14="http://schemas.microsoft.com/office/powerpoint/2010/main" val="15708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arameters of sound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/>
              <a:t>Parameters of sound</a:t>
            </a:r>
          </a:p>
        </p:txBody>
      </p:sp>
      <p:graphicFrame>
        <p:nvGraphicFramePr>
          <p:cNvPr id="265" name="Amplitude…">
            <a:extLst>
              <a:ext uri="{FF2B5EF4-FFF2-40B4-BE49-F238E27FC236}">
                <a16:creationId xmlns:a16="http://schemas.microsoft.com/office/drawing/2014/main" id="{F8FE6BF7-4E51-48B9-A6B0-1082A806A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7659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Waveform"/>
          <p:cNvSpPr txBox="1">
            <a:spLocks noGrp="1"/>
          </p:cNvSpPr>
          <p:nvPr>
            <p:ph type="title"/>
          </p:nvPr>
        </p:nvSpPr>
        <p:spPr>
          <a:xfrm>
            <a:off x="5895500" y="685800"/>
            <a:ext cx="2742314" cy="1485900"/>
          </a:xfrm>
        </p:spPr>
        <p:txBody>
          <a:bodyPr>
            <a:normAutofit/>
          </a:bodyPr>
          <a:lstStyle/>
          <a:p>
            <a:r>
              <a:rPr lang="en-US"/>
              <a:t>Waveform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9" name="-1 1.pdf" descr="-1 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0" y="1967603"/>
            <a:ext cx="4887799" cy="2602753"/>
          </a:xfrm>
          <a:prstGeom prst="rect">
            <a:avLst/>
          </a:prstGeom>
        </p:spPr>
      </p:pic>
      <p:sp>
        <p:nvSpPr>
          <p:cNvPr id="278" name="Frequency =&gt; number of complete waveforms per sec…"/>
          <p:cNvSpPr txBox="1">
            <a:spLocks noGrp="1"/>
          </p:cNvSpPr>
          <p:nvPr>
            <p:ph idx="1"/>
          </p:nvPr>
        </p:nvSpPr>
        <p:spPr>
          <a:xfrm>
            <a:off x="5895500" y="2286000"/>
            <a:ext cx="2742314" cy="3581400"/>
          </a:xfrm>
        </p:spPr>
        <p:txBody>
          <a:bodyPr>
            <a:normAutofit/>
          </a:bodyPr>
          <a:lstStyle/>
          <a:p>
            <a:r>
              <a:rPr lang="en-US" dirty="0"/>
              <a:t>Frequency = number of complete waveforms per sec</a:t>
            </a:r>
          </a:p>
          <a:p>
            <a:r>
              <a:rPr lang="en-US" dirty="0"/>
              <a:t>Unit of measurement = Hz</a:t>
            </a:r>
          </a:p>
          <a:p>
            <a:r>
              <a:rPr lang="en-US" dirty="0"/>
              <a:t>kHz is 1000 Hz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Waveform"/>
          <p:cNvSpPr txBox="1">
            <a:spLocks noGrp="1"/>
          </p:cNvSpPr>
          <p:nvPr>
            <p:ph type="title"/>
          </p:nvPr>
        </p:nvSpPr>
        <p:spPr>
          <a:xfrm>
            <a:off x="5895500" y="685800"/>
            <a:ext cx="2742314" cy="1485900"/>
          </a:xfrm>
        </p:spPr>
        <p:txBody>
          <a:bodyPr>
            <a:normAutofit/>
          </a:bodyPr>
          <a:lstStyle/>
          <a:p>
            <a:r>
              <a:rPr lang="en-US"/>
              <a:t>Waveform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7" name="-1 1.pdf" descr="-1 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0" y="1967603"/>
            <a:ext cx="4887799" cy="2602753"/>
          </a:xfrm>
          <a:prstGeom prst="rect">
            <a:avLst/>
          </a:prstGeom>
        </p:spPr>
      </p:pic>
      <p:sp>
        <p:nvSpPr>
          <p:cNvPr id="266" name="Amplitude =&gt; height of waveform…"/>
          <p:cNvSpPr txBox="1">
            <a:spLocks noGrp="1"/>
          </p:cNvSpPr>
          <p:nvPr>
            <p:ph idx="1"/>
          </p:nvPr>
        </p:nvSpPr>
        <p:spPr>
          <a:xfrm>
            <a:off x="5895500" y="2286000"/>
            <a:ext cx="2742314" cy="3581400"/>
          </a:xfrm>
        </p:spPr>
        <p:txBody>
          <a:bodyPr>
            <a:normAutofit/>
          </a:bodyPr>
          <a:lstStyle/>
          <a:p>
            <a:r>
              <a:rPr lang="en-US" sz="1900" dirty="0"/>
              <a:t>Amplitude =&gt; height of waveform</a:t>
            </a:r>
          </a:p>
          <a:p>
            <a:r>
              <a:rPr lang="en-US" sz="1900" dirty="0"/>
              <a:t>Measured as Intensity (Watts/m</a:t>
            </a:r>
            <a:r>
              <a:rPr lang="en-US" sz="1900" baseline="30000" dirty="0"/>
              <a:t>2</a:t>
            </a:r>
            <a:r>
              <a:rPr lang="en-US" sz="1900" dirty="0"/>
              <a:t>)</a:t>
            </a:r>
            <a:endParaRPr lang="en-US" sz="1900" baseline="30000" dirty="0"/>
          </a:p>
          <a:p>
            <a:r>
              <a:rPr lang="en-US" sz="1900" dirty="0"/>
              <a:t>Threshold of hearing is 10</a:t>
            </a:r>
            <a:r>
              <a:rPr lang="en-US" sz="1900" baseline="30000" dirty="0"/>
              <a:t>-12</a:t>
            </a:r>
            <a:r>
              <a:rPr lang="en-US" sz="1900" dirty="0"/>
              <a:t> W/m</a:t>
            </a:r>
            <a:r>
              <a:rPr lang="en-US" sz="1900" baseline="30000" dirty="0"/>
              <a:t>2</a:t>
            </a:r>
            <a:r>
              <a:rPr lang="en-US" sz="1900" dirty="0"/>
              <a:t> (or 0 dB)</a:t>
            </a:r>
          </a:p>
          <a:p>
            <a:r>
              <a:rPr lang="en-US" sz="1900" dirty="0"/>
              <a:t>Threshold of pain is 1 W/m</a:t>
            </a:r>
            <a:r>
              <a:rPr lang="en-US" sz="1900" baseline="30000" dirty="0"/>
              <a:t>2</a:t>
            </a:r>
            <a:r>
              <a:rPr lang="en-US" sz="1900" dirty="0"/>
              <a:t> (or 120 dB)</a:t>
            </a:r>
            <a:br>
              <a:rPr lang="en-US" sz="1900" dirty="0"/>
            </a:br>
            <a:endParaRPr lang="en-US" sz="19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quency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Frequency / Pitch</a:t>
            </a:r>
          </a:p>
        </p:txBody>
      </p:sp>
      <p:sp>
        <p:nvSpPr>
          <p:cNvPr id="282" name="Perception of Frequency is also exponential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/>
          <a:lstStyle/>
          <a:p>
            <a:r>
              <a:rPr lang="en-US" dirty="0"/>
              <a:t>Perception of Frequency is exponential</a:t>
            </a:r>
          </a:p>
          <a:p>
            <a:r>
              <a:rPr lang="en-US" dirty="0"/>
              <a:t>Pitch is the ratio of two frequencies</a:t>
            </a:r>
          </a:p>
          <a:p>
            <a:pPr lvl="1"/>
            <a:r>
              <a:rPr lang="en-US" dirty="0"/>
              <a:t>A4 =&gt; 440 Hz</a:t>
            </a:r>
          </a:p>
          <a:p>
            <a:pPr lvl="1"/>
            <a:r>
              <a:rPr lang="en-US" dirty="0"/>
              <a:t>A5 =&gt; 880 Hz</a:t>
            </a:r>
          </a:p>
          <a:p>
            <a:pPr lvl="1"/>
            <a:r>
              <a:rPr lang="en-US" dirty="0"/>
              <a:t>2:1 is Octave</a:t>
            </a:r>
          </a:p>
          <a:p>
            <a:pPr lvl="1"/>
            <a:r>
              <a:rPr lang="en-US" dirty="0"/>
              <a:t>3:2 is Fifth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073888-0550-BF41-8E08-312B683BF3C0}"/>
              </a:ext>
            </a:extLst>
          </p:cNvPr>
          <p:cNvGrpSpPr/>
          <p:nvPr/>
        </p:nvGrpSpPr>
        <p:grpSpPr>
          <a:xfrm>
            <a:off x="4194148" y="3751847"/>
            <a:ext cx="4463715" cy="2420353"/>
            <a:chOff x="4367462" y="4076700"/>
            <a:chExt cx="4463715" cy="24203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8FB8D6-D84E-4947-A34B-291AC8AC5AA9}"/>
                </a:ext>
              </a:extLst>
            </p:cNvPr>
            <p:cNvSpPr/>
            <p:nvPr/>
          </p:nvSpPr>
          <p:spPr>
            <a:xfrm>
              <a:off x="4367462" y="4076700"/>
              <a:ext cx="4463715" cy="2420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3" name="-1 1.pdf" descr="-1 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869" y="4245476"/>
              <a:ext cx="3898900" cy="2082800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he Analog Process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The Analog Process</a:t>
            </a:r>
          </a:p>
        </p:txBody>
      </p:sp>
      <p:sp>
        <p:nvSpPr>
          <p:cNvPr id="286" name="Reception of Sound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/>
              <a:t>Reception of Sound</a:t>
            </a:r>
          </a:p>
          <a:p>
            <a:pPr lvl="1"/>
            <a:r>
              <a:rPr lang="en-US"/>
              <a:t>Human eardrum is moved by air vibrations</a:t>
            </a:r>
          </a:p>
          <a:p>
            <a:pPr lvl="1"/>
            <a:r>
              <a:rPr lang="en-US"/>
              <a:t>Eardrum moves “analogously” to the sound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8" name="Picture 287" descr="Head of bass guitar">
            <a:extLst>
              <a:ext uri="{FF2B5EF4-FFF2-40B4-BE49-F238E27FC236}">
                <a16:creationId xmlns:a16="http://schemas.microsoft.com/office/drawing/2014/main" id="{6E244DE3-D36D-41B3-888D-25B1C895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63" r="21556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Analog Recordings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Analog Recordings</a:t>
            </a:r>
          </a:p>
        </p:txBody>
      </p:sp>
      <p:sp>
        <p:nvSpPr>
          <p:cNvPr id="289" name="Microphone has diaphragm with magnet attached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 dirty="0"/>
              <a:t>Microphone has diaphragm with magnet attached</a:t>
            </a:r>
          </a:p>
          <a:p>
            <a:r>
              <a:rPr lang="en-US" dirty="0"/>
              <a:t>As diaphragm moves “analogously” to sound, moving magnets create “analog” electronic signal</a:t>
            </a:r>
          </a:p>
          <a:p>
            <a:r>
              <a:rPr lang="en-US" dirty="0"/>
              <a:t>Signal travels down cable to magnetic tape or an audio interface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1" name="Picture 290" descr="Audio sound board">
            <a:extLst>
              <a:ext uri="{FF2B5EF4-FFF2-40B4-BE49-F238E27FC236}">
                <a16:creationId xmlns:a16="http://schemas.microsoft.com/office/drawing/2014/main" id="{7BB24581-6446-4D40-9B31-75A4663A5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73" r="21195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Digitizing Sound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Digitizing Sound</a:t>
            </a:r>
          </a:p>
        </p:txBody>
      </p:sp>
      <p:sp>
        <p:nvSpPr>
          <p:cNvPr id="292" name="When analog signal is recorded digitally: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r>
              <a:rPr lang="en-US"/>
              <a:t>When analog signal is recorded digitally:</a:t>
            </a:r>
          </a:p>
          <a:p>
            <a:pPr lvl="1"/>
            <a:r>
              <a:rPr lang="en-US"/>
              <a:t>Signal enters an Analog-to-Digital-Converter (ADC)</a:t>
            </a:r>
          </a:p>
          <a:p>
            <a:pPr lvl="1"/>
            <a:r>
              <a:rPr lang="en-US"/>
              <a:t>Measures instantaneous amplitude of input signal</a:t>
            </a:r>
          </a:p>
          <a:p>
            <a:pPr lvl="1"/>
            <a:r>
              <a:rPr lang="en-US"/>
              <a:t>Outputs stream of numbers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36E8E"/>
        </a:solidFill>
        <a:ln w="12700" cap="flat">
          <a:solidFill>
            <a:srgbClr val="FFFFFF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{285A10B5-0106-9F47-8902-9983731DB943}tf10001072</Template>
  <TotalTime>289</TotalTime>
  <Words>663</Words>
  <Application>Microsoft Macintosh PowerPoint</Application>
  <PresentationFormat>On-screen Show (4:3)</PresentationFormat>
  <Paragraphs>98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Franklin Gothic Book</vt:lpstr>
      <vt:lpstr>Lucida Grande</vt:lpstr>
      <vt:lpstr>Crop</vt:lpstr>
      <vt:lpstr>Digital Audio Fundamentals</vt:lpstr>
      <vt:lpstr>What is Sound?</vt:lpstr>
      <vt:lpstr>Parameters of sound</vt:lpstr>
      <vt:lpstr>Waveform</vt:lpstr>
      <vt:lpstr>Waveform</vt:lpstr>
      <vt:lpstr>Frequency / Pitch</vt:lpstr>
      <vt:lpstr>The Analog Process</vt:lpstr>
      <vt:lpstr>Analog Recordings</vt:lpstr>
      <vt:lpstr>Digitizing Sound</vt:lpstr>
      <vt:lpstr>Digital Audio</vt:lpstr>
      <vt:lpstr>Digital vs Analog</vt:lpstr>
      <vt:lpstr>Terminology for Digital Audio</vt:lpstr>
      <vt:lpstr>Sampling Rate Errors</vt:lpstr>
      <vt:lpstr>Sampling Rate Errors</vt:lpstr>
      <vt:lpstr>SR Error:  Aliasing</vt:lpstr>
      <vt:lpstr>The Wagon Wheel Effect</vt:lpstr>
      <vt:lpstr>Aliasing Effect</vt:lpstr>
      <vt:lpstr>Terminology for Digital Audio</vt:lpstr>
      <vt:lpstr>Quantization Error</vt:lpstr>
      <vt:lpstr>Quantization Error</vt:lpstr>
      <vt:lpstr>More Terms To Know</vt:lpstr>
      <vt:lpstr>More 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4745 Computer Music</dc:title>
  <cp:lastModifiedBy>Microsoft Office User</cp:lastModifiedBy>
  <cp:revision>23</cp:revision>
  <dcterms:modified xsi:type="dcterms:W3CDTF">2022-08-25T16:35:09Z</dcterms:modified>
</cp:coreProperties>
</file>