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그림자 효과는 테두리가 없어서 넣은 겁니다. 근데 의외로 괜찮아 보이네요…?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5c2c3291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5c2c3291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모바일에서는 좌하단 터치로 이동 가능. [시간 나면 작업]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컴퓨터는 WASD로 이동.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5c2c329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5c2c329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그림자 효과는 테두리가 없어서 넣은 겁니다. 근데 의외로 괜찮아 보이네요…?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5c2c329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5c2c329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스테이터스 창은 시간 여유 되면 시스템 만드는 쪽으로.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 이러면 저장 시스템도 있어야 합니당.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5c1697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5c1697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화면 배치.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5c2c32910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5c2c32910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5c2c3291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5c2c3291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5c2c32910_4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5c2c32910_4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추가로, 쿨타임 표시도 필요합니다.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RPG게임의 쿨타임 표시법이면 충분하지 싶습니다.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5c2c32910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5c2c32910_4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5c2c32910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5c2c32910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E59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29400" y="219825"/>
            <a:ext cx="2352000" cy="677100"/>
          </a:xfrm>
          <a:prstGeom prst="rect">
            <a:avLst/>
          </a:prstGeom>
          <a:noFill/>
          <a:ln>
            <a:noFill/>
          </a:ln>
          <a:effectLst>
            <a:outerShdw blurRad="57150" dist="19050" dir="8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A4C2F4"/>
                </a:solidFill>
              </a:rPr>
              <a:t>일어나세요,</a:t>
            </a:r>
            <a:endParaRPr sz="3200" b="1">
              <a:solidFill>
                <a:srgbClr val="A4C2F4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000500" y="833800"/>
            <a:ext cx="4652700" cy="1477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400" b="1">
                <a:solidFill>
                  <a:srgbClr val="F6B26B"/>
                </a:solidFill>
              </a:rPr>
              <a:t>용사여…</a:t>
            </a:r>
            <a:endParaRPr sz="8400" b="1">
              <a:solidFill>
                <a:srgbClr val="F6B26B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16300" y="22318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</a:rPr>
              <a:t>당신 갇혔어요…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016300" y="28744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게임 시작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016300" y="33360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게임 종료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94925" y="432300"/>
            <a:ext cx="3436200" cy="47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플래이어 캐릭터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피격 이미지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94925" y="4588925"/>
            <a:ext cx="11166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D966"/>
                </a:solidFill>
              </a:rPr>
              <a:t>스테이터스</a:t>
            </a:r>
            <a:endParaRPr b="1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125925" y="3345550"/>
            <a:ext cx="1680000" cy="168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911450" y="3548550"/>
            <a:ext cx="691500" cy="6915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 rot="2338936">
            <a:off x="1346001" y="3904461"/>
            <a:ext cx="291378" cy="244010"/>
          </a:xfrm>
          <a:prstGeom prst="leftArrow">
            <a:avLst>
              <a:gd name="adj1" fmla="val 50000"/>
              <a:gd name="adj2" fmla="val 710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1250050" y="4212925"/>
            <a:ext cx="76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Drag!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4271550" y="1839075"/>
            <a:ext cx="600900" cy="98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캐릭터</a:t>
            </a:r>
            <a:endParaRPr sz="900"/>
          </a:p>
        </p:txBody>
      </p:sp>
      <p:sp>
        <p:nvSpPr>
          <p:cNvPr id="286" name="Google Shape;286;p22"/>
          <p:cNvSpPr/>
          <p:nvPr/>
        </p:nvSpPr>
        <p:spPr>
          <a:xfrm rot="8569404">
            <a:off x="4916483" y="2036233"/>
            <a:ext cx="291424" cy="243903"/>
          </a:xfrm>
          <a:prstGeom prst="leftArrow">
            <a:avLst>
              <a:gd name="adj1" fmla="val 50000"/>
              <a:gd name="adj2" fmla="val 710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4613100" y="1406725"/>
            <a:ext cx="83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Move!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204675" y="3464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2"/>
                </a:solidFill>
              </a:rPr>
              <a:t>모바일 환경 한정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204675" y="157450"/>
            <a:ext cx="3463500" cy="189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04675" y="157450"/>
            <a:ext cx="2967600" cy="189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8600913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8184215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767517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7350819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934121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6517423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6100725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5684025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7853850" y="8260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88:88.888</a:t>
            </a:r>
            <a:endParaRPr sz="1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729400" y="219825"/>
            <a:ext cx="2352000" cy="677100"/>
          </a:xfrm>
          <a:prstGeom prst="rect">
            <a:avLst/>
          </a:prstGeom>
          <a:noFill/>
          <a:ln>
            <a:noFill/>
          </a:ln>
          <a:effectLst>
            <a:outerShdw blurRad="57150" dist="19050" dir="8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A4C2F4"/>
                </a:solidFill>
              </a:rPr>
              <a:t>일어나세요,</a:t>
            </a:r>
            <a:endParaRPr sz="3200" b="1">
              <a:solidFill>
                <a:srgbClr val="A4C2F4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00500" y="833800"/>
            <a:ext cx="4652700" cy="1477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400" b="1">
                <a:solidFill>
                  <a:srgbClr val="F6B26B"/>
                </a:solidFill>
              </a:rPr>
              <a:t>용사여…</a:t>
            </a:r>
            <a:endParaRPr sz="8400" b="1">
              <a:solidFill>
                <a:srgbClr val="F6B26B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16300" y="22318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</a:rPr>
              <a:t>당신 갇혔어요…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94925" y="432300"/>
            <a:ext cx="3436200" cy="47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</a:t>
            </a:r>
            <a:r>
              <a:rPr lang="ko">
                <a:highlight>
                  <a:schemeClr val="lt2"/>
                </a:highlight>
              </a:rPr>
              <a:t>래</a:t>
            </a:r>
            <a:r>
              <a:rPr lang="ko"/>
              <a:t>이어 캐릭터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피격 이미지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447450" y="2732950"/>
            <a:ext cx="4425600" cy="2146500"/>
          </a:xfrm>
          <a:prstGeom prst="roundRect">
            <a:avLst>
              <a:gd name="adj" fmla="val 9024"/>
            </a:avLst>
          </a:prstGeom>
          <a:solidFill>
            <a:srgbClr val="B7B7B7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550050" y="2850150"/>
            <a:ext cx="2601000" cy="369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Stage 1 : 생존 못하면 못나가는 방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945700" y="3326400"/>
            <a:ext cx="2886900" cy="369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Stage 2 : 무한의 인피니트 절망의 복도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334025" y="3831975"/>
            <a:ext cx="2886900" cy="369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Stage 3 : 출구…? [죽어도 못 보내]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912825" y="4337550"/>
            <a:ext cx="2886900" cy="369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Stage 4 : 출구! [가지마 가지마 가지마]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94925" y="4588925"/>
            <a:ext cx="11166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D966"/>
                </a:solidFill>
              </a:rPr>
              <a:t>스테이터스</a:t>
            </a:r>
            <a:endParaRPr b="1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729400" y="219825"/>
            <a:ext cx="2352000" cy="677100"/>
          </a:xfrm>
          <a:prstGeom prst="rect">
            <a:avLst/>
          </a:prstGeom>
          <a:noFill/>
          <a:ln>
            <a:noFill/>
          </a:ln>
          <a:effectLst>
            <a:outerShdw blurRad="57150" dist="19050" dir="8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A4C2F4"/>
                </a:solidFill>
              </a:rPr>
              <a:t>일어나세요,</a:t>
            </a:r>
            <a:endParaRPr sz="3200" b="1">
              <a:solidFill>
                <a:srgbClr val="A4C2F4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000500" y="833800"/>
            <a:ext cx="4652700" cy="1477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400" b="1">
                <a:solidFill>
                  <a:srgbClr val="F6B26B"/>
                </a:solidFill>
              </a:rPr>
              <a:t>용사여…</a:t>
            </a:r>
            <a:endParaRPr sz="8400" b="1">
              <a:solidFill>
                <a:srgbClr val="F6B26B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016300" y="22318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</a:rPr>
              <a:t>당신 갇혔어요…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16300" y="28744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게임 시작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16300" y="33360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게임 종료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94925" y="432300"/>
            <a:ext cx="3436200" cy="47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플래이어 캐릭터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피격 이미지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46400" y="2874400"/>
            <a:ext cx="4425600" cy="2146500"/>
          </a:xfrm>
          <a:prstGeom prst="roundRect">
            <a:avLst>
              <a:gd name="adj" fmla="val 9024"/>
            </a:avLst>
          </a:prstGeom>
          <a:solidFill>
            <a:srgbClr val="EFEFE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25025" y="4622925"/>
            <a:ext cx="227100" cy="2124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7" name="Google Shape;87;p15"/>
          <p:cNvSpPr txBox="1"/>
          <p:nvPr/>
        </p:nvSpPr>
        <p:spPr>
          <a:xfrm>
            <a:off x="194925" y="4588925"/>
            <a:ext cx="11166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D966"/>
                </a:solidFill>
              </a:rPr>
              <a:t>스테이터스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458150" y="4573475"/>
            <a:ext cx="99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dk2"/>
                </a:solidFill>
              </a:rPr>
              <a:t>8888888888</a:t>
            </a:r>
            <a:endParaRPr sz="1000" u="sng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53575" y="29896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공격력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53575" y="351795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생명력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53575" y="4053438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방어력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411600" y="298960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최대 무기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411600" y="3517950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회복력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411600" y="4053438"/>
            <a:ext cx="999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</a:rPr>
              <a:t>이동속도</a:t>
            </a:r>
            <a:endParaRPr b="1">
              <a:solidFill>
                <a:srgbClr val="EFEFEF"/>
              </a:solidFill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916895" y="3088342"/>
            <a:ext cx="590500" cy="202722"/>
            <a:chOff x="1036125" y="3052000"/>
            <a:chExt cx="963138" cy="330650"/>
          </a:xfrm>
        </p:grpSpPr>
        <p:sp>
          <p:nvSpPr>
            <p:cNvPr id="96" name="Google Shape;96;p15"/>
            <p:cNvSpPr/>
            <p:nvPr/>
          </p:nvSpPr>
          <p:spPr>
            <a:xfrm>
              <a:off x="1036125" y="305200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208059" y="310725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379994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551928" y="310725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723863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916895" y="3616692"/>
            <a:ext cx="590500" cy="202722"/>
            <a:chOff x="1036125" y="3052000"/>
            <a:chExt cx="963138" cy="330650"/>
          </a:xfrm>
        </p:grpSpPr>
        <p:sp>
          <p:nvSpPr>
            <p:cNvPr id="102" name="Google Shape;102;p15"/>
            <p:cNvSpPr/>
            <p:nvPr/>
          </p:nvSpPr>
          <p:spPr>
            <a:xfrm>
              <a:off x="1036125" y="305200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208059" y="310725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379994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551928" y="310725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723863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916895" y="4152179"/>
            <a:ext cx="590500" cy="202722"/>
            <a:chOff x="1036125" y="3052000"/>
            <a:chExt cx="963138" cy="330650"/>
          </a:xfrm>
        </p:grpSpPr>
        <p:sp>
          <p:nvSpPr>
            <p:cNvPr id="108" name="Google Shape;108;p15"/>
            <p:cNvSpPr/>
            <p:nvPr/>
          </p:nvSpPr>
          <p:spPr>
            <a:xfrm>
              <a:off x="1036125" y="305200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208059" y="310725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379994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51928" y="310725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723863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3295345" y="3088342"/>
            <a:ext cx="485087" cy="202722"/>
            <a:chOff x="1036125" y="3052000"/>
            <a:chExt cx="791203" cy="330650"/>
          </a:xfrm>
        </p:grpSpPr>
        <p:sp>
          <p:nvSpPr>
            <p:cNvPr id="114" name="Google Shape;114;p15"/>
            <p:cNvSpPr/>
            <p:nvPr/>
          </p:nvSpPr>
          <p:spPr>
            <a:xfrm>
              <a:off x="1036125" y="305200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208059" y="310725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379994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51928" y="310725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3295345" y="3616692"/>
            <a:ext cx="379674" cy="202722"/>
            <a:chOff x="1036125" y="3052000"/>
            <a:chExt cx="619269" cy="330650"/>
          </a:xfrm>
        </p:grpSpPr>
        <p:sp>
          <p:nvSpPr>
            <p:cNvPr id="119" name="Google Shape;119;p15"/>
            <p:cNvSpPr/>
            <p:nvPr/>
          </p:nvSpPr>
          <p:spPr>
            <a:xfrm>
              <a:off x="1036125" y="305200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08059" y="310725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379994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295345" y="4152179"/>
            <a:ext cx="590500" cy="202722"/>
            <a:chOff x="1036125" y="3052000"/>
            <a:chExt cx="963138" cy="330650"/>
          </a:xfrm>
        </p:grpSpPr>
        <p:sp>
          <p:nvSpPr>
            <p:cNvPr id="123" name="Google Shape;123;p15"/>
            <p:cNvSpPr/>
            <p:nvPr/>
          </p:nvSpPr>
          <p:spPr>
            <a:xfrm>
              <a:off x="1036125" y="305200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208059" y="3107250"/>
              <a:ext cx="275400" cy="275400"/>
            </a:xfrm>
            <a:prstGeom prst="diamon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379994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551928" y="310725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723863" y="3052000"/>
              <a:ext cx="275400" cy="2754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896375" y="3225319"/>
            <a:ext cx="1057350" cy="307800"/>
            <a:chOff x="347450" y="3248044"/>
            <a:chExt cx="1057350" cy="307800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405500" y="3248044"/>
              <a:ext cx="99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8888888888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47450" y="3315200"/>
              <a:ext cx="146700" cy="1371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896375" y="3753219"/>
            <a:ext cx="1057350" cy="307800"/>
            <a:chOff x="347450" y="3248044"/>
            <a:chExt cx="1057350" cy="307800"/>
          </a:xfrm>
        </p:grpSpPr>
        <p:sp>
          <p:nvSpPr>
            <p:cNvPr id="132" name="Google Shape;132;p15"/>
            <p:cNvSpPr txBox="1"/>
            <p:nvPr/>
          </p:nvSpPr>
          <p:spPr>
            <a:xfrm>
              <a:off x="405500" y="3248044"/>
              <a:ext cx="99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8888888888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47450" y="3315200"/>
              <a:ext cx="146700" cy="1371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896375" y="4281119"/>
            <a:ext cx="1057350" cy="307800"/>
            <a:chOff x="347450" y="3248044"/>
            <a:chExt cx="1057350" cy="307800"/>
          </a:xfrm>
        </p:grpSpPr>
        <p:sp>
          <p:nvSpPr>
            <p:cNvPr id="135" name="Google Shape;135;p15"/>
            <p:cNvSpPr txBox="1"/>
            <p:nvPr/>
          </p:nvSpPr>
          <p:spPr>
            <a:xfrm>
              <a:off x="405500" y="3248044"/>
              <a:ext cx="99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8888888888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47450" y="3315200"/>
              <a:ext cx="146700" cy="1371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3255300" y="3225319"/>
            <a:ext cx="1057350" cy="307800"/>
            <a:chOff x="347450" y="3248044"/>
            <a:chExt cx="1057350" cy="307800"/>
          </a:xfrm>
        </p:grpSpPr>
        <p:sp>
          <p:nvSpPr>
            <p:cNvPr id="138" name="Google Shape;138;p15"/>
            <p:cNvSpPr txBox="1"/>
            <p:nvPr/>
          </p:nvSpPr>
          <p:spPr>
            <a:xfrm>
              <a:off x="405500" y="3248044"/>
              <a:ext cx="99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8888888888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47450" y="3315200"/>
              <a:ext cx="146700" cy="1371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3255300" y="3753219"/>
            <a:ext cx="1057350" cy="307800"/>
            <a:chOff x="347450" y="3248044"/>
            <a:chExt cx="1057350" cy="307800"/>
          </a:xfrm>
        </p:grpSpPr>
        <p:sp>
          <p:nvSpPr>
            <p:cNvPr id="141" name="Google Shape;141;p15"/>
            <p:cNvSpPr txBox="1"/>
            <p:nvPr/>
          </p:nvSpPr>
          <p:spPr>
            <a:xfrm>
              <a:off x="405500" y="3248044"/>
              <a:ext cx="99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8888888888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47450" y="3315200"/>
              <a:ext cx="146700" cy="1371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43" name="Google Shape;143;p15"/>
          <p:cNvGrpSpPr/>
          <p:nvPr/>
        </p:nvGrpSpPr>
        <p:grpSpPr>
          <a:xfrm>
            <a:off x="3255300" y="4281119"/>
            <a:ext cx="1057350" cy="307800"/>
            <a:chOff x="347450" y="3248044"/>
            <a:chExt cx="1057350" cy="307800"/>
          </a:xfrm>
        </p:grpSpPr>
        <p:sp>
          <p:nvSpPr>
            <p:cNvPr id="144" name="Google Shape;144;p15"/>
            <p:cNvSpPr txBox="1"/>
            <p:nvPr/>
          </p:nvSpPr>
          <p:spPr>
            <a:xfrm>
              <a:off x="405500" y="3248044"/>
              <a:ext cx="99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8888888888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47450" y="3315200"/>
              <a:ext cx="146700" cy="1371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204675" y="157450"/>
            <a:ext cx="3463500" cy="189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04675" y="157450"/>
            <a:ext cx="2967600" cy="189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8600913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8184215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767517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7350819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6934121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6517423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6100725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5684025" y="4617750"/>
            <a:ext cx="2865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271550" y="1839075"/>
            <a:ext cx="600900" cy="98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캐릭터</a:t>
            </a:r>
            <a:endParaRPr sz="900"/>
          </a:p>
        </p:txBody>
      </p:sp>
      <p:sp>
        <p:nvSpPr>
          <p:cNvPr id="161" name="Google Shape;161;p16"/>
          <p:cNvSpPr txBox="1"/>
          <p:nvPr/>
        </p:nvSpPr>
        <p:spPr>
          <a:xfrm>
            <a:off x="7853850" y="8260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88:88.888</a:t>
            </a:r>
            <a:endParaRPr sz="1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4029850" y="2102638"/>
            <a:ext cx="3150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28538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 rot="5400000">
            <a:off x="6415475" y="2795730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425" y="1872676"/>
            <a:ext cx="3335950" cy="7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4794700" y="2977475"/>
            <a:ext cx="76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Add!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0" y="286297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/>
          <p:nvPr/>
        </p:nvSpPr>
        <p:spPr>
          <a:xfrm>
            <a:off x="1787925" y="1364575"/>
            <a:ext cx="256200" cy="27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1626650" y="764800"/>
            <a:ext cx="7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Get!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900650" y="2007700"/>
            <a:ext cx="399900" cy="461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10796726">
            <a:off x="4029838" y="3728066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00" y="26387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/>
          <p:nvPr/>
        </p:nvSpPr>
        <p:spPr>
          <a:xfrm>
            <a:off x="2351775" y="4396600"/>
            <a:ext cx="1569600" cy="39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733425" y="3439175"/>
            <a:ext cx="494400" cy="461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2300875" y="2042650"/>
            <a:ext cx="1569600" cy="39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2751975" y="2085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181" name="Google Shape;181;p17"/>
          <p:cNvSpPr txBox="1"/>
          <p:nvPr/>
        </p:nvSpPr>
        <p:spPr>
          <a:xfrm>
            <a:off x="2751975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4029800" y="1926300"/>
            <a:ext cx="3150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3850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/>
          <p:nvPr/>
        </p:nvSpPr>
        <p:spPr>
          <a:xfrm rot="-8100000">
            <a:off x="6286697" y="1801689"/>
            <a:ext cx="314804" cy="271953"/>
          </a:xfrm>
          <a:prstGeom prst="rightArrow">
            <a:avLst>
              <a:gd name="adj1" fmla="val 50000"/>
              <a:gd name="adj2" fmla="val 754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5846850" y="117232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L-Click!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18"/>
          <p:cNvSpPr/>
          <p:nvPr/>
        </p:nvSpPr>
        <p:spPr>
          <a:xfrm rot="5400000">
            <a:off x="6146715" y="2422664"/>
            <a:ext cx="603707" cy="520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425" y="3533351"/>
            <a:ext cx="3335950" cy="7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6188400" y="3127875"/>
            <a:ext cx="76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Drop!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0" y="1084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/>
          <p:nvPr/>
        </p:nvSpPr>
        <p:spPr>
          <a:xfrm>
            <a:off x="2351775" y="1866300"/>
            <a:ext cx="1569600" cy="39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00" y="2649372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1787925" y="3727650"/>
            <a:ext cx="256200" cy="27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1626654" y="312787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Create!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4850425" y="3632700"/>
            <a:ext cx="1722600" cy="461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 rot="10796726">
            <a:off x="4029838" y="3728066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2751975" y="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201" name="Google Shape;201;p18"/>
          <p:cNvSpPr txBox="1"/>
          <p:nvPr/>
        </p:nvSpPr>
        <p:spPr>
          <a:xfrm>
            <a:off x="2751975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4029800" y="1926300"/>
            <a:ext cx="3150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3850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/>
          <p:nvPr/>
        </p:nvSpPr>
        <p:spPr>
          <a:xfrm rot="-8100000">
            <a:off x="6286697" y="1801689"/>
            <a:ext cx="314804" cy="271953"/>
          </a:xfrm>
          <a:prstGeom prst="rightArrow">
            <a:avLst>
              <a:gd name="adj1" fmla="val 50000"/>
              <a:gd name="adj2" fmla="val 754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5846850" y="117232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R-Click!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19"/>
          <p:cNvSpPr/>
          <p:nvPr/>
        </p:nvSpPr>
        <p:spPr>
          <a:xfrm rot="5400000">
            <a:off x="5991698" y="2683688"/>
            <a:ext cx="904800" cy="7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5657625" y="3785700"/>
            <a:ext cx="13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Deactivate!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0" y="1084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>
            <a:off x="2351775" y="1866300"/>
            <a:ext cx="1569600" cy="39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10796726">
            <a:off x="4180025" y="4385891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2751975" y="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85138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6113500" y="4290525"/>
            <a:ext cx="459600" cy="461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6185800" y="4375825"/>
            <a:ext cx="315000" cy="315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4185138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1714900" y="4375825"/>
            <a:ext cx="315000" cy="315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 rot="-8100000">
            <a:off x="1817697" y="4539489"/>
            <a:ext cx="314804" cy="271953"/>
          </a:xfrm>
          <a:prstGeom prst="rightArrow">
            <a:avLst>
              <a:gd name="adj1" fmla="val 50000"/>
              <a:gd name="adj2" fmla="val 754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377850" y="391012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R-Click!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2621300"/>
            <a:ext cx="4001975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/>
          <p:nvPr/>
        </p:nvSpPr>
        <p:spPr>
          <a:xfrm>
            <a:off x="1642600" y="2775563"/>
            <a:ext cx="459600" cy="461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"/>
          <p:cNvSpPr/>
          <p:nvPr/>
        </p:nvSpPr>
        <p:spPr>
          <a:xfrm rot="-5400000">
            <a:off x="1714888" y="3575455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1198750" y="2286075"/>
            <a:ext cx="13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Activate!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/>
          <p:nvPr/>
        </p:nvSpPr>
        <p:spPr>
          <a:xfrm>
            <a:off x="4029850" y="313963"/>
            <a:ext cx="3150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5400000">
            <a:off x="6415475" y="1021605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6743325" y="956150"/>
            <a:ext cx="124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All Over!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286297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/>
          <p:nvPr/>
        </p:nvSpPr>
        <p:spPr>
          <a:xfrm rot="10796726">
            <a:off x="5069588" y="3712616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25" y="26387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/>
          <p:nvPr/>
        </p:nvSpPr>
        <p:spPr>
          <a:xfrm>
            <a:off x="134125" y="253975"/>
            <a:ext cx="1569600" cy="39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414" y="156474"/>
            <a:ext cx="4350361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200" y="1597899"/>
            <a:ext cx="4350350" cy="66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5736646" y="2782021"/>
            <a:ext cx="2115900" cy="1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/>
          <p:nvPr/>
        </p:nvSpPr>
        <p:spPr>
          <a:xfrm rot="5400000">
            <a:off x="6415475" y="2326005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6743325" y="2230900"/>
            <a:ext cx="124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Die!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2191925" y="3449125"/>
            <a:ext cx="1024300" cy="9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/>
        </p:nvSpPr>
        <p:spPr>
          <a:xfrm>
            <a:off x="1877063" y="3152000"/>
            <a:ext cx="15696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B7B7B7"/>
                </a:solidFill>
              </a:rPr>
              <a:t>Game Over</a:t>
            </a:r>
            <a:endParaRPr sz="2000" b="1">
              <a:solidFill>
                <a:srgbClr val="B7B7B7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644375" y="3482800"/>
            <a:ext cx="212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Time : 88:88.888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2100675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3F3F3"/>
                </a:solidFill>
              </a:rPr>
              <a:t>재도전</a:t>
            </a:r>
            <a:endParaRPr sz="1000" b="1">
              <a:solidFill>
                <a:srgbClr val="F3F3F3"/>
              </a:solidFill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2762350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3F3F3"/>
                </a:solidFill>
              </a:rPr>
              <a:t>타이틀</a:t>
            </a:r>
            <a:endParaRPr sz="1000" b="1">
              <a:solidFill>
                <a:srgbClr val="F3F3F3"/>
              </a:solidFill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4572000" y="3152000"/>
            <a:ext cx="150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GameOver!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751975" y="2085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250" name="Google Shape;250;p20"/>
          <p:cNvSpPr txBox="1"/>
          <p:nvPr/>
        </p:nvSpPr>
        <p:spPr>
          <a:xfrm>
            <a:off x="3402600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/>
          <p:nvPr/>
        </p:nvSpPr>
        <p:spPr>
          <a:xfrm>
            <a:off x="4165021" y="135575"/>
            <a:ext cx="904437" cy="78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 rot="5400000">
            <a:off x="6415475" y="1165205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6743325" y="1099750"/>
            <a:ext cx="124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TimeUp!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286297"/>
            <a:ext cx="3820275" cy="21481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/>
          <p:nvPr/>
        </p:nvSpPr>
        <p:spPr>
          <a:xfrm rot="10796726">
            <a:off x="5069588" y="3712616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25" y="2638725"/>
            <a:ext cx="3820276" cy="21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>
            <a:off x="3357375" y="253975"/>
            <a:ext cx="564000" cy="27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736646" y="2782021"/>
            <a:ext cx="2115900" cy="1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rot="5400000">
            <a:off x="6415475" y="2326005"/>
            <a:ext cx="315000" cy="2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 txBox="1"/>
          <p:nvPr/>
        </p:nvSpPr>
        <p:spPr>
          <a:xfrm rot="-5400000">
            <a:off x="6536300" y="3494850"/>
            <a:ext cx="486000" cy="33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Boss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65" name="Google Shape;2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191925" y="3449125"/>
            <a:ext cx="1024300" cy="9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1730238" y="3152000"/>
            <a:ext cx="18633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B7B7B7"/>
                </a:solidFill>
              </a:rPr>
              <a:t>Stage Clear!</a:t>
            </a:r>
            <a:endParaRPr sz="2000" b="1">
              <a:solidFill>
                <a:srgbClr val="B7B7B7"/>
              </a:solidFill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1644375" y="3482800"/>
            <a:ext cx="212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Time : 88:88.888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2100675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3F3F3"/>
                </a:solidFill>
              </a:rPr>
              <a:t>재도전</a:t>
            </a:r>
            <a:endParaRPr sz="1000" b="1">
              <a:solidFill>
                <a:srgbClr val="F3F3F3"/>
              </a:solidFill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2762350" y="3694475"/>
            <a:ext cx="564000" cy="3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3F3F3"/>
                </a:solidFill>
              </a:rPr>
              <a:t>타이틀</a:t>
            </a:r>
            <a:endParaRPr sz="1000" b="1">
              <a:solidFill>
                <a:srgbClr val="F3F3F3"/>
              </a:solidFill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4530164" y="3152000"/>
            <a:ext cx="150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GameClear!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2751975" y="2085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sp>
        <p:nvSpPr>
          <p:cNvPr id="272" name="Google Shape;272;p21"/>
          <p:cNvSpPr txBox="1"/>
          <p:nvPr/>
        </p:nvSpPr>
        <p:spPr>
          <a:xfrm>
            <a:off x="3402600" y="257175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88:88.888</a:t>
            </a:r>
            <a:endParaRPr sz="600"/>
          </a:p>
        </p:txBody>
      </p:sp>
      <p:pic>
        <p:nvPicPr>
          <p:cNvPr id="273" name="Google Shape;2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838" y="208538"/>
            <a:ext cx="18002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1"/>
          <p:cNvSpPr txBox="1"/>
          <p:nvPr/>
        </p:nvSpPr>
        <p:spPr>
          <a:xfrm>
            <a:off x="5802263" y="438700"/>
            <a:ext cx="116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30:00.000</a:t>
            </a:r>
            <a:endParaRPr sz="1200" b="1"/>
          </a:p>
        </p:txBody>
      </p:sp>
      <p:sp>
        <p:nvSpPr>
          <p:cNvPr id="275" name="Google Shape;275;p21"/>
          <p:cNvSpPr txBox="1"/>
          <p:nvPr/>
        </p:nvSpPr>
        <p:spPr>
          <a:xfrm>
            <a:off x="5510225" y="1654363"/>
            <a:ext cx="212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Boss Spawn!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6708725" y="2208975"/>
            <a:ext cx="150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Defeat Boss!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화면 슬라이드 쇼(16:9)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선욱 이</cp:lastModifiedBy>
  <cp:revision>1</cp:revision>
  <dcterms:modified xsi:type="dcterms:W3CDTF">2024-11-16T09:28:33Z</dcterms:modified>
</cp:coreProperties>
</file>