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그림자 효과는 테두리가 없어서 넣은 겁니다. 근데 의외로 괜찮아 보이네요…?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5c2c3291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5c2c3291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모바일에서는 좌하단 터치로 이동 가능. [시간 나면 작업]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컴퓨터는 WASD로 이동.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5c2c329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5c2c329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그림자 효과는 테두리가 없어서 넣은 겁니다. 근데 의외로 괜찮아 보이네요…?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5c16974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5c16974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화면 배치.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5c2c32910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5c2c32910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6009f71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6009f71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5c2c3291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5c2c3291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5c2c32910_4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5c2c32910_4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추가로, 쿨타임 표시도 필요합니다.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일반적인 RPG게임의 쿨타임 표시법이면 충분하지 싶습니다.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5c2c32910_4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5c2c32910_4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5c2c32910_4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5c2c32910_4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E59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729400" y="219825"/>
            <a:ext cx="2352000" cy="67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22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A4C2F4"/>
                </a:solidFill>
              </a:rPr>
              <a:t>일어나세요,</a:t>
            </a:r>
            <a:endParaRPr b="1" sz="3200">
              <a:solidFill>
                <a:srgbClr val="A4C2F4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000500" y="833800"/>
            <a:ext cx="4652700" cy="147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400">
                <a:solidFill>
                  <a:srgbClr val="F6B26B"/>
                </a:solidFill>
              </a:rPr>
              <a:t>용사여…</a:t>
            </a:r>
            <a:endParaRPr b="1" sz="8400">
              <a:solidFill>
                <a:srgbClr val="F6B26B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16300" y="2231800"/>
            <a:ext cx="18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당신 갇혔어요…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016300" y="2874400"/>
            <a:ext cx="9993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FEFEF"/>
                </a:solidFill>
              </a:rPr>
              <a:t>게임 시작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016300" y="3336000"/>
            <a:ext cx="9993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FEFEF"/>
                </a:solidFill>
              </a:rPr>
              <a:t>게임 종료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94925" y="432300"/>
            <a:ext cx="3436200" cy="47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플래이어 캐릭터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피격 이미지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125925" y="3345550"/>
            <a:ext cx="1680000" cy="168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911450" y="3548550"/>
            <a:ext cx="691500" cy="6915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 rot="2338936">
            <a:off x="1346001" y="3904461"/>
            <a:ext cx="291378" cy="244010"/>
          </a:xfrm>
          <a:prstGeom prst="leftArrow">
            <a:avLst>
              <a:gd fmla="val 50000" name="adj1"/>
              <a:gd fmla="val 7100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 txBox="1"/>
          <p:nvPr/>
        </p:nvSpPr>
        <p:spPr>
          <a:xfrm>
            <a:off x="1250050" y="4212925"/>
            <a:ext cx="76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Drag!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4271550" y="1839075"/>
            <a:ext cx="600900" cy="98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캐릭터</a:t>
            </a:r>
            <a:endParaRPr sz="900"/>
          </a:p>
        </p:txBody>
      </p:sp>
      <p:sp>
        <p:nvSpPr>
          <p:cNvPr id="242" name="Google Shape;242;p22"/>
          <p:cNvSpPr/>
          <p:nvPr/>
        </p:nvSpPr>
        <p:spPr>
          <a:xfrm rot="8569404">
            <a:off x="4916483" y="2036233"/>
            <a:ext cx="291424" cy="243903"/>
          </a:xfrm>
          <a:prstGeom prst="leftArrow">
            <a:avLst>
              <a:gd fmla="val 50000" name="adj1"/>
              <a:gd fmla="val 7100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 txBox="1"/>
          <p:nvPr/>
        </p:nvSpPr>
        <p:spPr>
          <a:xfrm>
            <a:off x="4613100" y="1406725"/>
            <a:ext cx="83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Move!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204675" y="471375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모바일 환경 한정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204675" y="157450"/>
            <a:ext cx="3463500" cy="189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204675" y="157450"/>
            <a:ext cx="2967600" cy="189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8600913" y="4617750"/>
            <a:ext cx="286500" cy="2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8184215" y="4617750"/>
            <a:ext cx="286500" cy="2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7767517" y="4617750"/>
            <a:ext cx="286500" cy="2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7350819" y="4617750"/>
            <a:ext cx="286500" cy="2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6934121" y="4617750"/>
            <a:ext cx="286500" cy="2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6517423" y="4617750"/>
            <a:ext cx="286500" cy="2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6100725" y="4617750"/>
            <a:ext cx="286500" cy="2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5684025" y="4617750"/>
            <a:ext cx="286500" cy="2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 txBox="1"/>
          <p:nvPr/>
        </p:nvSpPr>
        <p:spPr>
          <a:xfrm>
            <a:off x="7853850" y="8260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88:88.888</a:t>
            </a:r>
            <a:endParaRPr b="1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729400" y="219825"/>
            <a:ext cx="2352000" cy="67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22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A4C2F4"/>
                </a:solidFill>
              </a:rPr>
              <a:t>일어나세요,</a:t>
            </a:r>
            <a:endParaRPr b="1" sz="3200">
              <a:solidFill>
                <a:srgbClr val="A4C2F4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00500" y="833800"/>
            <a:ext cx="4652700" cy="147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400">
                <a:solidFill>
                  <a:srgbClr val="F6B26B"/>
                </a:solidFill>
              </a:rPr>
              <a:t>용사여…</a:t>
            </a:r>
            <a:endParaRPr b="1" sz="8400">
              <a:solidFill>
                <a:srgbClr val="F6B26B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016300" y="2231800"/>
            <a:ext cx="18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당신 갇혔어요…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94925" y="432300"/>
            <a:ext cx="3436200" cy="47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플</a:t>
            </a:r>
            <a:r>
              <a:rPr lang="ko">
                <a:highlight>
                  <a:schemeClr val="lt2"/>
                </a:highlight>
              </a:rPr>
              <a:t>래</a:t>
            </a:r>
            <a:r>
              <a:rPr lang="ko"/>
              <a:t>이어 캐릭터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피격 이미지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608900" y="3428975"/>
            <a:ext cx="19869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Stage 1 : 걸어잠긴 영원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608900" y="3905225"/>
            <a:ext cx="22053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Stage 2 : </a:t>
            </a:r>
            <a:r>
              <a:rPr b="1" lang="ko" sz="1200">
                <a:solidFill>
                  <a:schemeClr val="lt1"/>
                </a:solidFill>
              </a:rPr>
              <a:t>영겁의 복도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330475" y="2876575"/>
            <a:ext cx="26010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StageSelect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330475" y="4312650"/>
            <a:ext cx="26010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Cancel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204675" y="157450"/>
            <a:ext cx="3463500" cy="189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04675" y="157450"/>
            <a:ext cx="2967600" cy="189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8600913" y="4617750"/>
            <a:ext cx="286500" cy="2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8184215" y="4617750"/>
            <a:ext cx="286500" cy="2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7767517" y="4617750"/>
            <a:ext cx="286500" cy="2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7350819" y="4617750"/>
            <a:ext cx="286500" cy="2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934121" y="4617750"/>
            <a:ext cx="286500" cy="2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6517423" y="4617750"/>
            <a:ext cx="286500" cy="2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100725" y="4617750"/>
            <a:ext cx="286500" cy="2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684025" y="4617750"/>
            <a:ext cx="286500" cy="2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271550" y="1839075"/>
            <a:ext cx="600900" cy="98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캐릭터</a:t>
            </a:r>
            <a:endParaRPr sz="900"/>
          </a:p>
        </p:txBody>
      </p:sp>
      <p:sp>
        <p:nvSpPr>
          <p:cNvPr id="87" name="Google Shape;87;p15"/>
          <p:cNvSpPr txBox="1"/>
          <p:nvPr/>
        </p:nvSpPr>
        <p:spPr>
          <a:xfrm>
            <a:off x="7853850" y="8260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88:88.888</a:t>
            </a:r>
            <a:endParaRPr b="1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4029850" y="2102638"/>
            <a:ext cx="3150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328538"/>
            <a:ext cx="4001975" cy="7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 rot="5400000">
            <a:off x="6415475" y="2795730"/>
            <a:ext cx="3150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425" y="1872676"/>
            <a:ext cx="3335950" cy="7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4794700" y="2977475"/>
            <a:ext cx="76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Add</a:t>
            </a:r>
            <a:r>
              <a:rPr lang="ko" sz="1800">
                <a:solidFill>
                  <a:schemeClr val="dk2"/>
                </a:solidFill>
              </a:rPr>
              <a:t>!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00" y="286297"/>
            <a:ext cx="3820275" cy="214815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>
            <a:off x="1787925" y="1364575"/>
            <a:ext cx="256200" cy="27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1626650" y="764800"/>
            <a:ext cx="72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Get!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4900650" y="2007700"/>
            <a:ext cx="399900" cy="46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rot="10796726">
            <a:off x="4029838" y="3728066"/>
            <a:ext cx="3150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100" y="2638725"/>
            <a:ext cx="3820276" cy="214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2351775" y="4396600"/>
            <a:ext cx="1569600" cy="39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733425" y="3439175"/>
            <a:ext cx="494400" cy="46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2300875" y="2042650"/>
            <a:ext cx="1569600" cy="39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2751975" y="20855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88:88.888</a:t>
            </a:r>
            <a:endParaRPr sz="600"/>
          </a:p>
        </p:txBody>
      </p:sp>
      <p:sp>
        <p:nvSpPr>
          <p:cNvPr id="107" name="Google Shape;107;p16"/>
          <p:cNvSpPr txBox="1"/>
          <p:nvPr/>
        </p:nvSpPr>
        <p:spPr>
          <a:xfrm>
            <a:off x="2751975" y="257175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88:88.888</a:t>
            </a:r>
            <a:endParaRPr sz="600"/>
          </a:p>
        </p:txBody>
      </p:sp>
      <p:sp>
        <p:nvSpPr>
          <p:cNvPr id="108" name="Google Shape;108;p16"/>
          <p:cNvSpPr txBox="1"/>
          <p:nvPr/>
        </p:nvSpPr>
        <p:spPr>
          <a:xfrm>
            <a:off x="4671750" y="1481525"/>
            <a:ext cx="169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Empty Slot!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4029850" y="1780263"/>
            <a:ext cx="3150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40763"/>
            <a:ext cx="4001975" cy="7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 rot="5400000">
            <a:off x="6415475" y="2473355"/>
            <a:ext cx="3150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5515525" y="1189700"/>
            <a:ext cx="195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Already Full!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7"/>
          <p:cNvSpPr/>
          <p:nvPr/>
        </p:nvSpPr>
        <p:spPr>
          <a:xfrm rot="10796726">
            <a:off x="4029838" y="3728066"/>
            <a:ext cx="3150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00" y="285450"/>
            <a:ext cx="3820276" cy="214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4733425" y="1651400"/>
            <a:ext cx="3670500" cy="46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2751975" y="20855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88:88.888</a:t>
            </a:r>
            <a:endParaRPr sz="600"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5">
            <a:alphaModFix/>
          </a:blip>
          <a:srcRect b="0" l="39933" r="39547" t="0"/>
          <a:stretch/>
        </p:blipFill>
        <p:spPr>
          <a:xfrm>
            <a:off x="1626649" y="286300"/>
            <a:ext cx="783899" cy="21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1787925" y="1364575"/>
            <a:ext cx="256200" cy="27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1626650" y="764800"/>
            <a:ext cx="72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Get!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2410550" y="2095750"/>
            <a:ext cx="1459800" cy="33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688" y="2910450"/>
            <a:ext cx="3820276" cy="214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5">
            <a:alphaModFix/>
          </a:blip>
          <a:srcRect b="0" l="39933" r="39547" t="0"/>
          <a:stretch/>
        </p:blipFill>
        <p:spPr>
          <a:xfrm>
            <a:off x="6106237" y="2911300"/>
            <a:ext cx="783899" cy="21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7231575" y="2803225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88:88.888</a:t>
            </a:r>
            <a:endParaRPr sz="600"/>
          </a:p>
        </p:txBody>
      </p:sp>
      <p:sp>
        <p:nvSpPr>
          <p:cNvPr id="128" name="Google Shape;128;p17"/>
          <p:cNvSpPr txBox="1"/>
          <p:nvPr/>
        </p:nvSpPr>
        <p:spPr>
          <a:xfrm>
            <a:off x="6037225" y="3456825"/>
            <a:ext cx="9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보유 한도 초과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50" y="2910450"/>
            <a:ext cx="3820276" cy="214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5">
            <a:alphaModFix/>
          </a:blip>
          <a:srcRect b="0" l="39933" r="39547" t="0"/>
          <a:stretch/>
        </p:blipFill>
        <p:spPr>
          <a:xfrm>
            <a:off x="1633999" y="2911300"/>
            <a:ext cx="783899" cy="21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2759338" y="2803225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88:88.888</a:t>
            </a:r>
            <a:endParaRPr sz="600"/>
          </a:p>
        </p:txBody>
      </p:sp>
      <p:sp>
        <p:nvSpPr>
          <p:cNvPr id="132" name="Google Shape;132;p17"/>
          <p:cNvSpPr txBox="1"/>
          <p:nvPr/>
        </p:nvSpPr>
        <p:spPr>
          <a:xfrm>
            <a:off x="6890125" y="3141925"/>
            <a:ext cx="8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Alert!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2351750" y="3141925"/>
            <a:ext cx="137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Alert Over!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5955125" y="3502275"/>
            <a:ext cx="1071300" cy="21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1475587" y="3502275"/>
            <a:ext cx="1071300" cy="21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6310275" y="4025025"/>
            <a:ext cx="194100" cy="21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5803425" y="4241925"/>
            <a:ext cx="11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Remain!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4029800" y="1926300"/>
            <a:ext cx="3150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93850"/>
            <a:ext cx="4001975" cy="7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/>
          <p:nvPr/>
        </p:nvSpPr>
        <p:spPr>
          <a:xfrm rot="-8100000">
            <a:off x="6286697" y="1801689"/>
            <a:ext cx="314804" cy="271953"/>
          </a:xfrm>
          <a:prstGeom prst="rightArrow">
            <a:avLst>
              <a:gd fmla="val 50000" name="adj1"/>
              <a:gd fmla="val 7545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5846850" y="1172325"/>
            <a:ext cx="98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L-Click!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" name="Google Shape;146;p18"/>
          <p:cNvSpPr/>
          <p:nvPr/>
        </p:nvSpPr>
        <p:spPr>
          <a:xfrm rot="5400000">
            <a:off x="6415488" y="2402730"/>
            <a:ext cx="3150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425" y="3533351"/>
            <a:ext cx="3335950" cy="7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6188400" y="3127875"/>
            <a:ext cx="76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Drop!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00" y="108425"/>
            <a:ext cx="3820276" cy="214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/>
          <p:nvPr/>
        </p:nvSpPr>
        <p:spPr>
          <a:xfrm>
            <a:off x="2351775" y="1866300"/>
            <a:ext cx="1569600" cy="39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100" y="2649372"/>
            <a:ext cx="3820275" cy="21481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/>
          <p:nvPr/>
        </p:nvSpPr>
        <p:spPr>
          <a:xfrm>
            <a:off x="1787925" y="3727650"/>
            <a:ext cx="256200" cy="27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1626654" y="3127875"/>
            <a:ext cx="98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Create!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4850425" y="3632700"/>
            <a:ext cx="1722600" cy="46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 rot="10796726">
            <a:off x="4029838" y="3728066"/>
            <a:ext cx="3150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2751975" y="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88:88.888</a:t>
            </a:r>
            <a:endParaRPr sz="600"/>
          </a:p>
        </p:txBody>
      </p:sp>
      <p:sp>
        <p:nvSpPr>
          <p:cNvPr id="157" name="Google Shape;157;p18"/>
          <p:cNvSpPr txBox="1"/>
          <p:nvPr/>
        </p:nvSpPr>
        <p:spPr>
          <a:xfrm>
            <a:off x="2751975" y="257175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88:88.888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4029800" y="1926300"/>
            <a:ext cx="3150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93850"/>
            <a:ext cx="4001975" cy="7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/>
          <p:nvPr/>
        </p:nvSpPr>
        <p:spPr>
          <a:xfrm rot="-8100000">
            <a:off x="6286697" y="1801689"/>
            <a:ext cx="314804" cy="271953"/>
          </a:xfrm>
          <a:prstGeom prst="rightArrow">
            <a:avLst>
              <a:gd fmla="val 50000" name="adj1"/>
              <a:gd fmla="val 7545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5846850" y="1172325"/>
            <a:ext cx="98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R</a:t>
            </a:r>
            <a:r>
              <a:rPr lang="ko" sz="1800">
                <a:solidFill>
                  <a:schemeClr val="dk2"/>
                </a:solidFill>
              </a:rPr>
              <a:t>-Click!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6" name="Google Shape;166;p19"/>
          <p:cNvSpPr/>
          <p:nvPr/>
        </p:nvSpPr>
        <p:spPr>
          <a:xfrm rot="5400000">
            <a:off x="5991698" y="2683688"/>
            <a:ext cx="904800" cy="7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5657625" y="3785700"/>
            <a:ext cx="13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Deactivate!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00" y="108425"/>
            <a:ext cx="3820276" cy="214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/>
          <p:nvPr/>
        </p:nvSpPr>
        <p:spPr>
          <a:xfrm>
            <a:off x="2351775" y="1866300"/>
            <a:ext cx="1569600" cy="39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 rot="10796726">
            <a:off x="4180025" y="4385891"/>
            <a:ext cx="3150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2751975" y="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88:88.888</a:t>
            </a:r>
            <a:endParaRPr sz="6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185138"/>
            <a:ext cx="4001975" cy="7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/>
          <p:nvPr/>
        </p:nvSpPr>
        <p:spPr>
          <a:xfrm>
            <a:off x="6113500" y="4290525"/>
            <a:ext cx="459600" cy="46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6185800" y="4375825"/>
            <a:ext cx="315000" cy="315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00" y="4185138"/>
            <a:ext cx="4001975" cy="7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/>
          <p:nvPr/>
        </p:nvSpPr>
        <p:spPr>
          <a:xfrm>
            <a:off x="1714900" y="4375825"/>
            <a:ext cx="315000" cy="315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 rot="-8100000">
            <a:off x="1817697" y="4539489"/>
            <a:ext cx="314804" cy="271953"/>
          </a:xfrm>
          <a:prstGeom prst="rightArrow">
            <a:avLst>
              <a:gd fmla="val 50000" name="adj1"/>
              <a:gd fmla="val 7545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1377850" y="3910125"/>
            <a:ext cx="98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R-Click!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00" y="2621300"/>
            <a:ext cx="4001975" cy="7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/>
          <p:nvPr/>
        </p:nvSpPr>
        <p:spPr>
          <a:xfrm>
            <a:off x="1642600" y="2775563"/>
            <a:ext cx="459600" cy="46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 rot="-5400000">
            <a:off x="1714888" y="3575455"/>
            <a:ext cx="3150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1198750" y="2286075"/>
            <a:ext cx="13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A</a:t>
            </a:r>
            <a:r>
              <a:rPr lang="ko" sz="1800">
                <a:solidFill>
                  <a:schemeClr val="dk2"/>
                </a:solidFill>
              </a:rPr>
              <a:t>ctivate!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/>
          <p:nvPr/>
        </p:nvSpPr>
        <p:spPr>
          <a:xfrm>
            <a:off x="4029850" y="313963"/>
            <a:ext cx="3150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 rot="5400000">
            <a:off x="6415475" y="1021605"/>
            <a:ext cx="3150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6743325" y="956150"/>
            <a:ext cx="124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All Over!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00" y="286297"/>
            <a:ext cx="3820275" cy="214815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/>
          <p:nvPr/>
        </p:nvSpPr>
        <p:spPr>
          <a:xfrm rot="10796726">
            <a:off x="5069588" y="3712616"/>
            <a:ext cx="3150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25" y="2638725"/>
            <a:ext cx="3820276" cy="214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/>
          <p:nvPr/>
        </p:nvSpPr>
        <p:spPr>
          <a:xfrm>
            <a:off x="134125" y="253975"/>
            <a:ext cx="1569600" cy="39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9414" y="156474"/>
            <a:ext cx="4350361" cy="7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5200" y="1597899"/>
            <a:ext cx="4350350" cy="66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400000">
            <a:off x="5736646" y="2782021"/>
            <a:ext cx="2115900" cy="186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0"/>
          <p:cNvSpPr/>
          <p:nvPr/>
        </p:nvSpPr>
        <p:spPr>
          <a:xfrm rot="5400000">
            <a:off x="6415475" y="2326005"/>
            <a:ext cx="3150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6743325" y="2230900"/>
            <a:ext cx="124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Die!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400000">
            <a:off x="2191925" y="3449125"/>
            <a:ext cx="1024300" cy="9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/>
        </p:nvSpPr>
        <p:spPr>
          <a:xfrm>
            <a:off x="1877063" y="3152000"/>
            <a:ext cx="15696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B7B7B7"/>
                </a:solidFill>
              </a:rPr>
              <a:t>Game Over</a:t>
            </a:r>
            <a:endParaRPr b="1" sz="2000">
              <a:solidFill>
                <a:srgbClr val="B7B7B7"/>
              </a:solidFill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1644375" y="3482800"/>
            <a:ext cx="212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Time : 88:88.888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2100675" y="3694475"/>
            <a:ext cx="564000" cy="3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3F3F3"/>
                </a:solidFill>
              </a:rPr>
              <a:t>재도전</a:t>
            </a:r>
            <a:endParaRPr b="1" sz="1000">
              <a:solidFill>
                <a:srgbClr val="F3F3F3"/>
              </a:solidFill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2762350" y="3694475"/>
            <a:ext cx="564000" cy="3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3F3F3"/>
                </a:solidFill>
              </a:rPr>
              <a:t>타이틀</a:t>
            </a:r>
            <a:endParaRPr b="1" sz="1000">
              <a:solidFill>
                <a:srgbClr val="F3F3F3"/>
              </a:solidFill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4572000" y="3152000"/>
            <a:ext cx="150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GameOver!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2751975" y="20855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88:88.888</a:t>
            </a:r>
            <a:endParaRPr sz="600"/>
          </a:p>
        </p:txBody>
      </p:sp>
      <p:sp>
        <p:nvSpPr>
          <p:cNvPr id="206" name="Google Shape;206;p20"/>
          <p:cNvSpPr txBox="1"/>
          <p:nvPr/>
        </p:nvSpPr>
        <p:spPr>
          <a:xfrm>
            <a:off x="3402600" y="257175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88:88.888</a:t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/>
          <p:nvPr/>
        </p:nvSpPr>
        <p:spPr>
          <a:xfrm>
            <a:off x="4029850" y="313963"/>
            <a:ext cx="3150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 rot="5400000">
            <a:off x="6415475" y="1165205"/>
            <a:ext cx="3150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6743325" y="1099750"/>
            <a:ext cx="124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TimeUp!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14" name="Google Shape;2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00" y="286297"/>
            <a:ext cx="3820275" cy="214815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1"/>
          <p:cNvSpPr/>
          <p:nvPr/>
        </p:nvSpPr>
        <p:spPr>
          <a:xfrm rot="10796726">
            <a:off x="5069588" y="3712616"/>
            <a:ext cx="3150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25" y="2638725"/>
            <a:ext cx="3820276" cy="2149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/>
          <p:nvPr/>
        </p:nvSpPr>
        <p:spPr>
          <a:xfrm>
            <a:off x="3357375" y="253975"/>
            <a:ext cx="564000" cy="27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5736646" y="2782021"/>
            <a:ext cx="2115900" cy="186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1"/>
          <p:cNvSpPr/>
          <p:nvPr/>
        </p:nvSpPr>
        <p:spPr>
          <a:xfrm rot="5400000">
            <a:off x="6415475" y="2326005"/>
            <a:ext cx="3150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/>
        </p:nvSpPr>
        <p:spPr>
          <a:xfrm rot="-5400000">
            <a:off x="6536300" y="3494850"/>
            <a:ext cx="486000" cy="33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Boss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221" name="Google Shape;2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2191925" y="3449125"/>
            <a:ext cx="1024300" cy="9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 txBox="1"/>
          <p:nvPr/>
        </p:nvSpPr>
        <p:spPr>
          <a:xfrm>
            <a:off x="1730238" y="3152000"/>
            <a:ext cx="18633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B7B7B7"/>
                </a:solidFill>
              </a:rPr>
              <a:t>Stage Clear!</a:t>
            </a:r>
            <a:endParaRPr b="1" sz="2000">
              <a:solidFill>
                <a:srgbClr val="B7B7B7"/>
              </a:solidFill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1644375" y="3482800"/>
            <a:ext cx="212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Time : 88:88.888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2100675" y="3694475"/>
            <a:ext cx="564000" cy="3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3F3F3"/>
                </a:solidFill>
              </a:rPr>
              <a:t>재도전</a:t>
            </a:r>
            <a:endParaRPr b="1" sz="1000">
              <a:solidFill>
                <a:srgbClr val="F3F3F3"/>
              </a:solidFill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2762350" y="3694475"/>
            <a:ext cx="564000" cy="3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3F3F3"/>
                </a:solidFill>
              </a:rPr>
              <a:t>타이틀</a:t>
            </a:r>
            <a:endParaRPr b="1" sz="1000">
              <a:solidFill>
                <a:srgbClr val="F3F3F3"/>
              </a:solidFill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4572000" y="3152000"/>
            <a:ext cx="150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GameClear!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2751975" y="20855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88:88.888</a:t>
            </a:r>
            <a:endParaRPr sz="600"/>
          </a:p>
        </p:txBody>
      </p:sp>
      <p:sp>
        <p:nvSpPr>
          <p:cNvPr id="228" name="Google Shape;228;p21"/>
          <p:cNvSpPr txBox="1"/>
          <p:nvPr/>
        </p:nvSpPr>
        <p:spPr>
          <a:xfrm>
            <a:off x="3402600" y="257175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88:88.888</a:t>
            </a:r>
            <a:endParaRPr sz="600"/>
          </a:p>
        </p:txBody>
      </p:sp>
      <p:pic>
        <p:nvPicPr>
          <p:cNvPr id="229" name="Google Shape;22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6838" y="208538"/>
            <a:ext cx="180022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/>
        </p:nvSpPr>
        <p:spPr>
          <a:xfrm>
            <a:off x="5802263" y="43870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30</a:t>
            </a:r>
            <a:r>
              <a:rPr b="1" lang="ko" sz="1200"/>
              <a:t>:00.000</a:t>
            </a:r>
            <a:endParaRPr b="1" sz="1200"/>
          </a:p>
        </p:txBody>
      </p:sp>
      <p:sp>
        <p:nvSpPr>
          <p:cNvPr id="231" name="Google Shape;231;p21"/>
          <p:cNvSpPr txBox="1"/>
          <p:nvPr/>
        </p:nvSpPr>
        <p:spPr>
          <a:xfrm>
            <a:off x="5510225" y="1654363"/>
            <a:ext cx="212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Boss Spawn!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6708725" y="2208975"/>
            <a:ext cx="150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Defeat Boss!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