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2" r:id="rId4"/>
    <p:sldId id="263" r:id="rId5"/>
    <p:sldId id="264" r:id="rId6"/>
    <p:sldId id="257" r:id="rId7"/>
    <p:sldId id="260" r:id="rId8"/>
    <p:sldId id="261" r:id="rId9"/>
    <p:sldId id="259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E170"/>
    <a:srgbClr val="CB6B35"/>
    <a:srgbClr val="70AADE"/>
    <a:srgbClr val="F95555"/>
    <a:srgbClr val="A478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7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B11F32-2DE5-D96F-70D7-0D75B63EF2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02A3B21-12E2-DF7F-F1C9-27083841A8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0B730A-E97C-0BBF-9BDA-C0BFB5BFD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DEBA8-F55D-44A4-AB57-279B0C7BB628}" type="datetimeFigureOut">
              <a:rPr lang="ko-KR" altLang="en-US" smtClean="0"/>
              <a:t>2024-10-15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2FDEB9-0350-AAEE-E828-2196C0DF0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3A3FFC-636B-F461-9A64-FB86592BB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3B484-62B9-45E4-B88F-02F9FD2335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9215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F826C5-3105-4BEC-667C-C78A370BD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02331DA-F942-707A-B14F-B895A02DF1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73D466-BEFC-FAFC-8397-C3DA6065E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DEBA8-F55D-44A4-AB57-279B0C7BB628}" type="datetimeFigureOut">
              <a:rPr lang="ko-KR" altLang="en-US" smtClean="0"/>
              <a:t>2024-10-15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2D231C-2D28-B08C-6B2A-238CC0A71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31F5FD-7FB0-2C7F-AC06-730DE258D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3B484-62B9-45E4-B88F-02F9FD2335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8311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DBC424B-0707-9150-990B-384BADEAF8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BD24174-1C2D-32F2-F9D3-B47F3C2C95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074279-5622-C034-5CB1-761F7D353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DEBA8-F55D-44A4-AB57-279B0C7BB628}" type="datetimeFigureOut">
              <a:rPr lang="ko-KR" altLang="en-US" smtClean="0"/>
              <a:t>2024-10-15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1B3C1E-B874-F2BE-B2D8-5E40910AB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DDFBA5-8C82-6186-20C4-BDE634774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3B484-62B9-45E4-B88F-02F9FD2335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0070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D92452-53B3-C56C-C54D-71F2B6820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113023-C8BB-20BB-B08E-979FFE009E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BEA753-0F8F-BB02-1C28-77B6108B9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DEBA8-F55D-44A4-AB57-279B0C7BB628}" type="datetimeFigureOut">
              <a:rPr lang="ko-KR" altLang="en-US" smtClean="0"/>
              <a:t>2024-10-15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C9F05D-F48F-A1BB-AB40-731B79411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6A5481-B0AF-6675-C102-72BFCF284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3B484-62B9-45E4-B88F-02F9FD2335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8274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434C3D-4892-C889-05F6-1900BD72C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26D79AA-4173-EBEB-E6E2-A34E67BBE7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833D7A-F901-49BA-4210-AFCEA7943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DEBA8-F55D-44A4-AB57-279B0C7BB628}" type="datetimeFigureOut">
              <a:rPr lang="ko-KR" altLang="en-US" smtClean="0"/>
              <a:t>2024-10-15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75F4A0-C87D-C1E0-8EBB-EF7D344D4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CFB75F-6A2F-F2C8-5F1B-427AAA132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3B484-62B9-45E4-B88F-02F9FD2335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947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0FCE70-F70A-DBAA-0C5A-38F9D59D8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498B0D-90FA-44D4-4AE0-848B5FAEBC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5A8F523-C13B-6F33-5F47-FFD7EF9970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F2F00D-CD5A-B84F-FCF0-413972D9B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DEBA8-F55D-44A4-AB57-279B0C7BB628}" type="datetimeFigureOut">
              <a:rPr lang="ko-KR" altLang="en-US" smtClean="0"/>
              <a:t>2024-10-15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DE50EEE-9672-9D85-66E8-747E421CE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3C5FD08-B37B-31F4-9E04-D8D99AA56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3B484-62B9-45E4-B88F-02F9FD2335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6058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871E8F-A5D2-F2BB-8F6E-781D9ED7A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33ED1E8-9963-27B9-E8E3-74D97C3275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1597935-FC55-B69D-32D8-CB1AA332AC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C1D576B-FA23-12AA-BCF1-14F48A8FCD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198FCAD-3856-A7B9-A2E3-091DF328A0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30216B4-F18D-A919-54FC-42735C688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DEBA8-F55D-44A4-AB57-279B0C7BB628}" type="datetimeFigureOut">
              <a:rPr lang="ko-KR" altLang="en-US" smtClean="0"/>
              <a:t>2024-10-15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2EE6D9F-C1BD-D7B2-1746-DB2E0A7EB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C3E2A55-73F6-9573-3889-04B34DA63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3B484-62B9-45E4-B88F-02F9FD2335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8240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90BC9F-8538-F74C-D26C-E75C10F76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2E015C9-DB0F-10F2-299C-2706E0E04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DEBA8-F55D-44A4-AB57-279B0C7BB628}" type="datetimeFigureOut">
              <a:rPr lang="ko-KR" altLang="en-US" smtClean="0"/>
              <a:t>2024-10-15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D85E21E-6841-F045-C2A7-D2A0BE64D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E71E68A-8B07-D3E6-00DF-63FD68DB6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3B484-62B9-45E4-B88F-02F9FD2335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3086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1D6F91B-7E88-4FA2-CE5D-1ABDEA54F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DEBA8-F55D-44A4-AB57-279B0C7BB628}" type="datetimeFigureOut">
              <a:rPr lang="ko-KR" altLang="en-US" smtClean="0"/>
              <a:t>2024-10-15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FF279F2-E413-6E13-AA08-6899605ED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5F2E7A4-726A-FA03-36C6-A2654BC1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3B484-62B9-45E4-B88F-02F9FD2335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5756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BF0FDA-CF71-3067-AA27-A5A917F92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E94F8E-84B4-F979-1F8B-0E4A1A7153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E6D857E-272A-D168-91F7-27EC4A55AA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BAA796B-FB6D-0861-0EE2-60888BE51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DEBA8-F55D-44A4-AB57-279B0C7BB628}" type="datetimeFigureOut">
              <a:rPr lang="ko-KR" altLang="en-US" smtClean="0"/>
              <a:t>2024-10-15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9DA3C69-B44F-5241-48C9-A00BA4284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2A482C1-77AB-92F9-5DDC-55B3AF00F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3B484-62B9-45E4-B88F-02F9FD2335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0067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1BE4B7-C8C1-69B9-A8BE-F1976BA53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8DCB52D-5ADD-CE90-FEB5-77BB8ADED8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ACADE56-1925-88DA-6C2D-FFDE364D38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429EA76-F857-5925-783A-D62AA8BAB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DEBA8-F55D-44A4-AB57-279B0C7BB628}" type="datetimeFigureOut">
              <a:rPr lang="ko-KR" altLang="en-US" smtClean="0"/>
              <a:t>2024-10-15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0D2A6A6-809F-171A-A399-4D9D66729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B39E2F4-F6C9-6FDE-5488-F991DBDD8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3B484-62B9-45E4-B88F-02F9FD2335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3071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0EBA67E-018C-B270-C56D-8109CDEDC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7FC81C2-2BDC-75EC-8FF2-FBE18B3062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AD3F6E-7B85-F624-3DD1-8D3A888FAD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B2DEBA8-F55D-44A4-AB57-279B0C7BB628}" type="datetimeFigureOut">
              <a:rPr lang="ko-KR" altLang="en-US" smtClean="0"/>
              <a:t>2024-10-15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D0C406-B35C-10C9-4ECF-74191547CF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62DA12-60FC-E8E4-071F-D41561E9F7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AF3B484-62B9-45E4-B88F-02F9FD2335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1060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6865795-B0C1-EDE0-7C13-66F6AF5FF92A}"/>
              </a:ext>
            </a:extLst>
          </p:cNvPr>
          <p:cNvSpPr txBox="1"/>
          <p:nvPr/>
        </p:nvSpPr>
        <p:spPr>
          <a:xfrm>
            <a:off x="7419703" y="357051"/>
            <a:ext cx="387798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200" dirty="0"/>
              <a:t>달려간다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D98D8A-509A-0A61-34E8-04C397A0F688}"/>
              </a:ext>
            </a:extLst>
          </p:cNvPr>
          <p:cNvSpPr txBox="1"/>
          <p:nvPr/>
        </p:nvSpPr>
        <p:spPr>
          <a:xfrm>
            <a:off x="4772298" y="1445622"/>
            <a:ext cx="649729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800" dirty="0"/>
              <a:t>우당</a:t>
            </a:r>
            <a:r>
              <a:rPr lang="en-US" altLang="ko-KR" sz="10800" b="1" dirty="0"/>
              <a:t>’</a:t>
            </a:r>
            <a:r>
              <a:rPr lang="ko-KR" altLang="en-US" sz="10800" b="1" dirty="0"/>
              <a:t>탕탕</a:t>
            </a:r>
            <a:r>
              <a:rPr lang="en-US" altLang="ko-KR" sz="10800" b="1" dirty="0"/>
              <a:t>’</a:t>
            </a:r>
            <a:endParaRPr lang="ko-KR" altLang="en-US" sz="108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E36BDA-354B-74A9-EF12-38493E8588FF}"/>
              </a:ext>
            </a:extLst>
          </p:cNvPr>
          <p:cNvSpPr txBox="1"/>
          <p:nvPr/>
        </p:nvSpPr>
        <p:spPr>
          <a:xfrm>
            <a:off x="6553200" y="3473841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시작하기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17A4D1-8615-6A07-72B4-9A153E525BBF}"/>
              </a:ext>
            </a:extLst>
          </p:cNvPr>
          <p:cNvSpPr txBox="1"/>
          <p:nvPr/>
        </p:nvSpPr>
        <p:spPr>
          <a:xfrm>
            <a:off x="9695464" y="3473841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종료하기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BC58D877-FBEB-FEC1-4768-69A69197BBEA}"/>
              </a:ext>
            </a:extLst>
          </p:cNvPr>
          <p:cNvGrpSpPr/>
          <p:nvPr/>
        </p:nvGrpSpPr>
        <p:grpSpPr>
          <a:xfrm>
            <a:off x="6035637" y="3473842"/>
            <a:ext cx="517563" cy="492160"/>
            <a:chOff x="5332521" y="3473841"/>
            <a:chExt cx="679692" cy="646331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5F8C9A83-33F7-097F-DF26-14D9D21034A1}"/>
                </a:ext>
              </a:extLst>
            </p:cNvPr>
            <p:cNvSpPr/>
            <p:nvPr/>
          </p:nvSpPr>
          <p:spPr>
            <a:xfrm>
              <a:off x="5332521" y="3719921"/>
              <a:ext cx="679692" cy="40025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AB9E2D9-614B-278D-9217-AF8E373337B7}"/>
                </a:ext>
              </a:extLst>
            </p:cNvPr>
            <p:cNvSpPr/>
            <p:nvPr/>
          </p:nvSpPr>
          <p:spPr>
            <a:xfrm>
              <a:off x="5426287" y="3473841"/>
              <a:ext cx="492160" cy="492160"/>
            </a:xfrm>
            <a:prstGeom prst="rect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3F07AD30-7FD1-2E51-FA3E-058A8BB3A0A5}"/>
              </a:ext>
            </a:extLst>
          </p:cNvPr>
          <p:cNvGrpSpPr/>
          <p:nvPr/>
        </p:nvGrpSpPr>
        <p:grpSpPr>
          <a:xfrm>
            <a:off x="9177900" y="3473841"/>
            <a:ext cx="517564" cy="492161"/>
            <a:chOff x="8558572" y="3473841"/>
            <a:chExt cx="679692" cy="646331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2E866FDA-5B60-49C2-5EE8-0742B7B780EF}"/>
                </a:ext>
              </a:extLst>
            </p:cNvPr>
            <p:cNvSpPr/>
            <p:nvPr/>
          </p:nvSpPr>
          <p:spPr>
            <a:xfrm>
              <a:off x="8558572" y="3719921"/>
              <a:ext cx="679692" cy="40025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FD22C586-FCC3-E405-CED8-959B74104793}"/>
                </a:ext>
              </a:extLst>
            </p:cNvPr>
            <p:cNvSpPr/>
            <p:nvPr/>
          </p:nvSpPr>
          <p:spPr>
            <a:xfrm>
              <a:off x="8652338" y="3473841"/>
              <a:ext cx="492160" cy="49216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4C853B1E-1085-AE8C-E9EA-625E15709429}"/>
              </a:ext>
            </a:extLst>
          </p:cNvPr>
          <p:cNvGrpSpPr/>
          <p:nvPr/>
        </p:nvGrpSpPr>
        <p:grpSpPr>
          <a:xfrm>
            <a:off x="9340438" y="5824365"/>
            <a:ext cx="317392" cy="359285"/>
            <a:chOff x="3071239" y="3355033"/>
            <a:chExt cx="538519" cy="609600"/>
          </a:xfrm>
        </p:grpSpPr>
        <p:sp>
          <p:nvSpPr>
            <p:cNvPr id="2" name="이등변 삼각형 1">
              <a:extLst>
                <a:ext uri="{FF2B5EF4-FFF2-40B4-BE49-F238E27FC236}">
                  <a16:creationId xmlns:a16="http://schemas.microsoft.com/office/drawing/2014/main" id="{EDDCBAC9-0947-41FC-FFE7-EF6D08A5A599}"/>
                </a:ext>
              </a:extLst>
            </p:cNvPr>
            <p:cNvSpPr/>
            <p:nvPr/>
          </p:nvSpPr>
          <p:spPr>
            <a:xfrm rot="16200000">
              <a:off x="3074126" y="3429000"/>
              <a:ext cx="609600" cy="461665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이등변 삼각형 2">
              <a:extLst>
                <a:ext uri="{FF2B5EF4-FFF2-40B4-BE49-F238E27FC236}">
                  <a16:creationId xmlns:a16="http://schemas.microsoft.com/office/drawing/2014/main" id="{94944AD2-971B-9F6F-DB1C-F305277C8F02}"/>
                </a:ext>
              </a:extLst>
            </p:cNvPr>
            <p:cNvSpPr/>
            <p:nvPr/>
          </p:nvSpPr>
          <p:spPr>
            <a:xfrm rot="5400000">
              <a:off x="3036405" y="3546622"/>
              <a:ext cx="296092" cy="226423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E8AFE75E-7A75-5F3E-97F2-52E45D395C26}"/>
              </a:ext>
            </a:extLst>
          </p:cNvPr>
          <p:cNvGrpSpPr/>
          <p:nvPr/>
        </p:nvGrpSpPr>
        <p:grpSpPr>
          <a:xfrm>
            <a:off x="9318185" y="6350781"/>
            <a:ext cx="326039" cy="350044"/>
            <a:chOff x="888207" y="1783556"/>
            <a:chExt cx="528528" cy="350044"/>
          </a:xfrm>
        </p:grpSpPr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2BB9C4DD-D559-7FA8-0F49-B20A0C283613}"/>
                </a:ext>
              </a:extLst>
            </p:cNvPr>
            <p:cNvSpPr/>
            <p:nvPr/>
          </p:nvSpPr>
          <p:spPr>
            <a:xfrm>
              <a:off x="888207" y="2016001"/>
              <a:ext cx="235200" cy="11759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788E8C98-3600-C9E2-5914-609F5160493B}"/>
                </a:ext>
              </a:extLst>
            </p:cNvPr>
            <p:cNvSpPr/>
            <p:nvPr/>
          </p:nvSpPr>
          <p:spPr>
            <a:xfrm>
              <a:off x="1058092" y="1783556"/>
              <a:ext cx="65314" cy="28473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C492B284-2C5E-FFA5-9B6C-6530BF1D3C85}"/>
                </a:ext>
              </a:extLst>
            </p:cNvPr>
            <p:cNvSpPr/>
            <p:nvPr/>
          </p:nvSpPr>
          <p:spPr>
            <a:xfrm>
              <a:off x="1058092" y="1783556"/>
              <a:ext cx="293329" cy="11759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E094983F-91E1-A952-D893-E57BCE20DA97}"/>
                </a:ext>
              </a:extLst>
            </p:cNvPr>
            <p:cNvSpPr/>
            <p:nvPr/>
          </p:nvSpPr>
          <p:spPr>
            <a:xfrm>
              <a:off x="1181536" y="2016001"/>
              <a:ext cx="235199" cy="11759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6396EA41-67E3-888A-4505-D9C9855AD1B7}"/>
                </a:ext>
              </a:extLst>
            </p:cNvPr>
            <p:cNvSpPr/>
            <p:nvPr/>
          </p:nvSpPr>
          <p:spPr>
            <a:xfrm>
              <a:off x="1351421" y="1783556"/>
              <a:ext cx="65314" cy="28473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3D0B110-8771-1EE9-1B8A-CEE6F19438DC}"/>
              </a:ext>
            </a:extLst>
          </p:cNvPr>
          <p:cNvSpPr/>
          <p:nvPr/>
        </p:nvSpPr>
        <p:spPr>
          <a:xfrm>
            <a:off x="9877772" y="5977852"/>
            <a:ext cx="2066925" cy="7447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AC692072-514B-AF8B-4930-8946D0C4DB4E}"/>
              </a:ext>
            </a:extLst>
          </p:cNvPr>
          <p:cNvSpPr/>
          <p:nvPr/>
        </p:nvSpPr>
        <p:spPr>
          <a:xfrm>
            <a:off x="10203325" y="5915076"/>
            <a:ext cx="200025" cy="200025"/>
          </a:xfrm>
          <a:prstGeom prst="ellipse">
            <a:avLst/>
          </a:prstGeom>
          <a:solidFill>
            <a:srgbClr val="F4E17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80C0728-85A9-D87C-F93C-5EC691665374}"/>
              </a:ext>
            </a:extLst>
          </p:cNvPr>
          <p:cNvSpPr/>
          <p:nvPr/>
        </p:nvSpPr>
        <p:spPr>
          <a:xfrm>
            <a:off x="9877772" y="6508692"/>
            <a:ext cx="2066925" cy="7447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662D1BA7-0784-F8E4-051E-EE66984E5B1C}"/>
              </a:ext>
            </a:extLst>
          </p:cNvPr>
          <p:cNvSpPr/>
          <p:nvPr/>
        </p:nvSpPr>
        <p:spPr>
          <a:xfrm>
            <a:off x="10203325" y="6445916"/>
            <a:ext cx="200025" cy="200025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43628AC-FEDC-5CB7-5FDA-9F6F0229832E}"/>
              </a:ext>
            </a:extLst>
          </p:cNvPr>
          <p:cNvSpPr txBox="1"/>
          <p:nvPr/>
        </p:nvSpPr>
        <p:spPr>
          <a:xfrm>
            <a:off x="9318185" y="528637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창모드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4AB8B6F-DC4A-1B15-872A-2AA1C21FEF6A}"/>
              </a:ext>
            </a:extLst>
          </p:cNvPr>
          <p:cNvSpPr txBox="1"/>
          <p:nvPr/>
        </p:nvSpPr>
        <p:spPr>
          <a:xfrm>
            <a:off x="10836701" y="528790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전체화면</a:t>
            </a:r>
            <a:endParaRPr lang="ko-KR" altLang="en-US" dirty="0"/>
          </a:p>
        </p:txBody>
      </p:sp>
      <p:sp>
        <p:nvSpPr>
          <p:cNvPr id="29" name="이등변 삼각형 28">
            <a:extLst>
              <a:ext uri="{FF2B5EF4-FFF2-40B4-BE49-F238E27FC236}">
                <a16:creationId xmlns:a16="http://schemas.microsoft.com/office/drawing/2014/main" id="{B1295906-1B52-6808-C5C5-4E80590D5863}"/>
              </a:ext>
            </a:extLst>
          </p:cNvPr>
          <p:cNvSpPr/>
          <p:nvPr/>
        </p:nvSpPr>
        <p:spPr>
          <a:xfrm flipV="1">
            <a:off x="9574878" y="5070560"/>
            <a:ext cx="241171" cy="185319"/>
          </a:xfrm>
          <a:prstGeom prst="triangl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061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7C2761F-A2E2-4AEA-7A87-1F6CFDD4D221}"/>
              </a:ext>
            </a:extLst>
          </p:cNvPr>
          <p:cNvSpPr txBox="1"/>
          <p:nvPr/>
        </p:nvSpPr>
        <p:spPr>
          <a:xfrm>
            <a:off x="7419703" y="357051"/>
            <a:ext cx="387798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200" dirty="0"/>
              <a:t>달려간다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2C908D-11BF-F51A-81A7-BB12506E9D82}"/>
              </a:ext>
            </a:extLst>
          </p:cNvPr>
          <p:cNvSpPr txBox="1"/>
          <p:nvPr/>
        </p:nvSpPr>
        <p:spPr>
          <a:xfrm>
            <a:off x="4772298" y="1445622"/>
            <a:ext cx="649729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800" dirty="0"/>
              <a:t>우당</a:t>
            </a:r>
            <a:r>
              <a:rPr lang="en-US" altLang="ko-KR" sz="10800" b="1" dirty="0"/>
              <a:t>’</a:t>
            </a:r>
            <a:r>
              <a:rPr lang="ko-KR" altLang="en-US" sz="10800" b="1" dirty="0"/>
              <a:t>탕탕</a:t>
            </a:r>
            <a:r>
              <a:rPr lang="en-US" altLang="ko-KR" sz="10800" b="1" dirty="0"/>
              <a:t>’</a:t>
            </a:r>
            <a:endParaRPr lang="ko-KR" altLang="en-US" sz="108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45A633-0E89-1C44-8A75-306003FAE285}"/>
              </a:ext>
            </a:extLst>
          </p:cNvPr>
          <p:cNvSpPr txBox="1"/>
          <p:nvPr/>
        </p:nvSpPr>
        <p:spPr>
          <a:xfrm>
            <a:off x="6553200" y="3473841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시작하기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B0A7B9-83F6-0E32-F190-A42BC7F1B4DD}"/>
              </a:ext>
            </a:extLst>
          </p:cNvPr>
          <p:cNvSpPr txBox="1"/>
          <p:nvPr/>
        </p:nvSpPr>
        <p:spPr>
          <a:xfrm>
            <a:off x="9695464" y="3473841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종료하기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7C89A56D-965B-4DE3-D018-7A1743299C38}"/>
              </a:ext>
            </a:extLst>
          </p:cNvPr>
          <p:cNvGrpSpPr/>
          <p:nvPr/>
        </p:nvGrpSpPr>
        <p:grpSpPr>
          <a:xfrm>
            <a:off x="6035637" y="3473842"/>
            <a:ext cx="517563" cy="492160"/>
            <a:chOff x="5332521" y="3473841"/>
            <a:chExt cx="679692" cy="646331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30581B79-ACD4-24FE-48C8-82A0271FE6D3}"/>
                </a:ext>
              </a:extLst>
            </p:cNvPr>
            <p:cNvSpPr/>
            <p:nvPr/>
          </p:nvSpPr>
          <p:spPr>
            <a:xfrm>
              <a:off x="5332521" y="3719921"/>
              <a:ext cx="679692" cy="40025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9CF4DA3F-46EB-481A-567F-1A86E87C72AD}"/>
                </a:ext>
              </a:extLst>
            </p:cNvPr>
            <p:cNvSpPr/>
            <p:nvPr/>
          </p:nvSpPr>
          <p:spPr>
            <a:xfrm>
              <a:off x="5426287" y="3473841"/>
              <a:ext cx="492160" cy="492160"/>
            </a:xfrm>
            <a:prstGeom prst="rect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9C1AF3DA-AED6-32D8-2C66-4FF7222F243F}"/>
              </a:ext>
            </a:extLst>
          </p:cNvPr>
          <p:cNvGrpSpPr/>
          <p:nvPr/>
        </p:nvGrpSpPr>
        <p:grpSpPr>
          <a:xfrm>
            <a:off x="9177900" y="3473841"/>
            <a:ext cx="517564" cy="492161"/>
            <a:chOff x="8558572" y="3473841"/>
            <a:chExt cx="679692" cy="646331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38BC86F8-D930-865D-1FB1-CCD3855898FF}"/>
                </a:ext>
              </a:extLst>
            </p:cNvPr>
            <p:cNvSpPr/>
            <p:nvPr/>
          </p:nvSpPr>
          <p:spPr>
            <a:xfrm>
              <a:off x="8558572" y="3719921"/>
              <a:ext cx="679692" cy="40025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8ADF0E7F-AFDD-81ED-F26B-61E290CB96F8}"/>
                </a:ext>
              </a:extLst>
            </p:cNvPr>
            <p:cNvSpPr/>
            <p:nvPr/>
          </p:nvSpPr>
          <p:spPr>
            <a:xfrm>
              <a:off x="8652338" y="3473841"/>
              <a:ext cx="492160" cy="49216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EFC591B6-4CAA-DEFB-4222-F005320C0BFC}"/>
              </a:ext>
            </a:extLst>
          </p:cNvPr>
          <p:cNvSpPr/>
          <p:nvPr/>
        </p:nvSpPr>
        <p:spPr>
          <a:xfrm>
            <a:off x="5169664" y="3297829"/>
            <a:ext cx="5953125" cy="2123538"/>
          </a:xfrm>
          <a:prstGeom prst="roundRect">
            <a:avLst>
              <a:gd name="adj" fmla="val 7855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9A2FFFFB-679C-B740-343F-C0C6E0606780}"/>
              </a:ext>
            </a:extLst>
          </p:cNvPr>
          <p:cNvGrpSpPr/>
          <p:nvPr/>
        </p:nvGrpSpPr>
        <p:grpSpPr>
          <a:xfrm>
            <a:off x="5831883" y="4696200"/>
            <a:ext cx="517563" cy="492160"/>
            <a:chOff x="5332521" y="3473841"/>
            <a:chExt cx="679692" cy="646331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388528C3-A1CF-0F3F-DD41-FC186488B889}"/>
                </a:ext>
              </a:extLst>
            </p:cNvPr>
            <p:cNvSpPr/>
            <p:nvPr/>
          </p:nvSpPr>
          <p:spPr>
            <a:xfrm>
              <a:off x="5332521" y="3719921"/>
              <a:ext cx="679692" cy="40025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0AA0C7D0-7773-EE0E-4777-59DA44B97E94}"/>
                </a:ext>
              </a:extLst>
            </p:cNvPr>
            <p:cNvSpPr/>
            <p:nvPr/>
          </p:nvSpPr>
          <p:spPr>
            <a:xfrm>
              <a:off x="5426287" y="3473841"/>
              <a:ext cx="492160" cy="492160"/>
            </a:xfrm>
            <a:prstGeom prst="rect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2ED02A48-61E3-DED2-3AFF-815C24837AB2}"/>
              </a:ext>
            </a:extLst>
          </p:cNvPr>
          <p:cNvGrpSpPr/>
          <p:nvPr/>
        </p:nvGrpSpPr>
        <p:grpSpPr>
          <a:xfrm>
            <a:off x="9365282" y="5988474"/>
            <a:ext cx="517564" cy="492161"/>
            <a:chOff x="8558572" y="3473841"/>
            <a:chExt cx="679692" cy="646331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359E4686-AD14-D134-5901-358EBDC3B2F9}"/>
                </a:ext>
              </a:extLst>
            </p:cNvPr>
            <p:cNvSpPr/>
            <p:nvPr/>
          </p:nvSpPr>
          <p:spPr>
            <a:xfrm>
              <a:off x="8558572" y="3719921"/>
              <a:ext cx="679692" cy="40025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458B2601-EE55-885B-EB6B-E42B5D69367E}"/>
                </a:ext>
              </a:extLst>
            </p:cNvPr>
            <p:cNvSpPr/>
            <p:nvPr/>
          </p:nvSpPr>
          <p:spPr>
            <a:xfrm>
              <a:off x="8652338" y="3473841"/>
              <a:ext cx="492160" cy="49216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A0D8ECF9-A98A-4E11-F14F-417B6F4E0F96}"/>
              </a:ext>
            </a:extLst>
          </p:cNvPr>
          <p:cNvGrpSpPr/>
          <p:nvPr/>
        </p:nvGrpSpPr>
        <p:grpSpPr>
          <a:xfrm>
            <a:off x="8919118" y="4696200"/>
            <a:ext cx="517563" cy="492160"/>
            <a:chOff x="5332521" y="3473841"/>
            <a:chExt cx="679692" cy="646331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0F270227-3956-E4CC-640D-52774B104866}"/>
                </a:ext>
              </a:extLst>
            </p:cNvPr>
            <p:cNvSpPr/>
            <p:nvPr/>
          </p:nvSpPr>
          <p:spPr>
            <a:xfrm>
              <a:off x="5332521" y="3719921"/>
              <a:ext cx="679692" cy="40025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C02A8F83-BB35-635B-2D46-9FD14EE280D9}"/>
                </a:ext>
              </a:extLst>
            </p:cNvPr>
            <p:cNvSpPr/>
            <p:nvPr/>
          </p:nvSpPr>
          <p:spPr>
            <a:xfrm>
              <a:off x="5426287" y="3473841"/>
              <a:ext cx="492160" cy="49216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CE7EEBB2-A0B4-208C-B8E5-14781E7296B7}"/>
              </a:ext>
            </a:extLst>
          </p:cNvPr>
          <p:cNvSpPr txBox="1"/>
          <p:nvPr/>
        </p:nvSpPr>
        <p:spPr>
          <a:xfrm>
            <a:off x="6445509" y="4770772"/>
            <a:ext cx="11977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혼자서</a:t>
            </a:r>
            <a:r>
              <a:rPr lang="en-US" altLang="ko-KR" sz="2400" dirty="0"/>
              <a:t>!</a:t>
            </a:r>
            <a:endParaRPr lang="ko-KR" altLang="en-US" sz="24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EAEA108-91BC-FBCA-301B-7870C5638741}"/>
              </a:ext>
            </a:extLst>
          </p:cNvPr>
          <p:cNvSpPr txBox="1"/>
          <p:nvPr/>
        </p:nvSpPr>
        <p:spPr>
          <a:xfrm>
            <a:off x="9532744" y="4805138"/>
            <a:ext cx="11977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둘이서</a:t>
            </a:r>
            <a:r>
              <a:rPr lang="en-US" altLang="ko-KR" sz="2400" dirty="0"/>
              <a:t>!</a:t>
            </a:r>
            <a:endParaRPr lang="ko-KR" altLang="en-US" sz="24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02D9A6E-6173-8DDF-1FC5-E946343AA84B}"/>
              </a:ext>
            </a:extLst>
          </p:cNvPr>
          <p:cNvSpPr txBox="1"/>
          <p:nvPr/>
        </p:nvSpPr>
        <p:spPr>
          <a:xfrm>
            <a:off x="9978909" y="6097412"/>
            <a:ext cx="11977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err="1"/>
              <a:t>안할래</a:t>
            </a:r>
            <a:r>
              <a:rPr lang="en-US" altLang="ko-KR" sz="2400" dirty="0"/>
              <a:t>!</a:t>
            </a:r>
            <a:endParaRPr lang="ko-KR" altLang="en-US" sz="2400" dirty="0"/>
          </a:p>
        </p:txBody>
      </p:sp>
      <p:sp>
        <p:nvSpPr>
          <p:cNvPr id="29" name="웃는 얼굴 28">
            <a:extLst>
              <a:ext uri="{FF2B5EF4-FFF2-40B4-BE49-F238E27FC236}">
                <a16:creationId xmlns:a16="http://schemas.microsoft.com/office/drawing/2014/main" id="{86D42946-0C5A-95A9-1D24-F68B74CFE5A2}"/>
              </a:ext>
            </a:extLst>
          </p:cNvPr>
          <p:cNvSpPr/>
          <p:nvPr/>
        </p:nvSpPr>
        <p:spPr>
          <a:xfrm>
            <a:off x="6171697" y="3506075"/>
            <a:ext cx="872694" cy="872694"/>
          </a:xfrm>
          <a:prstGeom prst="smileyFac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웃는 얼굴 29">
            <a:extLst>
              <a:ext uri="{FF2B5EF4-FFF2-40B4-BE49-F238E27FC236}">
                <a16:creationId xmlns:a16="http://schemas.microsoft.com/office/drawing/2014/main" id="{776C737D-300A-281B-D7FA-D29FB688B7AE}"/>
              </a:ext>
            </a:extLst>
          </p:cNvPr>
          <p:cNvSpPr/>
          <p:nvPr/>
        </p:nvSpPr>
        <p:spPr>
          <a:xfrm>
            <a:off x="9110680" y="3420662"/>
            <a:ext cx="637678" cy="637678"/>
          </a:xfrm>
          <a:prstGeom prst="smileyFac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웃는 얼굴 30">
            <a:extLst>
              <a:ext uri="{FF2B5EF4-FFF2-40B4-BE49-F238E27FC236}">
                <a16:creationId xmlns:a16="http://schemas.microsoft.com/office/drawing/2014/main" id="{33E25CF2-10C0-5820-514C-82C778094163}"/>
              </a:ext>
            </a:extLst>
          </p:cNvPr>
          <p:cNvSpPr/>
          <p:nvPr/>
        </p:nvSpPr>
        <p:spPr>
          <a:xfrm>
            <a:off x="9882846" y="4007603"/>
            <a:ext cx="637678" cy="637678"/>
          </a:xfrm>
          <a:prstGeom prst="smileyFac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1EA666D-378F-038E-8528-1279B4EB271C}"/>
              </a:ext>
            </a:extLst>
          </p:cNvPr>
          <p:cNvSpPr txBox="1"/>
          <p:nvPr/>
        </p:nvSpPr>
        <p:spPr>
          <a:xfrm>
            <a:off x="6245848" y="6043575"/>
            <a:ext cx="12196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Normal</a:t>
            </a:r>
            <a:endParaRPr lang="ko-KR" altLang="en-US" sz="24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4230F2A-6EE0-396A-6163-C536CA5A7AB1}"/>
              </a:ext>
            </a:extLst>
          </p:cNvPr>
          <p:cNvSpPr txBox="1"/>
          <p:nvPr/>
        </p:nvSpPr>
        <p:spPr>
          <a:xfrm>
            <a:off x="5318038" y="6018970"/>
            <a:ext cx="7889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Easy</a:t>
            </a:r>
            <a:endParaRPr lang="ko-KR" altLang="en-US" sz="24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58D9101-7F75-2B2A-4F20-1E1DE0437E45}"/>
              </a:ext>
            </a:extLst>
          </p:cNvPr>
          <p:cNvSpPr txBox="1"/>
          <p:nvPr/>
        </p:nvSpPr>
        <p:spPr>
          <a:xfrm>
            <a:off x="7498752" y="6043575"/>
            <a:ext cx="8583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Hard</a:t>
            </a:r>
            <a:endParaRPr lang="ko-KR" altLang="en-US" sz="2400" dirty="0"/>
          </a:p>
        </p:txBody>
      </p:sp>
      <p:sp>
        <p:nvSpPr>
          <p:cNvPr id="35" name="이등변 삼각형 34">
            <a:extLst>
              <a:ext uri="{FF2B5EF4-FFF2-40B4-BE49-F238E27FC236}">
                <a16:creationId xmlns:a16="http://schemas.microsoft.com/office/drawing/2014/main" id="{05F3A7A7-09D4-6ABA-B938-BCC868155A61}"/>
              </a:ext>
            </a:extLst>
          </p:cNvPr>
          <p:cNvSpPr/>
          <p:nvPr/>
        </p:nvSpPr>
        <p:spPr>
          <a:xfrm flipV="1">
            <a:off x="6607632" y="5797327"/>
            <a:ext cx="390525" cy="300085"/>
          </a:xfrm>
          <a:prstGeom prst="triangl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2214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BE73D816-A9E1-A1CF-EC36-14CDAE1424F0}"/>
              </a:ext>
            </a:extLst>
          </p:cNvPr>
          <p:cNvSpPr/>
          <p:nvPr/>
        </p:nvSpPr>
        <p:spPr>
          <a:xfrm>
            <a:off x="11652786" y="743036"/>
            <a:ext cx="333425" cy="5622930"/>
          </a:xfrm>
          <a:prstGeom prst="roundRect">
            <a:avLst/>
          </a:prstGeom>
          <a:solidFill>
            <a:srgbClr val="CB6B3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953CE1F1-C225-1DB8-165A-15CBEA81F05B}"/>
              </a:ext>
            </a:extLst>
          </p:cNvPr>
          <p:cNvSpPr/>
          <p:nvPr/>
        </p:nvSpPr>
        <p:spPr>
          <a:xfrm>
            <a:off x="11708705" y="816769"/>
            <a:ext cx="223732" cy="5474493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ECB42AD1-8216-837B-68A4-008912BBBC39}"/>
              </a:ext>
            </a:extLst>
          </p:cNvPr>
          <p:cNvSpPr/>
          <p:nvPr/>
        </p:nvSpPr>
        <p:spPr>
          <a:xfrm>
            <a:off x="11708705" y="816770"/>
            <a:ext cx="223732" cy="468704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3D2D137-4302-AEB3-95F7-0352A6A2B922}"/>
              </a:ext>
            </a:extLst>
          </p:cNvPr>
          <p:cNvSpPr/>
          <p:nvPr/>
        </p:nvSpPr>
        <p:spPr>
          <a:xfrm>
            <a:off x="371429" y="358570"/>
            <a:ext cx="553998" cy="55399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하트 10">
            <a:extLst>
              <a:ext uri="{FF2B5EF4-FFF2-40B4-BE49-F238E27FC236}">
                <a16:creationId xmlns:a16="http://schemas.microsoft.com/office/drawing/2014/main" id="{AF7A0691-EC29-B275-0822-D0672B3B955D}"/>
              </a:ext>
            </a:extLst>
          </p:cNvPr>
          <p:cNvSpPr/>
          <p:nvPr/>
        </p:nvSpPr>
        <p:spPr>
          <a:xfrm>
            <a:off x="1060745" y="358570"/>
            <a:ext cx="213064" cy="213064"/>
          </a:xfrm>
          <a:prstGeom prst="heart">
            <a:avLst/>
          </a:prstGeom>
          <a:solidFill>
            <a:srgbClr val="F95555"/>
          </a:solidFill>
          <a:ln w="28575">
            <a:solidFill>
              <a:srgbClr val="A4782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하트 11">
            <a:extLst>
              <a:ext uri="{FF2B5EF4-FFF2-40B4-BE49-F238E27FC236}">
                <a16:creationId xmlns:a16="http://schemas.microsoft.com/office/drawing/2014/main" id="{B1AE1DDC-3956-612B-8DC2-DD1D3825FAB5}"/>
              </a:ext>
            </a:extLst>
          </p:cNvPr>
          <p:cNvSpPr/>
          <p:nvPr/>
        </p:nvSpPr>
        <p:spPr>
          <a:xfrm>
            <a:off x="1340398" y="358570"/>
            <a:ext cx="213064" cy="213064"/>
          </a:xfrm>
          <a:prstGeom prst="heart">
            <a:avLst/>
          </a:prstGeom>
          <a:solidFill>
            <a:srgbClr val="F95555"/>
          </a:solidFill>
          <a:ln w="28575">
            <a:solidFill>
              <a:srgbClr val="A4782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하트 12">
            <a:extLst>
              <a:ext uri="{FF2B5EF4-FFF2-40B4-BE49-F238E27FC236}">
                <a16:creationId xmlns:a16="http://schemas.microsoft.com/office/drawing/2014/main" id="{6E270CC4-BC01-949A-227C-0FB38863258B}"/>
              </a:ext>
            </a:extLst>
          </p:cNvPr>
          <p:cNvSpPr/>
          <p:nvPr/>
        </p:nvSpPr>
        <p:spPr>
          <a:xfrm>
            <a:off x="1620048" y="358570"/>
            <a:ext cx="213064" cy="213064"/>
          </a:xfrm>
          <a:prstGeom prst="heart">
            <a:avLst/>
          </a:prstGeom>
          <a:solidFill>
            <a:srgbClr val="F95555"/>
          </a:solidFill>
          <a:ln w="28575">
            <a:solidFill>
              <a:srgbClr val="A4782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784ACB8-0A69-6952-6BCE-6070580F0D4E}"/>
              </a:ext>
            </a:extLst>
          </p:cNvPr>
          <p:cNvSpPr txBox="1"/>
          <p:nvPr/>
        </p:nvSpPr>
        <p:spPr>
          <a:xfrm>
            <a:off x="371429" y="98490"/>
            <a:ext cx="589841" cy="184666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r>
              <a:rPr lang="en-US" altLang="ko-KR" sz="1200" b="1" dirty="0"/>
              <a:t>Player 1</a:t>
            </a:r>
          </a:p>
        </p:txBody>
      </p:sp>
      <p:sp>
        <p:nvSpPr>
          <p:cNvPr id="16" name="하트 15">
            <a:extLst>
              <a:ext uri="{FF2B5EF4-FFF2-40B4-BE49-F238E27FC236}">
                <a16:creationId xmlns:a16="http://schemas.microsoft.com/office/drawing/2014/main" id="{224F043A-15C4-9DE8-CB48-729B8EA4107C}"/>
              </a:ext>
            </a:extLst>
          </p:cNvPr>
          <p:cNvSpPr/>
          <p:nvPr/>
        </p:nvSpPr>
        <p:spPr>
          <a:xfrm>
            <a:off x="1906420" y="358570"/>
            <a:ext cx="213064" cy="213064"/>
          </a:xfrm>
          <a:prstGeom prst="heart">
            <a:avLst/>
          </a:prstGeom>
          <a:solidFill>
            <a:srgbClr val="F95555"/>
          </a:solidFill>
          <a:ln w="28575">
            <a:solidFill>
              <a:srgbClr val="A4782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하트 16">
            <a:extLst>
              <a:ext uri="{FF2B5EF4-FFF2-40B4-BE49-F238E27FC236}">
                <a16:creationId xmlns:a16="http://schemas.microsoft.com/office/drawing/2014/main" id="{1745FA97-EEDF-4BF9-5610-DC994331EB7D}"/>
              </a:ext>
            </a:extLst>
          </p:cNvPr>
          <p:cNvSpPr/>
          <p:nvPr/>
        </p:nvSpPr>
        <p:spPr>
          <a:xfrm>
            <a:off x="2186073" y="358570"/>
            <a:ext cx="213064" cy="213064"/>
          </a:xfrm>
          <a:prstGeom prst="heart">
            <a:avLst/>
          </a:prstGeom>
          <a:solidFill>
            <a:srgbClr val="F95555"/>
          </a:solidFill>
          <a:ln w="28575">
            <a:solidFill>
              <a:srgbClr val="A4782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다이아몬드 20">
            <a:extLst>
              <a:ext uri="{FF2B5EF4-FFF2-40B4-BE49-F238E27FC236}">
                <a16:creationId xmlns:a16="http://schemas.microsoft.com/office/drawing/2014/main" id="{28E17A1A-55E6-FE8F-0CE1-ED2793DB857D}"/>
              </a:ext>
            </a:extLst>
          </p:cNvPr>
          <p:cNvSpPr/>
          <p:nvPr/>
        </p:nvSpPr>
        <p:spPr>
          <a:xfrm>
            <a:off x="1059673" y="636504"/>
            <a:ext cx="213064" cy="213064"/>
          </a:xfrm>
          <a:prstGeom prst="diamond">
            <a:avLst/>
          </a:prstGeom>
          <a:solidFill>
            <a:srgbClr val="F4E170"/>
          </a:solidFill>
          <a:ln w="28575">
            <a:solidFill>
              <a:srgbClr val="70AAD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다이아몬드 21">
            <a:extLst>
              <a:ext uri="{FF2B5EF4-FFF2-40B4-BE49-F238E27FC236}">
                <a16:creationId xmlns:a16="http://schemas.microsoft.com/office/drawing/2014/main" id="{1AF1F341-BA6B-FE5C-21B9-807559C65109}"/>
              </a:ext>
            </a:extLst>
          </p:cNvPr>
          <p:cNvSpPr/>
          <p:nvPr/>
        </p:nvSpPr>
        <p:spPr>
          <a:xfrm>
            <a:off x="1340398" y="636504"/>
            <a:ext cx="213064" cy="213064"/>
          </a:xfrm>
          <a:prstGeom prst="diamond">
            <a:avLst/>
          </a:prstGeom>
          <a:solidFill>
            <a:srgbClr val="F4E170"/>
          </a:solidFill>
          <a:ln w="28575">
            <a:solidFill>
              <a:srgbClr val="70AAD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다이아몬드 22">
            <a:extLst>
              <a:ext uri="{FF2B5EF4-FFF2-40B4-BE49-F238E27FC236}">
                <a16:creationId xmlns:a16="http://schemas.microsoft.com/office/drawing/2014/main" id="{A2544D73-2C0F-26B5-7AF4-D86EACCE7612}"/>
              </a:ext>
            </a:extLst>
          </p:cNvPr>
          <p:cNvSpPr/>
          <p:nvPr/>
        </p:nvSpPr>
        <p:spPr>
          <a:xfrm>
            <a:off x="1620048" y="636504"/>
            <a:ext cx="213064" cy="213064"/>
          </a:xfrm>
          <a:prstGeom prst="diamond">
            <a:avLst/>
          </a:prstGeom>
          <a:solidFill>
            <a:srgbClr val="F4E170"/>
          </a:solidFill>
          <a:ln w="28575">
            <a:solidFill>
              <a:srgbClr val="70AAD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3F25195-DBAC-F425-9357-1EC1EE24F7EA}"/>
              </a:ext>
            </a:extLst>
          </p:cNvPr>
          <p:cNvSpPr txBox="1"/>
          <p:nvPr/>
        </p:nvSpPr>
        <p:spPr>
          <a:xfrm>
            <a:off x="1059673" y="98490"/>
            <a:ext cx="1107676" cy="184666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r>
              <a:rPr lang="en-US" altLang="ko-KR" sz="1200" b="1" dirty="0"/>
              <a:t>00,000,000,000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5BA3B6B-EB01-E5AE-067A-D55819838D98}"/>
              </a:ext>
            </a:extLst>
          </p:cNvPr>
          <p:cNvSpPr txBox="1"/>
          <p:nvPr/>
        </p:nvSpPr>
        <p:spPr>
          <a:xfrm>
            <a:off x="11567025" y="391333"/>
            <a:ext cx="504946" cy="27699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r"/>
            <a:r>
              <a:rPr lang="en-US" altLang="ko-KR" b="1" dirty="0"/>
              <a:t>Boss</a:t>
            </a:r>
          </a:p>
        </p:txBody>
      </p:sp>
    </p:spTree>
    <p:extLst>
      <p:ext uri="{BB962C8B-B14F-4D97-AF65-F5344CB8AC3E}">
        <p14:creationId xmlns:p14="http://schemas.microsoft.com/office/powerpoint/2010/main" val="1376054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BE73D816-A9E1-A1CF-EC36-14CDAE1424F0}"/>
              </a:ext>
            </a:extLst>
          </p:cNvPr>
          <p:cNvSpPr/>
          <p:nvPr/>
        </p:nvSpPr>
        <p:spPr>
          <a:xfrm>
            <a:off x="11652786" y="743036"/>
            <a:ext cx="333425" cy="5622930"/>
          </a:xfrm>
          <a:prstGeom prst="roundRect">
            <a:avLst/>
          </a:prstGeom>
          <a:solidFill>
            <a:srgbClr val="CB6B3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953CE1F1-C225-1DB8-165A-15CBEA81F05B}"/>
              </a:ext>
            </a:extLst>
          </p:cNvPr>
          <p:cNvSpPr/>
          <p:nvPr/>
        </p:nvSpPr>
        <p:spPr>
          <a:xfrm>
            <a:off x="11708705" y="816769"/>
            <a:ext cx="223732" cy="5474493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ECB42AD1-8216-837B-68A4-008912BBBC39}"/>
              </a:ext>
            </a:extLst>
          </p:cNvPr>
          <p:cNvSpPr/>
          <p:nvPr/>
        </p:nvSpPr>
        <p:spPr>
          <a:xfrm>
            <a:off x="11708705" y="816770"/>
            <a:ext cx="223732" cy="468704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3D2D137-4302-AEB3-95F7-0352A6A2B922}"/>
              </a:ext>
            </a:extLst>
          </p:cNvPr>
          <p:cNvSpPr/>
          <p:nvPr/>
        </p:nvSpPr>
        <p:spPr>
          <a:xfrm>
            <a:off x="371429" y="358570"/>
            <a:ext cx="553998" cy="55399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하트 10">
            <a:extLst>
              <a:ext uri="{FF2B5EF4-FFF2-40B4-BE49-F238E27FC236}">
                <a16:creationId xmlns:a16="http://schemas.microsoft.com/office/drawing/2014/main" id="{AF7A0691-EC29-B275-0822-D0672B3B955D}"/>
              </a:ext>
            </a:extLst>
          </p:cNvPr>
          <p:cNvSpPr/>
          <p:nvPr/>
        </p:nvSpPr>
        <p:spPr>
          <a:xfrm>
            <a:off x="1060745" y="358570"/>
            <a:ext cx="213064" cy="213064"/>
          </a:xfrm>
          <a:prstGeom prst="heart">
            <a:avLst/>
          </a:prstGeom>
          <a:solidFill>
            <a:srgbClr val="F95555"/>
          </a:solidFill>
          <a:ln w="28575">
            <a:solidFill>
              <a:srgbClr val="A4782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하트 11">
            <a:extLst>
              <a:ext uri="{FF2B5EF4-FFF2-40B4-BE49-F238E27FC236}">
                <a16:creationId xmlns:a16="http://schemas.microsoft.com/office/drawing/2014/main" id="{B1AE1DDC-3956-612B-8DC2-DD1D3825FAB5}"/>
              </a:ext>
            </a:extLst>
          </p:cNvPr>
          <p:cNvSpPr/>
          <p:nvPr/>
        </p:nvSpPr>
        <p:spPr>
          <a:xfrm>
            <a:off x="1340398" y="358570"/>
            <a:ext cx="213064" cy="213064"/>
          </a:xfrm>
          <a:prstGeom prst="heart">
            <a:avLst/>
          </a:prstGeom>
          <a:solidFill>
            <a:srgbClr val="F95555"/>
          </a:solidFill>
          <a:ln w="28575">
            <a:solidFill>
              <a:srgbClr val="A4782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하트 12">
            <a:extLst>
              <a:ext uri="{FF2B5EF4-FFF2-40B4-BE49-F238E27FC236}">
                <a16:creationId xmlns:a16="http://schemas.microsoft.com/office/drawing/2014/main" id="{6E270CC4-BC01-949A-227C-0FB38863258B}"/>
              </a:ext>
            </a:extLst>
          </p:cNvPr>
          <p:cNvSpPr/>
          <p:nvPr/>
        </p:nvSpPr>
        <p:spPr>
          <a:xfrm>
            <a:off x="1620048" y="358570"/>
            <a:ext cx="213064" cy="213064"/>
          </a:xfrm>
          <a:prstGeom prst="heart">
            <a:avLst/>
          </a:prstGeom>
          <a:solidFill>
            <a:srgbClr val="F95555"/>
          </a:solidFill>
          <a:ln w="28575">
            <a:solidFill>
              <a:srgbClr val="A4782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784ACB8-0A69-6952-6BCE-6070580F0D4E}"/>
              </a:ext>
            </a:extLst>
          </p:cNvPr>
          <p:cNvSpPr txBox="1"/>
          <p:nvPr/>
        </p:nvSpPr>
        <p:spPr>
          <a:xfrm>
            <a:off x="371429" y="98490"/>
            <a:ext cx="589841" cy="184666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r>
              <a:rPr lang="en-US" altLang="ko-KR" sz="1200" b="1" dirty="0"/>
              <a:t>Player 1</a:t>
            </a:r>
          </a:p>
        </p:txBody>
      </p:sp>
      <p:sp>
        <p:nvSpPr>
          <p:cNvPr id="16" name="하트 15">
            <a:extLst>
              <a:ext uri="{FF2B5EF4-FFF2-40B4-BE49-F238E27FC236}">
                <a16:creationId xmlns:a16="http://schemas.microsoft.com/office/drawing/2014/main" id="{224F043A-15C4-9DE8-CB48-729B8EA4107C}"/>
              </a:ext>
            </a:extLst>
          </p:cNvPr>
          <p:cNvSpPr/>
          <p:nvPr/>
        </p:nvSpPr>
        <p:spPr>
          <a:xfrm>
            <a:off x="1906420" y="358570"/>
            <a:ext cx="213064" cy="213064"/>
          </a:xfrm>
          <a:prstGeom prst="heart">
            <a:avLst/>
          </a:prstGeom>
          <a:solidFill>
            <a:srgbClr val="F95555"/>
          </a:solidFill>
          <a:ln w="28575">
            <a:solidFill>
              <a:srgbClr val="A4782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하트 16">
            <a:extLst>
              <a:ext uri="{FF2B5EF4-FFF2-40B4-BE49-F238E27FC236}">
                <a16:creationId xmlns:a16="http://schemas.microsoft.com/office/drawing/2014/main" id="{1745FA97-EEDF-4BF9-5610-DC994331EB7D}"/>
              </a:ext>
            </a:extLst>
          </p:cNvPr>
          <p:cNvSpPr/>
          <p:nvPr/>
        </p:nvSpPr>
        <p:spPr>
          <a:xfrm>
            <a:off x="2186073" y="358570"/>
            <a:ext cx="213064" cy="213064"/>
          </a:xfrm>
          <a:prstGeom prst="heart">
            <a:avLst/>
          </a:prstGeom>
          <a:solidFill>
            <a:srgbClr val="F95555"/>
          </a:solidFill>
          <a:ln w="28575">
            <a:solidFill>
              <a:srgbClr val="A4782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다이아몬드 20">
            <a:extLst>
              <a:ext uri="{FF2B5EF4-FFF2-40B4-BE49-F238E27FC236}">
                <a16:creationId xmlns:a16="http://schemas.microsoft.com/office/drawing/2014/main" id="{28E17A1A-55E6-FE8F-0CE1-ED2793DB857D}"/>
              </a:ext>
            </a:extLst>
          </p:cNvPr>
          <p:cNvSpPr/>
          <p:nvPr/>
        </p:nvSpPr>
        <p:spPr>
          <a:xfrm>
            <a:off x="1059673" y="636504"/>
            <a:ext cx="213064" cy="213064"/>
          </a:xfrm>
          <a:prstGeom prst="diamond">
            <a:avLst/>
          </a:prstGeom>
          <a:solidFill>
            <a:srgbClr val="F4E170"/>
          </a:solidFill>
          <a:ln w="28575">
            <a:solidFill>
              <a:srgbClr val="70AAD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다이아몬드 21">
            <a:extLst>
              <a:ext uri="{FF2B5EF4-FFF2-40B4-BE49-F238E27FC236}">
                <a16:creationId xmlns:a16="http://schemas.microsoft.com/office/drawing/2014/main" id="{1AF1F341-BA6B-FE5C-21B9-807559C65109}"/>
              </a:ext>
            </a:extLst>
          </p:cNvPr>
          <p:cNvSpPr/>
          <p:nvPr/>
        </p:nvSpPr>
        <p:spPr>
          <a:xfrm>
            <a:off x="1340398" y="636504"/>
            <a:ext cx="213064" cy="213064"/>
          </a:xfrm>
          <a:prstGeom prst="diamond">
            <a:avLst/>
          </a:prstGeom>
          <a:solidFill>
            <a:srgbClr val="F4E170"/>
          </a:solidFill>
          <a:ln w="28575">
            <a:solidFill>
              <a:srgbClr val="70AAD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다이아몬드 22">
            <a:extLst>
              <a:ext uri="{FF2B5EF4-FFF2-40B4-BE49-F238E27FC236}">
                <a16:creationId xmlns:a16="http://schemas.microsoft.com/office/drawing/2014/main" id="{A2544D73-2C0F-26B5-7AF4-D86EACCE7612}"/>
              </a:ext>
            </a:extLst>
          </p:cNvPr>
          <p:cNvSpPr/>
          <p:nvPr/>
        </p:nvSpPr>
        <p:spPr>
          <a:xfrm>
            <a:off x="1620048" y="636504"/>
            <a:ext cx="213064" cy="213064"/>
          </a:xfrm>
          <a:prstGeom prst="diamond">
            <a:avLst/>
          </a:prstGeom>
          <a:solidFill>
            <a:srgbClr val="F4E170"/>
          </a:solidFill>
          <a:ln w="28575">
            <a:solidFill>
              <a:srgbClr val="70AAD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3F25195-DBAC-F425-9357-1EC1EE24F7EA}"/>
              </a:ext>
            </a:extLst>
          </p:cNvPr>
          <p:cNvSpPr txBox="1"/>
          <p:nvPr/>
        </p:nvSpPr>
        <p:spPr>
          <a:xfrm>
            <a:off x="1059673" y="98490"/>
            <a:ext cx="1107676" cy="184666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r>
              <a:rPr lang="en-US" altLang="ko-KR" sz="1200" b="1" dirty="0"/>
              <a:t>00,000,000,000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5BA3B6B-EB01-E5AE-067A-D55819838D98}"/>
              </a:ext>
            </a:extLst>
          </p:cNvPr>
          <p:cNvSpPr txBox="1"/>
          <p:nvPr/>
        </p:nvSpPr>
        <p:spPr>
          <a:xfrm>
            <a:off x="11567025" y="391333"/>
            <a:ext cx="504946" cy="27699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r"/>
            <a:r>
              <a:rPr lang="en-US" altLang="ko-KR" b="1" dirty="0"/>
              <a:t>Boss</a:t>
            </a: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1A329327-B458-208C-6747-6835126F9D23}"/>
              </a:ext>
            </a:extLst>
          </p:cNvPr>
          <p:cNvGrpSpPr/>
          <p:nvPr/>
        </p:nvGrpSpPr>
        <p:grpSpPr>
          <a:xfrm>
            <a:off x="2909887" y="984812"/>
            <a:ext cx="6372225" cy="3718473"/>
            <a:chOff x="2909887" y="91527"/>
            <a:chExt cx="6372225" cy="3718473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8476A5C5-CEFC-2587-1F4B-EB1D3DD0FE7D}"/>
                </a:ext>
              </a:extLst>
            </p:cNvPr>
            <p:cNvSpPr/>
            <p:nvPr/>
          </p:nvSpPr>
          <p:spPr>
            <a:xfrm>
              <a:off x="2909887" y="1717712"/>
              <a:ext cx="6372225" cy="2092288"/>
            </a:xfrm>
            <a:prstGeom prst="roundRect">
              <a:avLst>
                <a:gd name="adj" fmla="val 4628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82CB5EB-3839-DA24-7FF2-ED74A4DF6DEF}"/>
                </a:ext>
              </a:extLst>
            </p:cNvPr>
            <p:cNvSpPr txBox="1"/>
            <p:nvPr/>
          </p:nvSpPr>
          <p:spPr>
            <a:xfrm>
              <a:off x="3252741" y="2199842"/>
              <a:ext cx="589841" cy="184666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altLang="ko-KR" sz="1200" b="1" dirty="0"/>
                <a:t>Player 1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0DD9A50-FC9F-5771-EE1D-8339DF7D4A7E}"/>
                </a:ext>
              </a:extLst>
            </p:cNvPr>
            <p:cNvSpPr txBox="1"/>
            <p:nvPr/>
          </p:nvSpPr>
          <p:spPr>
            <a:xfrm>
              <a:off x="3940985" y="2199842"/>
              <a:ext cx="1107676" cy="184666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altLang="ko-KR" sz="1200" b="1" dirty="0"/>
                <a:t>00,000,000,000</a:t>
              </a: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AD85A09E-CE5A-A684-261F-CE7AEF94368E}"/>
                </a:ext>
              </a:extLst>
            </p:cNvPr>
            <p:cNvSpPr/>
            <p:nvPr/>
          </p:nvSpPr>
          <p:spPr>
            <a:xfrm>
              <a:off x="3252741" y="2493698"/>
              <a:ext cx="553998" cy="55399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하트 6">
              <a:extLst>
                <a:ext uri="{FF2B5EF4-FFF2-40B4-BE49-F238E27FC236}">
                  <a16:creationId xmlns:a16="http://schemas.microsoft.com/office/drawing/2014/main" id="{CCE46233-3693-8319-2AB9-70B263151C84}"/>
                </a:ext>
              </a:extLst>
            </p:cNvPr>
            <p:cNvSpPr/>
            <p:nvPr/>
          </p:nvSpPr>
          <p:spPr>
            <a:xfrm>
              <a:off x="3942057" y="2493698"/>
              <a:ext cx="213064" cy="213064"/>
            </a:xfrm>
            <a:prstGeom prst="heart">
              <a:avLst/>
            </a:prstGeom>
            <a:solidFill>
              <a:srgbClr val="F95555"/>
            </a:solidFill>
            <a:ln w="28575">
              <a:solidFill>
                <a:srgbClr val="A4782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하트 7">
              <a:extLst>
                <a:ext uri="{FF2B5EF4-FFF2-40B4-BE49-F238E27FC236}">
                  <a16:creationId xmlns:a16="http://schemas.microsoft.com/office/drawing/2014/main" id="{19C38087-E440-C6D4-A6EC-CEA438B505FF}"/>
                </a:ext>
              </a:extLst>
            </p:cNvPr>
            <p:cNvSpPr/>
            <p:nvPr/>
          </p:nvSpPr>
          <p:spPr>
            <a:xfrm>
              <a:off x="4221710" y="2493698"/>
              <a:ext cx="213064" cy="213064"/>
            </a:xfrm>
            <a:prstGeom prst="heart">
              <a:avLst/>
            </a:prstGeom>
            <a:solidFill>
              <a:srgbClr val="F95555"/>
            </a:solidFill>
            <a:ln w="28575">
              <a:solidFill>
                <a:srgbClr val="A4782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하트 8">
              <a:extLst>
                <a:ext uri="{FF2B5EF4-FFF2-40B4-BE49-F238E27FC236}">
                  <a16:creationId xmlns:a16="http://schemas.microsoft.com/office/drawing/2014/main" id="{773DDB21-90BC-2837-BA92-7D74A2E3C3C4}"/>
                </a:ext>
              </a:extLst>
            </p:cNvPr>
            <p:cNvSpPr/>
            <p:nvPr/>
          </p:nvSpPr>
          <p:spPr>
            <a:xfrm>
              <a:off x="4501360" y="2493698"/>
              <a:ext cx="213064" cy="213064"/>
            </a:xfrm>
            <a:prstGeom prst="heart">
              <a:avLst/>
            </a:prstGeom>
            <a:solidFill>
              <a:srgbClr val="F95555"/>
            </a:solidFill>
            <a:ln w="28575">
              <a:solidFill>
                <a:srgbClr val="A4782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하트 14">
              <a:extLst>
                <a:ext uri="{FF2B5EF4-FFF2-40B4-BE49-F238E27FC236}">
                  <a16:creationId xmlns:a16="http://schemas.microsoft.com/office/drawing/2014/main" id="{38E6D6BE-2F42-2000-74C2-0DD0CBA5AC6C}"/>
                </a:ext>
              </a:extLst>
            </p:cNvPr>
            <p:cNvSpPr/>
            <p:nvPr/>
          </p:nvSpPr>
          <p:spPr>
            <a:xfrm>
              <a:off x="4787732" y="2493698"/>
              <a:ext cx="213064" cy="213064"/>
            </a:xfrm>
            <a:prstGeom prst="heart">
              <a:avLst/>
            </a:prstGeom>
            <a:solidFill>
              <a:srgbClr val="F95555"/>
            </a:solidFill>
            <a:ln w="28575">
              <a:solidFill>
                <a:srgbClr val="A4782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하트 17">
              <a:extLst>
                <a:ext uri="{FF2B5EF4-FFF2-40B4-BE49-F238E27FC236}">
                  <a16:creationId xmlns:a16="http://schemas.microsoft.com/office/drawing/2014/main" id="{545018AB-9A4F-46C3-9487-0519E6C4CA8A}"/>
                </a:ext>
              </a:extLst>
            </p:cNvPr>
            <p:cNvSpPr/>
            <p:nvPr/>
          </p:nvSpPr>
          <p:spPr>
            <a:xfrm>
              <a:off x="5067385" y="2493698"/>
              <a:ext cx="213064" cy="213064"/>
            </a:xfrm>
            <a:prstGeom prst="heart">
              <a:avLst/>
            </a:prstGeom>
            <a:solidFill>
              <a:srgbClr val="F95555"/>
            </a:solidFill>
            <a:ln w="28575">
              <a:solidFill>
                <a:srgbClr val="A4782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다이아몬드 18">
              <a:extLst>
                <a:ext uri="{FF2B5EF4-FFF2-40B4-BE49-F238E27FC236}">
                  <a16:creationId xmlns:a16="http://schemas.microsoft.com/office/drawing/2014/main" id="{FBBF48EF-98C7-B5C2-81F8-D464BDA0981A}"/>
                </a:ext>
              </a:extLst>
            </p:cNvPr>
            <p:cNvSpPr/>
            <p:nvPr/>
          </p:nvSpPr>
          <p:spPr>
            <a:xfrm>
              <a:off x="3940985" y="2771632"/>
              <a:ext cx="213064" cy="213064"/>
            </a:xfrm>
            <a:prstGeom prst="diamond">
              <a:avLst/>
            </a:prstGeom>
            <a:solidFill>
              <a:srgbClr val="F4E170"/>
            </a:solidFill>
            <a:ln w="28575">
              <a:solidFill>
                <a:srgbClr val="70AAD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다이아몬드 19">
              <a:extLst>
                <a:ext uri="{FF2B5EF4-FFF2-40B4-BE49-F238E27FC236}">
                  <a16:creationId xmlns:a16="http://schemas.microsoft.com/office/drawing/2014/main" id="{173CD514-28A3-F9ED-D565-F30114E4E225}"/>
                </a:ext>
              </a:extLst>
            </p:cNvPr>
            <p:cNvSpPr/>
            <p:nvPr/>
          </p:nvSpPr>
          <p:spPr>
            <a:xfrm>
              <a:off x="4221710" y="2771632"/>
              <a:ext cx="213064" cy="213064"/>
            </a:xfrm>
            <a:prstGeom prst="diamond">
              <a:avLst/>
            </a:prstGeom>
            <a:solidFill>
              <a:srgbClr val="F4E170"/>
            </a:solidFill>
            <a:ln w="28575">
              <a:solidFill>
                <a:srgbClr val="70AAD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다이아몬드 23">
              <a:extLst>
                <a:ext uri="{FF2B5EF4-FFF2-40B4-BE49-F238E27FC236}">
                  <a16:creationId xmlns:a16="http://schemas.microsoft.com/office/drawing/2014/main" id="{32761845-676B-B38C-7E4A-77A950E11997}"/>
                </a:ext>
              </a:extLst>
            </p:cNvPr>
            <p:cNvSpPr/>
            <p:nvPr/>
          </p:nvSpPr>
          <p:spPr>
            <a:xfrm>
              <a:off x="4501360" y="2771632"/>
              <a:ext cx="213064" cy="213064"/>
            </a:xfrm>
            <a:prstGeom prst="diamond">
              <a:avLst/>
            </a:prstGeom>
            <a:solidFill>
              <a:srgbClr val="F4E170"/>
            </a:solidFill>
            <a:ln w="28575">
              <a:solidFill>
                <a:srgbClr val="70AAD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4E7D0BB-5E61-AEB6-CB67-96E279C2C4AC}"/>
                </a:ext>
              </a:extLst>
            </p:cNvPr>
            <p:cNvSpPr txBox="1"/>
            <p:nvPr/>
          </p:nvSpPr>
          <p:spPr>
            <a:xfrm>
              <a:off x="5602114" y="2517951"/>
              <a:ext cx="864019" cy="184666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altLang="ko-KR" sz="1200" b="1" dirty="0"/>
                <a:t>X 1,000,000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D5DF677-746D-880D-568E-2FF1FDDD6DF6}"/>
                </a:ext>
              </a:extLst>
            </p:cNvPr>
            <p:cNvSpPr txBox="1"/>
            <p:nvPr/>
          </p:nvSpPr>
          <p:spPr>
            <a:xfrm>
              <a:off x="5602114" y="2800030"/>
              <a:ext cx="734175" cy="184666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altLang="ko-KR" sz="1200" b="1" dirty="0"/>
                <a:t>X 100,000</a:t>
              </a: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47B6DD6F-EA5E-533F-A7BA-EC2AFBC7CC77}"/>
                </a:ext>
              </a:extLst>
            </p:cNvPr>
            <p:cNvSpPr/>
            <p:nvPr/>
          </p:nvSpPr>
          <p:spPr>
            <a:xfrm>
              <a:off x="3252741" y="3135208"/>
              <a:ext cx="349600" cy="3496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5E21058-BF06-6275-7A7A-00FDD915B2B8}"/>
                </a:ext>
              </a:extLst>
            </p:cNvPr>
            <p:cNvSpPr txBox="1"/>
            <p:nvPr/>
          </p:nvSpPr>
          <p:spPr>
            <a:xfrm>
              <a:off x="3388956" y="3351281"/>
              <a:ext cx="312586" cy="215444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altLang="ko-KR" sz="1400" b="1" dirty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</a:rPr>
                <a:t>100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05F665DA-B1DD-CC44-4153-5D65C384CE75}"/>
                </a:ext>
              </a:extLst>
            </p:cNvPr>
            <p:cNvSpPr txBox="1"/>
            <p:nvPr/>
          </p:nvSpPr>
          <p:spPr>
            <a:xfrm>
              <a:off x="3837757" y="3269085"/>
              <a:ext cx="424796" cy="184666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altLang="ko-KR" sz="1200" b="1" dirty="0"/>
                <a:t>X 100</a:t>
              </a: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52F2AEDF-A007-4048-2E9B-02AAF865E66A}"/>
                </a:ext>
              </a:extLst>
            </p:cNvPr>
            <p:cNvSpPr/>
            <p:nvPr/>
          </p:nvSpPr>
          <p:spPr>
            <a:xfrm>
              <a:off x="4588410" y="3135208"/>
              <a:ext cx="349600" cy="3496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FB51EDBE-6EBD-780A-D180-F11674B59A20}"/>
                </a:ext>
              </a:extLst>
            </p:cNvPr>
            <p:cNvSpPr txBox="1"/>
            <p:nvPr/>
          </p:nvSpPr>
          <p:spPr>
            <a:xfrm>
              <a:off x="4724625" y="3351281"/>
              <a:ext cx="312586" cy="215444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altLang="ko-KR" sz="1400" b="1" dirty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</a:rPr>
                <a:t>100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12DA8337-8F5D-7261-550B-D11E27D832E2}"/>
                </a:ext>
              </a:extLst>
            </p:cNvPr>
            <p:cNvSpPr txBox="1"/>
            <p:nvPr/>
          </p:nvSpPr>
          <p:spPr>
            <a:xfrm>
              <a:off x="5173426" y="3269085"/>
              <a:ext cx="554639" cy="184666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altLang="ko-KR" sz="1200" b="1" dirty="0"/>
                <a:t>X 1,000</a:t>
              </a: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3430BFF4-8637-1CDC-7E4F-5FC0B7468BE0}"/>
                </a:ext>
              </a:extLst>
            </p:cNvPr>
            <p:cNvSpPr/>
            <p:nvPr/>
          </p:nvSpPr>
          <p:spPr>
            <a:xfrm>
              <a:off x="5969338" y="3135208"/>
              <a:ext cx="349600" cy="3496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E752870E-AF4B-86B0-25D3-9FF55D71F079}"/>
                </a:ext>
              </a:extLst>
            </p:cNvPr>
            <p:cNvSpPr txBox="1"/>
            <p:nvPr/>
          </p:nvSpPr>
          <p:spPr>
            <a:xfrm>
              <a:off x="6105553" y="3351281"/>
              <a:ext cx="312586" cy="215444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altLang="ko-KR" sz="1400" b="1" dirty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</a:rPr>
                <a:t>100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5DAFDD8B-EE93-F945-1991-2A3C4AFD3703}"/>
                </a:ext>
              </a:extLst>
            </p:cNvPr>
            <p:cNvSpPr txBox="1"/>
            <p:nvPr/>
          </p:nvSpPr>
          <p:spPr>
            <a:xfrm>
              <a:off x="6554354" y="3269085"/>
              <a:ext cx="644407" cy="184666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altLang="ko-KR" sz="1200" b="1" dirty="0"/>
                <a:t>X 10,000</a:t>
              </a:r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F3F49870-BFA7-7FA3-930F-AC2777A25893}"/>
                </a:ext>
              </a:extLst>
            </p:cNvPr>
            <p:cNvSpPr/>
            <p:nvPr/>
          </p:nvSpPr>
          <p:spPr>
            <a:xfrm>
              <a:off x="7502326" y="2984696"/>
              <a:ext cx="553998" cy="55399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54AEA67D-3B1D-D7E5-F934-B305FEAF320B}"/>
                </a:ext>
              </a:extLst>
            </p:cNvPr>
            <p:cNvSpPr txBox="1"/>
            <p:nvPr/>
          </p:nvSpPr>
          <p:spPr>
            <a:xfrm>
              <a:off x="8138778" y="3051065"/>
              <a:ext cx="444032" cy="184666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altLang="ko-KR" sz="1200" b="1" dirty="0"/>
                <a:t>88.8%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167A6EE9-B5BE-5FED-1669-E6DF6B0752F3}"/>
                </a:ext>
              </a:extLst>
            </p:cNvPr>
            <p:cNvSpPr txBox="1"/>
            <p:nvPr/>
          </p:nvSpPr>
          <p:spPr>
            <a:xfrm>
              <a:off x="8138062" y="3269085"/>
              <a:ext cx="953787" cy="184666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altLang="ko-KR" sz="1200" b="1" dirty="0"/>
                <a:t>X 10,000,000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AB07C90A-6C6A-0CC5-C60F-9FF9F9FBBC3D}"/>
                </a:ext>
              </a:extLst>
            </p:cNvPr>
            <p:cNvSpPr txBox="1"/>
            <p:nvPr/>
          </p:nvSpPr>
          <p:spPr>
            <a:xfrm>
              <a:off x="3589218" y="91527"/>
              <a:ext cx="4895571" cy="227754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ko-KR" sz="14800" dirty="0">
                  <a:ln w="19050">
                    <a:solidFill>
                      <a:schemeClr val="tx1"/>
                    </a:solidFill>
                  </a:ln>
                  <a:solidFill>
                    <a:schemeClr val="bg1">
                      <a:lumMod val="95000"/>
                    </a:schemeClr>
                  </a:solidFill>
                </a:rPr>
                <a:t>Clear!</a:t>
              </a:r>
              <a:endParaRPr lang="ko-KR" altLang="en-US" sz="14800" dirty="0">
                <a:ln w="19050">
                  <a:solidFill>
                    <a:schemeClr val="tx1"/>
                  </a:solidFill>
                </a:ln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id="{C1BC6C1F-6023-6ACD-002E-39E14010E8B1}"/>
              </a:ext>
            </a:extLst>
          </p:cNvPr>
          <p:cNvSpPr txBox="1"/>
          <p:nvPr/>
        </p:nvSpPr>
        <p:spPr>
          <a:xfrm>
            <a:off x="10004499" y="3503765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재시도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F185F647-1AE4-E7D6-0AB4-D4CEF7A2CE23}"/>
              </a:ext>
            </a:extLst>
          </p:cNvPr>
          <p:cNvSpPr txBox="1"/>
          <p:nvPr/>
        </p:nvSpPr>
        <p:spPr>
          <a:xfrm>
            <a:off x="10004499" y="4175621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타이틀</a:t>
            </a:r>
          </a:p>
        </p:txBody>
      </p: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3C5D0D55-4144-0304-8D2A-3C6CFB6A0E7E}"/>
              </a:ext>
            </a:extLst>
          </p:cNvPr>
          <p:cNvGrpSpPr/>
          <p:nvPr/>
        </p:nvGrpSpPr>
        <p:grpSpPr>
          <a:xfrm>
            <a:off x="9486936" y="3503766"/>
            <a:ext cx="517563" cy="492160"/>
            <a:chOff x="5332521" y="3473841"/>
            <a:chExt cx="679692" cy="646331"/>
          </a:xfrm>
        </p:grpSpPr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55E8643F-04B9-317F-0543-960860E7F60E}"/>
                </a:ext>
              </a:extLst>
            </p:cNvPr>
            <p:cNvSpPr/>
            <p:nvPr/>
          </p:nvSpPr>
          <p:spPr>
            <a:xfrm>
              <a:off x="5332521" y="3719921"/>
              <a:ext cx="679692" cy="40025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2BEAA979-399F-0B3E-0530-E1C05539E0E3}"/>
                </a:ext>
              </a:extLst>
            </p:cNvPr>
            <p:cNvSpPr/>
            <p:nvPr/>
          </p:nvSpPr>
          <p:spPr>
            <a:xfrm>
              <a:off x="5426287" y="3473841"/>
              <a:ext cx="492160" cy="492160"/>
            </a:xfrm>
            <a:prstGeom prst="rect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5CD8A52C-359A-00F1-1E65-847690735B63}"/>
              </a:ext>
            </a:extLst>
          </p:cNvPr>
          <p:cNvGrpSpPr/>
          <p:nvPr/>
        </p:nvGrpSpPr>
        <p:grpSpPr>
          <a:xfrm>
            <a:off x="9486935" y="4175621"/>
            <a:ext cx="517564" cy="492161"/>
            <a:chOff x="8558572" y="3473841"/>
            <a:chExt cx="679692" cy="646331"/>
          </a:xfrm>
        </p:grpSpPr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8C84F1DD-CAB2-C677-2B66-0056AA8D0173}"/>
                </a:ext>
              </a:extLst>
            </p:cNvPr>
            <p:cNvSpPr/>
            <p:nvPr/>
          </p:nvSpPr>
          <p:spPr>
            <a:xfrm>
              <a:off x="8558572" y="3719921"/>
              <a:ext cx="679692" cy="40025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88A1E734-4B14-5447-2EEC-D56BF8E4FCA5}"/>
                </a:ext>
              </a:extLst>
            </p:cNvPr>
            <p:cNvSpPr/>
            <p:nvPr/>
          </p:nvSpPr>
          <p:spPr>
            <a:xfrm>
              <a:off x="8652338" y="3473841"/>
              <a:ext cx="492160" cy="49216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46266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BE73D816-A9E1-A1CF-EC36-14CDAE1424F0}"/>
              </a:ext>
            </a:extLst>
          </p:cNvPr>
          <p:cNvSpPr/>
          <p:nvPr/>
        </p:nvSpPr>
        <p:spPr>
          <a:xfrm>
            <a:off x="11652786" y="743036"/>
            <a:ext cx="333425" cy="5622930"/>
          </a:xfrm>
          <a:prstGeom prst="roundRect">
            <a:avLst/>
          </a:prstGeom>
          <a:solidFill>
            <a:srgbClr val="CB6B3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953CE1F1-C225-1DB8-165A-15CBEA81F05B}"/>
              </a:ext>
            </a:extLst>
          </p:cNvPr>
          <p:cNvSpPr/>
          <p:nvPr/>
        </p:nvSpPr>
        <p:spPr>
          <a:xfrm>
            <a:off x="11708705" y="816769"/>
            <a:ext cx="223732" cy="5474493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ECB42AD1-8216-837B-68A4-008912BBBC39}"/>
              </a:ext>
            </a:extLst>
          </p:cNvPr>
          <p:cNvSpPr/>
          <p:nvPr/>
        </p:nvSpPr>
        <p:spPr>
          <a:xfrm>
            <a:off x="11708705" y="816770"/>
            <a:ext cx="223732" cy="468704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3D2D137-4302-AEB3-95F7-0352A6A2B922}"/>
              </a:ext>
            </a:extLst>
          </p:cNvPr>
          <p:cNvSpPr/>
          <p:nvPr/>
        </p:nvSpPr>
        <p:spPr>
          <a:xfrm>
            <a:off x="371429" y="358570"/>
            <a:ext cx="553998" cy="55399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하트 10">
            <a:extLst>
              <a:ext uri="{FF2B5EF4-FFF2-40B4-BE49-F238E27FC236}">
                <a16:creationId xmlns:a16="http://schemas.microsoft.com/office/drawing/2014/main" id="{AF7A0691-EC29-B275-0822-D0672B3B955D}"/>
              </a:ext>
            </a:extLst>
          </p:cNvPr>
          <p:cNvSpPr/>
          <p:nvPr/>
        </p:nvSpPr>
        <p:spPr>
          <a:xfrm>
            <a:off x="1060745" y="358570"/>
            <a:ext cx="213064" cy="213064"/>
          </a:xfrm>
          <a:prstGeom prst="heart">
            <a:avLst/>
          </a:prstGeom>
          <a:solidFill>
            <a:srgbClr val="F95555"/>
          </a:solidFill>
          <a:ln w="28575">
            <a:solidFill>
              <a:srgbClr val="A4782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하트 11">
            <a:extLst>
              <a:ext uri="{FF2B5EF4-FFF2-40B4-BE49-F238E27FC236}">
                <a16:creationId xmlns:a16="http://schemas.microsoft.com/office/drawing/2014/main" id="{B1AE1DDC-3956-612B-8DC2-DD1D3825FAB5}"/>
              </a:ext>
            </a:extLst>
          </p:cNvPr>
          <p:cNvSpPr/>
          <p:nvPr/>
        </p:nvSpPr>
        <p:spPr>
          <a:xfrm>
            <a:off x="1340398" y="358570"/>
            <a:ext cx="213064" cy="213064"/>
          </a:xfrm>
          <a:prstGeom prst="heart">
            <a:avLst/>
          </a:prstGeom>
          <a:solidFill>
            <a:srgbClr val="F95555"/>
          </a:solidFill>
          <a:ln w="28575">
            <a:solidFill>
              <a:srgbClr val="A4782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하트 12">
            <a:extLst>
              <a:ext uri="{FF2B5EF4-FFF2-40B4-BE49-F238E27FC236}">
                <a16:creationId xmlns:a16="http://schemas.microsoft.com/office/drawing/2014/main" id="{6E270CC4-BC01-949A-227C-0FB38863258B}"/>
              </a:ext>
            </a:extLst>
          </p:cNvPr>
          <p:cNvSpPr/>
          <p:nvPr/>
        </p:nvSpPr>
        <p:spPr>
          <a:xfrm>
            <a:off x="1620048" y="358570"/>
            <a:ext cx="213064" cy="213064"/>
          </a:xfrm>
          <a:prstGeom prst="heart">
            <a:avLst/>
          </a:prstGeom>
          <a:solidFill>
            <a:srgbClr val="F95555"/>
          </a:solidFill>
          <a:ln w="28575">
            <a:solidFill>
              <a:srgbClr val="A4782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784ACB8-0A69-6952-6BCE-6070580F0D4E}"/>
              </a:ext>
            </a:extLst>
          </p:cNvPr>
          <p:cNvSpPr txBox="1"/>
          <p:nvPr/>
        </p:nvSpPr>
        <p:spPr>
          <a:xfrm>
            <a:off x="371429" y="98490"/>
            <a:ext cx="589841" cy="184666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r>
              <a:rPr lang="en-US" altLang="ko-KR" sz="1200" b="1" dirty="0"/>
              <a:t>Player 1</a:t>
            </a:r>
          </a:p>
        </p:txBody>
      </p:sp>
      <p:sp>
        <p:nvSpPr>
          <p:cNvPr id="16" name="하트 15">
            <a:extLst>
              <a:ext uri="{FF2B5EF4-FFF2-40B4-BE49-F238E27FC236}">
                <a16:creationId xmlns:a16="http://schemas.microsoft.com/office/drawing/2014/main" id="{224F043A-15C4-9DE8-CB48-729B8EA4107C}"/>
              </a:ext>
            </a:extLst>
          </p:cNvPr>
          <p:cNvSpPr/>
          <p:nvPr/>
        </p:nvSpPr>
        <p:spPr>
          <a:xfrm>
            <a:off x="1906420" y="358570"/>
            <a:ext cx="213064" cy="213064"/>
          </a:xfrm>
          <a:prstGeom prst="heart">
            <a:avLst/>
          </a:prstGeom>
          <a:solidFill>
            <a:srgbClr val="F95555"/>
          </a:solidFill>
          <a:ln w="28575">
            <a:solidFill>
              <a:srgbClr val="A4782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하트 16">
            <a:extLst>
              <a:ext uri="{FF2B5EF4-FFF2-40B4-BE49-F238E27FC236}">
                <a16:creationId xmlns:a16="http://schemas.microsoft.com/office/drawing/2014/main" id="{1745FA97-EEDF-4BF9-5610-DC994331EB7D}"/>
              </a:ext>
            </a:extLst>
          </p:cNvPr>
          <p:cNvSpPr/>
          <p:nvPr/>
        </p:nvSpPr>
        <p:spPr>
          <a:xfrm>
            <a:off x="2186073" y="358570"/>
            <a:ext cx="213064" cy="213064"/>
          </a:xfrm>
          <a:prstGeom prst="heart">
            <a:avLst/>
          </a:prstGeom>
          <a:solidFill>
            <a:srgbClr val="F95555"/>
          </a:solidFill>
          <a:ln w="28575">
            <a:solidFill>
              <a:srgbClr val="A4782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다이아몬드 20">
            <a:extLst>
              <a:ext uri="{FF2B5EF4-FFF2-40B4-BE49-F238E27FC236}">
                <a16:creationId xmlns:a16="http://schemas.microsoft.com/office/drawing/2014/main" id="{28E17A1A-55E6-FE8F-0CE1-ED2793DB857D}"/>
              </a:ext>
            </a:extLst>
          </p:cNvPr>
          <p:cNvSpPr/>
          <p:nvPr/>
        </p:nvSpPr>
        <p:spPr>
          <a:xfrm>
            <a:off x="1059673" y="636504"/>
            <a:ext cx="213064" cy="213064"/>
          </a:xfrm>
          <a:prstGeom prst="diamond">
            <a:avLst/>
          </a:prstGeom>
          <a:solidFill>
            <a:srgbClr val="F4E170"/>
          </a:solidFill>
          <a:ln w="28575">
            <a:solidFill>
              <a:srgbClr val="70AAD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다이아몬드 21">
            <a:extLst>
              <a:ext uri="{FF2B5EF4-FFF2-40B4-BE49-F238E27FC236}">
                <a16:creationId xmlns:a16="http://schemas.microsoft.com/office/drawing/2014/main" id="{1AF1F341-BA6B-FE5C-21B9-807559C65109}"/>
              </a:ext>
            </a:extLst>
          </p:cNvPr>
          <p:cNvSpPr/>
          <p:nvPr/>
        </p:nvSpPr>
        <p:spPr>
          <a:xfrm>
            <a:off x="1340398" y="636504"/>
            <a:ext cx="213064" cy="213064"/>
          </a:xfrm>
          <a:prstGeom prst="diamond">
            <a:avLst/>
          </a:prstGeom>
          <a:solidFill>
            <a:srgbClr val="F4E170"/>
          </a:solidFill>
          <a:ln w="28575">
            <a:solidFill>
              <a:srgbClr val="70AAD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다이아몬드 22">
            <a:extLst>
              <a:ext uri="{FF2B5EF4-FFF2-40B4-BE49-F238E27FC236}">
                <a16:creationId xmlns:a16="http://schemas.microsoft.com/office/drawing/2014/main" id="{A2544D73-2C0F-26B5-7AF4-D86EACCE7612}"/>
              </a:ext>
            </a:extLst>
          </p:cNvPr>
          <p:cNvSpPr/>
          <p:nvPr/>
        </p:nvSpPr>
        <p:spPr>
          <a:xfrm>
            <a:off x="1620048" y="636504"/>
            <a:ext cx="213064" cy="213064"/>
          </a:xfrm>
          <a:prstGeom prst="diamond">
            <a:avLst/>
          </a:prstGeom>
          <a:solidFill>
            <a:srgbClr val="F4E170"/>
          </a:solidFill>
          <a:ln w="28575">
            <a:solidFill>
              <a:srgbClr val="70AAD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3F25195-DBAC-F425-9357-1EC1EE24F7EA}"/>
              </a:ext>
            </a:extLst>
          </p:cNvPr>
          <p:cNvSpPr txBox="1"/>
          <p:nvPr/>
        </p:nvSpPr>
        <p:spPr>
          <a:xfrm>
            <a:off x="1059673" y="98490"/>
            <a:ext cx="1107676" cy="184666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r>
              <a:rPr lang="en-US" altLang="ko-KR" sz="1200" b="1" dirty="0"/>
              <a:t>00,000,000,000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5BA3B6B-EB01-E5AE-067A-D55819838D98}"/>
              </a:ext>
            </a:extLst>
          </p:cNvPr>
          <p:cNvSpPr txBox="1"/>
          <p:nvPr/>
        </p:nvSpPr>
        <p:spPr>
          <a:xfrm>
            <a:off x="11567025" y="391333"/>
            <a:ext cx="504946" cy="27699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r"/>
            <a:r>
              <a:rPr lang="en-US" altLang="ko-KR" b="1" dirty="0"/>
              <a:t>Boss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B07C90A-6C6A-0CC5-C60F-9FF9F9FBBC3D}"/>
              </a:ext>
            </a:extLst>
          </p:cNvPr>
          <p:cNvSpPr txBox="1"/>
          <p:nvPr/>
        </p:nvSpPr>
        <p:spPr>
          <a:xfrm>
            <a:off x="2575805" y="1586874"/>
            <a:ext cx="7040389" cy="227754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4800" dirty="0">
                <a:ln w="19050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  <a:solidFill>
                  <a:srgbClr val="C00000"/>
                </a:solidFill>
              </a:rPr>
              <a:t>Defeat…</a:t>
            </a:r>
            <a:endParaRPr lang="ko-KR" altLang="en-US" sz="14800" dirty="0">
              <a:ln w="19050">
                <a:solidFill>
                  <a:schemeClr val="accent2">
                    <a:lumMod val="60000"/>
                    <a:lumOff val="40000"/>
                  </a:schemeClr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1BC6C1F-6023-6ACD-002E-39E14010E8B1}"/>
              </a:ext>
            </a:extLst>
          </p:cNvPr>
          <p:cNvSpPr txBox="1"/>
          <p:nvPr/>
        </p:nvSpPr>
        <p:spPr>
          <a:xfrm>
            <a:off x="6901720" y="3989223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재시도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F185F647-1AE4-E7D6-0AB4-D4CEF7A2CE23}"/>
              </a:ext>
            </a:extLst>
          </p:cNvPr>
          <p:cNvSpPr txBox="1"/>
          <p:nvPr/>
        </p:nvSpPr>
        <p:spPr>
          <a:xfrm>
            <a:off x="8913814" y="3989223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타이틀</a:t>
            </a:r>
          </a:p>
        </p:txBody>
      </p: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3C5D0D55-4144-0304-8D2A-3C6CFB6A0E7E}"/>
              </a:ext>
            </a:extLst>
          </p:cNvPr>
          <p:cNvGrpSpPr/>
          <p:nvPr/>
        </p:nvGrpSpPr>
        <p:grpSpPr>
          <a:xfrm>
            <a:off x="6384157" y="3989224"/>
            <a:ext cx="517563" cy="492160"/>
            <a:chOff x="5332521" y="3473841"/>
            <a:chExt cx="679692" cy="646331"/>
          </a:xfrm>
        </p:grpSpPr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55E8643F-04B9-317F-0543-960860E7F60E}"/>
                </a:ext>
              </a:extLst>
            </p:cNvPr>
            <p:cNvSpPr/>
            <p:nvPr/>
          </p:nvSpPr>
          <p:spPr>
            <a:xfrm>
              <a:off x="5332521" y="3719921"/>
              <a:ext cx="679692" cy="40025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2BEAA979-399F-0B3E-0530-E1C05539E0E3}"/>
                </a:ext>
              </a:extLst>
            </p:cNvPr>
            <p:cNvSpPr/>
            <p:nvPr/>
          </p:nvSpPr>
          <p:spPr>
            <a:xfrm>
              <a:off x="5426287" y="3473841"/>
              <a:ext cx="492160" cy="492160"/>
            </a:xfrm>
            <a:prstGeom prst="rect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5CD8A52C-359A-00F1-1E65-847690735B63}"/>
              </a:ext>
            </a:extLst>
          </p:cNvPr>
          <p:cNvGrpSpPr/>
          <p:nvPr/>
        </p:nvGrpSpPr>
        <p:grpSpPr>
          <a:xfrm>
            <a:off x="8396250" y="3989223"/>
            <a:ext cx="517564" cy="492161"/>
            <a:chOff x="8558572" y="3473841"/>
            <a:chExt cx="679692" cy="646331"/>
          </a:xfrm>
        </p:grpSpPr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8C84F1DD-CAB2-C677-2B66-0056AA8D0173}"/>
                </a:ext>
              </a:extLst>
            </p:cNvPr>
            <p:cNvSpPr/>
            <p:nvPr/>
          </p:nvSpPr>
          <p:spPr>
            <a:xfrm>
              <a:off x="8558572" y="3719921"/>
              <a:ext cx="679692" cy="40025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88A1E734-4B14-5447-2EEC-D56BF8E4FCA5}"/>
                </a:ext>
              </a:extLst>
            </p:cNvPr>
            <p:cNvSpPr/>
            <p:nvPr/>
          </p:nvSpPr>
          <p:spPr>
            <a:xfrm>
              <a:off x="8652338" y="3473841"/>
              <a:ext cx="492160" cy="49216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31199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BE73D816-A9E1-A1CF-EC36-14CDAE1424F0}"/>
              </a:ext>
            </a:extLst>
          </p:cNvPr>
          <p:cNvSpPr/>
          <p:nvPr/>
        </p:nvSpPr>
        <p:spPr>
          <a:xfrm>
            <a:off x="11652786" y="743036"/>
            <a:ext cx="333425" cy="5622930"/>
          </a:xfrm>
          <a:prstGeom prst="roundRect">
            <a:avLst/>
          </a:prstGeom>
          <a:solidFill>
            <a:srgbClr val="CB6B3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953CE1F1-C225-1DB8-165A-15CBEA81F05B}"/>
              </a:ext>
            </a:extLst>
          </p:cNvPr>
          <p:cNvSpPr/>
          <p:nvPr/>
        </p:nvSpPr>
        <p:spPr>
          <a:xfrm>
            <a:off x="11708705" y="816769"/>
            <a:ext cx="223732" cy="5474493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ECB42AD1-8216-837B-68A4-008912BBBC39}"/>
              </a:ext>
            </a:extLst>
          </p:cNvPr>
          <p:cNvSpPr/>
          <p:nvPr/>
        </p:nvSpPr>
        <p:spPr>
          <a:xfrm>
            <a:off x="11708705" y="816770"/>
            <a:ext cx="223732" cy="468704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3D2D137-4302-AEB3-95F7-0352A6A2B922}"/>
              </a:ext>
            </a:extLst>
          </p:cNvPr>
          <p:cNvSpPr/>
          <p:nvPr/>
        </p:nvSpPr>
        <p:spPr>
          <a:xfrm>
            <a:off x="371429" y="358570"/>
            <a:ext cx="553998" cy="55399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하트 10">
            <a:extLst>
              <a:ext uri="{FF2B5EF4-FFF2-40B4-BE49-F238E27FC236}">
                <a16:creationId xmlns:a16="http://schemas.microsoft.com/office/drawing/2014/main" id="{AF7A0691-EC29-B275-0822-D0672B3B955D}"/>
              </a:ext>
            </a:extLst>
          </p:cNvPr>
          <p:cNvSpPr/>
          <p:nvPr/>
        </p:nvSpPr>
        <p:spPr>
          <a:xfrm>
            <a:off x="1060745" y="358570"/>
            <a:ext cx="213064" cy="213064"/>
          </a:xfrm>
          <a:prstGeom prst="heart">
            <a:avLst/>
          </a:prstGeom>
          <a:solidFill>
            <a:srgbClr val="F95555"/>
          </a:solidFill>
          <a:ln w="28575">
            <a:solidFill>
              <a:srgbClr val="A4782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하트 11">
            <a:extLst>
              <a:ext uri="{FF2B5EF4-FFF2-40B4-BE49-F238E27FC236}">
                <a16:creationId xmlns:a16="http://schemas.microsoft.com/office/drawing/2014/main" id="{B1AE1DDC-3956-612B-8DC2-DD1D3825FAB5}"/>
              </a:ext>
            </a:extLst>
          </p:cNvPr>
          <p:cNvSpPr/>
          <p:nvPr/>
        </p:nvSpPr>
        <p:spPr>
          <a:xfrm>
            <a:off x="1340398" y="358570"/>
            <a:ext cx="213064" cy="213064"/>
          </a:xfrm>
          <a:prstGeom prst="heart">
            <a:avLst/>
          </a:prstGeom>
          <a:solidFill>
            <a:srgbClr val="F95555"/>
          </a:solidFill>
          <a:ln w="28575">
            <a:solidFill>
              <a:srgbClr val="A4782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하트 12">
            <a:extLst>
              <a:ext uri="{FF2B5EF4-FFF2-40B4-BE49-F238E27FC236}">
                <a16:creationId xmlns:a16="http://schemas.microsoft.com/office/drawing/2014/main" id="{6E270CC4-BC01-949A-227C-0FB38863258B}"/>
              </a:ext>
            </a:extLst>
          </p:cNvPr>
          <p:cNvSpPr/>
          <p:nvPr/>
        </p:nvSpPr>
        <p:spPr>
          <a:xfrm>
            <a:off x="1620048" y="358570"/>
            <a:ext cx="213064" cy="213064"/>
          </a:xfrm>
          <a:prstGeom prst="heart">
            <a:avLst/>
          </a:prstGeom>
          <a:solidFill>
            <a:srgbClr val="F95555"/>
          </a:solidFill>
          <a:ln w="28575">
            <a:solidFill>
              <a:srgbClr val="A4782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784ACB8-0A69-6952-6BCE-6070580F0D4E}"/>
              </a:ext>
            </a:extLst>
          </p:cNvPr>
          <p:cNvSpPr txBox="1"/>
          <p:nvPr/>
        </p:nvSpPr>
        <p:spPr>
          <a:xfrm>
            <a:off x="371429" y="98490"/>
            <a:ext cx="589841" cy="184666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r>
              <a:rPr lang="en-US" altLang="ko-KR" sz="1200" b="1" dirty="0"/>
              <a:t>Player 1</a:t>
            </a:r>
          </a:p>
        </p:txBody>
      </p:sp>
      <p:sp>
        <p:nvSpPr>
          <p:cNvPr id="16" name="하트 15">
            <a:extLst>
              <a:ext uri="{FF2B5EF4-FFF2-40B4-BE49-F238E27FC236}">
                <a16:creationId xmlns:a16="http://schemas.microsoft.com/office/drawing/2014/main" id="{224F043A-15C4-9DE8-CB48-729B8EA4107C}"/>
              </a:ext>
            </a:extLst>
          </p:cNvPr>
          <p:cNvSpPr/>
          <p:nvPr/>
        </p:nvSpPr>
        <p:spPr>
          <a:xfrm>
            <a:off x="1906420" y="358570"/>
            <a:ext cx="213064" cy="213064"/>
          </a:xfrm>
          <a:prstGeom prst="heart">
            <a:avLst/>
          </a:prstGeom>
          <a:solidFill>
            <a:srgbClr val="F95555"/>
          </a:solidFill>
          <a:ln w="28575">
            <a:solidFill>
              <a:srgbClr val="A4782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하트 16">
            <a:extLst>
              <a:ext uri="{FF2B5EF4-FFF2-40B4-BE49-F238E27FC236}">
                <a16:creationId xmlns:a16="http://schemas.microsoft.com/office/drawing/2014/main" id="{1745FA97-EEDF-4BF9-5610-DC994331EB7D}"/>
              </a:ext>
            </a:extLst>
          </p:cNvPr>
          <p:cNvSpPr/>
          <p:nvPr/>
        </p:nvSpPr>
        <p:spPr>
          <a:xfrm>
            <a:off x="2186073" y="358570"/>
            <a:ext cx="213064" cy="213064"/>
          </a:xfrm>
          <a:prstGeom prst="heart">
            <a:avLst/>
          </a:prstGeom>
          <a:solidFill>
            <a:srgbClr val="F95555"/>
          </a:solidFill>
          <a:ln w="28575">
            <a:solidFill>
              <a:srgbClr val="A4782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다이아몬드 20">
            <a:extLst>
              <a:ext uri="{FF2B5EF4-FFF2-40B4-BE49-F238E27FC236}">
                <a16:creationId xmlns:a16="http://schemas.microsoft.com/office/drawing/2014/main" id="{28E17A1A-55E6-FE8F-0CE1-ED2793DB857D}"/>
              </a:ext>
            </a:extLst>
          </p:cNvPr>
          <p:cNvSpPr/>
          <p:nvPr/>
        </p:nvSpPr>
        <p:spPr>
          <a:xfrm>
            <a:off x="1059673" y="636504"/>
            <a:ext cx="213064" cy="213064"/>
          </a:xfrm>
          <a:prstGeom prst="diamond">
            <a:avLst/>
          </a:prstGeom>
          <a:solidFill>
            <a:srgbClr val="F4E170"/>
          </a:solidFill>
          <a:ln w="28575">
            <a:solidFill>
              <a:srgbClr val="70AAD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다이아몬드 21">
            <a:extLst>
              <a:ext uri="{FF2B5EF4-FFF2-40B4-BE49-F238E27FC236}">
                <a16:creationId xmlns:a16="http://schemas.microsoft.com/office/drawing/2014/main" id="{1AF1F341-BA6B-FE5C-21B9-807559C65109}"/>
              </a:ext>
            </a:extLst>
          </p:cNvPr>
          <p:cNvSpPr/>
          <p:nvPr/>
        </p:nvSpPr>
        <p:spPr>
          <a:xfrm>
            <a:off x="1340398" y="636504"/>
            <a:ext cx="213064" cy="213064"/>
          </a:xfrm>
          <a:prstGeom prst="diamond">
            <a:avLst/>
          </a:prstGeom>
          <a:solidFill>
            <a:srgbClr val="F4E170"/>
          </a:solidFill>
          <a:ln w="28575">
            <a:solidFill>
              <a:srgbClr val="70AAD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다이아몬드 22">
            <a:extLst>
              <a:ext uri="{FF2B5EF4-FFF2-40B4-BE49-F238E27FC236}">
                <a16:creationId xmlns:a16="http://schemas.microsoft.com/office/drawing/2014/main" id="{A2544D73-2C0F-26B5-7AF4-D86EACCE7612}"/>
              </a:ext>
            </a:extLst>
          </p:cNvPr>
          <p:cNvSpPr/>
          <p:nvPr/>
        </p:nvSpPr>
        <p:spPr>
          <a:xfrm>
            <a:off x="1620048" y="636504"/>
            <a:ext cx="213064" cy="213064"/>
          </a:xfrm>
          <a:prstGeom prst="diamond">
            <a:avLst/>
          </a:prstGeom>
          <a:solidFill>
            <a:srgbClr val="F4E170"/>
          </a:solidFill>
          <a:ln w="28575">
            <a:solidFill>
              <a:srgbClr val="70AAD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3F25195-DBAC-F425-9357-1EC1EE24F7EA}"/>
              </a:ext>
            </a:extLst>
          </p:cNvPr>
          <p:cNvSpPr txBox="1"/>
          <p:nvPr/>
        </p:nvSpPr>
        <p:spPr>
          <a:xfrm>
            <a:off x="1059673" y="98490"/>
            <a:ext cx="1107676" cy="184666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r>
              <a:rPr lang="en-US" altLang="ko-KR" sz="1200" b="1" dirty="0"/>
              <a:t>00,000,000,000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1CB5E410-235C-AACB-1ECC-897977641A78}"/>
              </a:ext>
            </a:extLst>
          </p:cNvPr>
          <p:cNvSpPr/>
          <p:nvPr/>
        </p:nvSpPr>
        <p:spPr>
          <a:xfrm>
            <a:off x="371429" y="5955976"/>
            <a:ext cx="553998" cy="55399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F33C83D-B856-432A-3DCA-C8FEB404B9E7}"/>
              </a:ext>
            </a:extLst>
          </p:cNvPr>
          <p:cNvSpPr txBox="1"/>
          <p:nvPr/>
        </p:nvSpPr>
        <p:spPr>
          <a:xfrm>
            <a:off x="371429" y="6574844"/>
            <a:ext cx="589841" cy="184666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r>
              <a:rPr lang="en-US" altLang="ko-KR" sz="1200" b="1" dirty="0"/>
              <a:t>Player 2</a:t>
            </a:r>
          </a:p>
        </p:txBody>
      </p:sp>
      <p:sp>
        <p:nvSpPr>
          <p:cNvPr id="45" name="하트 44">
            <a:extLst>
              <a:ext uri="{FF2B5EF4-FFF2-40B4-BE49-F238E27FC236}">
                <a16:creationId xmlns:a16="http://schemas.microsoft.com/office/drawing/2014/main" id="{9006802B-13F1-FDA9-0BCA-901277A5AFEF}"/>
              </a:ext>
            </a:extLst>
          </p:cNvPr>
          <p:cNvSpPr/>
          <p:nvPr/>
        </p:nvSpPr>
        <p:spPr>
          <a:xfrm>
            <a:off x="1060745" y="6233910"/>
            <a:ext cx="213064" cy="213064"/>
          </a:xfrm>
          <a:prstGeom prst="heart">
            <a:avLst/>
          </a:prstGeom>
          <a:solidFill>
            <a:srgbClr val="F95555"/>
          </a:solidFill>
          <a:ln w="28575">
            <a:solidFill>
              <a:srgbClr val="A4782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하트 45">
            <a:extLst>
              <a:ext uri="{FF2B5EF4-FFF2-40B4-BE49-F238E27FC236}">
                <a16:creationId xmlns:a16="http://schemas.microsoft.com/office/drawing/2014/main" id="{279AA775-DF7D-53CD-42DD-519F0BAEBC4F}"/>
              </a:ext>
            </a:extLst>
          </p:cNvPr>
          <p:cNvSpPr/>
          <p:nvPr/>
        </p:nvSpPr>
        <p:spPr>
          <a:xfrm>
            <a:off x="1340398" y="6233910"/>
            <a:ext cx="213064" cy="213064"/>
          </a:xfrm>
          <a:prstGeom prst="heart">
            <a:avLst/>
          </a:prstGeom>
          <a:solidFill>
            <a:srgbClr val="F95555"/>
          </a:solidFill>
          <a:ln w="28575">
            <a:solidFill>
              <a:srgbClr val="A4782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하트 46">
            <a:extLst>
              <a:ext uri="{FF2B5EF4-FFF2-40B4-BE49-F238E27FC236}">
                <a16:creationId xmlns:a16="http://schemas.microsoft.com/office/drawing/2014/main" id="{B4B41290-DF46-8E73-6204-A5AED6611184}"/>
              </a:ext>
            </a:extLst>
          </p:cNvPr>
          <p:cNvSpPr/>
          <p:nvPr/>
        </p:nvSpPr>
        <p:spPr>
          <a:xfrm>
            <a:off x="1620048" y="6233910"/>
            <a:ext cx="213064" cy="213064"/>
          </a:xfrm>
          <a:prstGeom prst="heart">
            <a:avLst/>
          </a:prstGeom>
          <a:solidFill>
            <a:srgbClr val="F95555"/>
          </a:solidFill>
          <a:ln w="28575">
            <a:solidFill>
              <a:srgbClr val="A4782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하트 48">
            <a:extLst>
              <a:ext uri="{FF2B5EF4-FFF2-40B4-BE49-F238E27FC236}">
                <a16:creationId xmlns:a16="http://schemas.microsoft.com/office/drawing/2014/main" id="{40B10E10-E95B-C7A2-F1EC-9F5E5F793BDD}"/>
              </a:ext>
            </a:extLst>
          </p:cNvPr>
          <p:cNvSpPr/>
          <p:nvPr/>
        </p:nvSpPr>
        <p:spPr>
          <a:xfrm>
            <a:off x="1906420" y="6233910"/>
            <a:ext cx="213064" cy="213064"/>
          </a:xfrm>
          <a:prstGeom prst="heart">
            <a:avLst/>
          </a:prstGeom>
          <a:solidFill>
            <a:srgbClr val="F95555"/>
          </a:solidFill>
          <a:ln w="28575">
            <a:solidFill>
              <a:srgbClr val="A4782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하트 49">
            <a:extLst>
              <a:ext uri="{FF2B5EF4-FFF2-40B4-BE49-F238E27FC236}">
                <a16:creationId xmlns:a16="http://schemas.microsoft.com/office/drawing/2014/main" id="{A1D6E301-E255-48BB-F896-ED5B7ECD1914}"/>
              </a:ext>
            </a:extLst>
          </p:cNvPr>
          <p:cNvSpPr/>
          <p:nvPr/>
        </p:nvSpPr>
        <p:spPr>
          <a:xfrm>
            <a:off x="2186073" y="6233910"/>
            <a:ext cx="213064" cy="213064"/>
          </a:xfrm>
          <a:prstGeom prst="heart">
            <a:avLst/>
          </a:prstGeom>
          <a:solidFill>
            <a:srgbClr val="F95555"/>
          </a:solidFill>
          <a:ln w="28575">
            <a:solidFill>
              <a:srgbClr val="A4782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다이아몬드 50">
            <a:extLst>
              <a:ext uri="{FF2B5EF4-FFF2-40B4-BE49-F238E27FC236}">
                <a16:creationId xmlns:a16="http://schemas.microsoft.com/office/drawing/2014/main" id="{D019A912-E89F-EEE6-657D-8E29EBDDEEED}"/>
              </a:ext>
            </a:extLst>
          </p:cNvPr>
          <p:cNvSpPr/>
          <p:nvPr/>
        </p:nvSpPr>
        <p:spPr>
          <a:xfrm>
            <a:off x="1059673" y="5955976"/>
            <a:ext cx="213064" cy="213064"/>
          </a:xfrm>
          <a:prstGeom prst="diamond">
            <a:avLst/>
          </a:prstGeom>
          <a:solidFill>
            <a:srgbClr val="F4E170"/>
          </a:solidFill>
          <a:ln w="28575">
            <a:solidFill>
              <a:srgbClr val="70AAD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다이아몬드 51">
            <a:extLst>
              <a:ext uri="{FF2B5EF4-FFF2-40B4-BE49-F238E27FC236}">
                <a16:creationId xmlns:a16="http://schemas.microsoft.com/office/drawing/2014/main" id="{5EE13B1E-9631-81B9-2225-CD276DCF4644}"/>
              </a:ext>
            </a:extLst>
          </p:cNvPr>
          <p:cNvSpPr/>
          <p:nvPr/>
        </p:nvSpPr>
        <p:spPr>
          <a:xfrm>
            <a:off x="1340398" y="5955976"/>
            <a:ext cx="213064" cy="213064"/>
          </a:xfrm>
          <a:prstGeom prst="diamond">
            <a:avLst/>
          </a:prstGeom>
          <a:solidFill>
            <a:srgbClr val="F4E170"/>
          </a:solidFill>
          <a:ln w="28575">
            <a:solidFill>
              <a:srgbClr val="70AAD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다이아몬드 52">
            <a:extLst>
              <a:ext uri="{FF2B5EF4-FFF2-40B4-BE49-F238E27FC236}">
                <a16:creationId xmlns:a16="http://schemas.microsoft.com/office/drawing/2014/main" id="{DD95805B-5C93-A399-A3F7-2735F2894803}"/>
              </a:ext>
            </a:extLst>
          </p:cNvPr>
          <p:cNvSpPr/>
          <p:nvPr/>
        </p:nvSpPr>
        <p:spPr>
          <a:xfrm>
            <a:off x="1620048" y="5955976"/>
            <a:ext cx="213064" cy="213064"/>
          </a:xfrm>
          <a:prstGeom prst="diamond">
            <a:avLst/>
          </a:prstGeom>
          <a:solidFill>
            <a:srgbClr val="F4E170"/>
          </a:solidFill>
          <a:ln w="28575">
            <a:solidFill>
              <a:srgbClr val="70AAD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7B183A5-2E2C-6F61-A58B-D5C1F446B71F}"/>
              </a:ext>
            </a:extLst>
          </p:cNvPr>
          <p:cNvSpPr txBox="1"/>
          <p:nvPr/>
        </p:nvSpPr>
        <p:spPr>
          <a:xfrm>
            <a:off x="1059673" y="6574844"/>
            <a:ext cx="1107676" cy="184666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r>
              <a:rPr lang="en-US" altLang="ko-KR" sz="1200" b="1" dirty="0"/>
              <a:t>00,000,000,000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5BA3B6B-EB01-E5AE-067A-D55819838D98}"/>
              </a:ext>
            </a:extLst>
          </p:cNvPr>
          <p:cNvSpPr txBox="1"/>
          <p:nvPr/>
        </p:nvSpPr>
        <p:spPr>
          <a:xfrm>
            <a:off x="11567025" y="391333"/>
            <a:ext cx="504946" cy="27699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r"/>
            <a:r>
              <a:rPr lang="en-US" altLang="ko-KR" b="1" dirty="0"/>
              <a:t>Boss</a:t>
            </a:r>
          </a:p>
        </p:txBody>
      </p:sp>
    </p:spTree>
    <p:extLst>
      <p:ext uri="{BB962C8B-B14F-4D97-AF65-F5344CB8AC3E}">
        <p14:creationId xmlns:p14="http://schemas.microsoft.com/office/powerpoint/2010/main" val="24653981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BE73D816-A9E1-A1CF-EC36-14CDAE1424F0}"/>
              </a:ext>
            </a:extLst>
          </p:cNvPr>
          <p:cNvSpPr/>
          <p:nvPr/>
        </p:nvSpPr>
        <p:spPr>
          <a:xfrm>
            <a:off x="11652786" y="743036"/>
            <a:ext cx="333425" cy="5622930"/>
          </a:xfrm>
          <a:prstGeom prst="roundRect">
            <a:avLst/>
          </a:prstGeom>
          <a:solidFill>
            <a:srgbClr val="CB6B3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953CE1F1-C225-1DB8-165A-15CBEA81F05B}"/>
              </a:ext>
            </a:extLst>
          </p:cNvPr>
          <p:cNvSpPr/>
          <p:nvPr/>
        </p:nvSpPr>
        <p:spPr>
          <a:xfrm>
            <a:off x="11708705" y="816769"/>
            <a:ext cx="223732" cy="5474493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ECB42AD1-8216-837B-68A4-008912BBBC39}"/>
              </a:ext>
            </a:extLst>
          </p:cNvPr>
          <p:cNvSpPr/>
          <p:nvPr/>
        </p:nvSpPr>
        <p:spPr>
          <a:xfrm>
            <a:off x="11708705" y="816770"/>
            <a:ext cx="223732" cy="468704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3D2D137-4302-AEB3-95F7-0352A6A2B922}"/>
              </a:ext>
            </a:extLst>
          </p:cNvPr>
          <p:cNvSpPr/>
          <p:nvPr/>
        </p:nvSpPr>
        <p:spPr>
          <a:xfrm>
            <a:off x="371429" y="358570"/>
            <a:ext cx="553998" cy="55399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하트 10">
            <a:extLst>
              <a:ext uri="{FF2B5EF4-FFF2-40B4-BE49-F238E27FC236}">
                <a16:creationId xmlns:a16="http://schemas.microsoft.com/office/drawing/2014/main" id="{AF7A0691-EC29-B275-0822-D0672B3B955D}"/>
              </a:ext>
            </a:extLst>
          </p:cNvPr>
          <p:cNvSpPr/>
          <p:nvPr/>
        </p:nvSpPr>
        <p:spPr>
          <a:xfrm>
            <a:off x="1060745" y="358570"/>
            <a:ext cx="213064" cy="213064"/>
          </a:xfrm>
          <a:prstGeom prst="heart">
            <a:avLst/>
          </a:prstGeom>
          <a:solidFill>
            <a:srgbClr val="F95555"/>
          </a:solidFill>
          <a:ln w="28575">
            <a:solidFill>
              <a:srgbClr val="A4782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하트 11">
            <a:extLst>
              <a:ext uri="{FF2B5EF4-FFF2-40B4-BE49-F238E27FC236}">
                <a16:creationId xmlns:a16="http://schemas.microsoft.com/office/drawing/2014/main" id="{B1AE1DDC-3956-612B-8DC2-DD1D3825FAB5}"/>
              </a:ext>
            </a:extLst>
          </p:cNvPr>
          <p:cNvSpPr/>
          <p:nvPr/>
        </p:nvSpPr>
        <p:spPr>
          <a:xfrm>
            <a:off x="1340398" y="358570"/>
            <a:ext cx="213064" cy="213064"/>
          </a:xfrm>
          <a:prstGeom prst="heart">
            <a:avLst/>
          </a:prstGeom>
          <a:solidFill>
            <a:srgbClr val="F95555"/>
          </a:solidFill>
          <a:ln w="28575">
            <a:solidFill>
              <a:srgbClr val="A4782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하트 12">
            <a:extLst>
              <a:ext uri="{FF2B5EF4-FFF2-40B4-BE49-F238E27FC236}">
                <a16:creationId xmlns:a16="http://schemas.microsoft.com/office/drawing/2014/main" id="{6E270CC4-BC01-949A-227C-0FB38863258B}"/>
              </a:ext>
            </a:extLst>
          </p:cNvPr>
          <p:cNvSpPr/>
          <p:nvPr/>
        </p:nvSpPr>
        <p:spPr>
          <a:xfrm>
            <a:off x="1620048" y="358570"/>
            <a:ext cx="213064" cy="213064"/>
          </a:xfrm>
          <a:prstGeom prst="heart">
            <a:avLst/>
          </a:prstGeom>
          <a:solidFill>
            <a:srgbClr val="F95555"/>
          </a:solidFill>
          <a:ln w="28575">
            <a:solidFill>
              <a:srgbClr val="A4782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784ACB8-0A69-6952-6BCE-6070580F0D4E}"/>
              </a:ext>
            </a:extLst>
          </p:cNvPr>
          <p:cNvSpPr txBox="1"/>
          <p:nvPr/>
        </p:nvSpPr>
        <p:spPr>
          <a:xfrm>
            <a:off x="371429" y="98490"/>
            <a:ext cx="589841" cy="184666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r>
              <a:rPr lang="en-US" altLang="ko-KR" sz="1200" b="1" dirty="0"/>
              <a:t>Player 1</a:t>
            </a:r>
          </a:p>
        </p:txBody>
      </p:sp>
      <p:sp>
        <p:nvSpPr>
          <p:cNvPr id="16" name="하트 15">
            <a:extLst>
              <a:ext uri="{FF2B5EF4-FFF2-40B4-BE49-F238E27FC236}">
                <a16:creationId xmlns:a16="http://schemas.microsoft.com/office/drawing/2014/main" id="{224F043A-15C4-9DE8-CB48-729B8EA4107C}"/>
              </a:ext>
            </a:extLst>
          </p:cNvPr>
          <p:cNvSpPr/>
          <p:nvPr/>
        </p:nvSpPr>
        <p:spPr>
          <a:xfrm>
            <a:off x="1906420" y="358570"/>
            <a:ext cx="213064" cy="213064"/>
          </a:xfrm>
          <a:prstGeom prst="heart">
            <a:avLst/>
          </a:prstGeom>
          <a:solidFill>
            <a:srgbClr val="F95555"/>
          </a:solidFill>
          <a:ln w="28575">
            <a:solidFill>
              <a:srgbClr val="A4782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하트 16">
            <a:extLst>
              <a:ext uri="{FF2B5EF4-FFF2-40B4-BE49-F238E27FC236}">
                <a16:creationId xmlns:a16="http://schemas.microsoft.com/office/drawing/2014/main" id="{1745FA97-EEDF-4BF9-5610-DC994331EB7D}"/>
              </a:ext>
            </a:extLst>
          </p:cNvPr>
          <p:cNvSpPr/>
          <p:nvPr/>
        </p:nvSpPr>
        <p:spPr>
          <a:xfrm>
            <a:off x="2186073" y="358570"/>
            <a:ext cx="213064" cy="213064"/>
          </a:xfrm>
          <a:prstGeom prst="heart">
            <a:avLst/>
          </a:prstGeom>
          <a:solidFill>
            <a:srgbClr val="F95555"/>
          </a:solidFill>
          <a:ln w="28575">
            <a:solidFill>
              <a:srgbClr val="A4782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다이아몬드 20">
            <a:extLst>
              <a:ext uri="{FF2B5EF4-FFF2-40B4-BE49-F238E27FC236}">
                <a16:creationId xmlns:a16="http://schemas.microsoft.com/office/drawing/2014/main" id="{28E17A1A-55E6-FE8F-0CE1-ED2793DB857D}"/>
              </a:ext>
            </a:extLst>
          </p:cNvPr>
          <p:cNvSpPr/>
          <p:nvPr/>
        </p:nvSpPr>
        <p:spPr>
          <a:xfrm>
            <a:off x="1059673" y="636504"/>
            <a:ext cx="213064" cy="213064"/>
          </a:xfrm>
          <a:prstGeom prst="diamond">
            <a:avLst/>
          </a:prstGeom>
          <a:solidFill>
            <a:srgbClr val="F4E170"/>
          </a:solidFill>
          <a:ln w="28575">
            <a:solidFill>
              <a:srgbClr val="70AAD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다이아몬드 21">
            <a:extLst>
              <a:ext uri="{FF2B5EF4-FFF2-40B4-BE49-F238E27FC236}">
                <a16:creationId xmlns:a16="http://schemas.microsoft.com/office/drawing/2014/main" id="{1AF1F341-BA6B-FE5C-21B9-807559C65109}"/>
              </a:ext>
            </a:extLst>
          </p:cNvPr>
          <p:cNvSpPr/>
          <p:nvPr/>
        </p:nvSpPr>
        <p:spPr>
          <a:xfrm>
            <a:off x="1340398" y="636504"/>
            <a:ext cx="213064" cy="213064"/>
          </a:xfrm>
          <a:prstGeom prst="diamond">
            <a:avLst/>
          </a:prstGeom>
          <a:solidFill>
            <a:srgbClr val="F4E170"/>
          </a:solidFill>
          <a:ln w="28575">
            <a:solidFill>
              <a:srgbClr val="70AAD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다이아몬드 22">
            <a:extLst>
              <a:ext uri="{FF2B5EF4-FFF2-40B4-BE49-F238E27FC236}">
                <a16:creationId xmlns:a16="http://schemas.microsoft.com/office/drawing/2014/main" id="{A2544D73-2C0F-26B5-7AF4-D86EACCE7612}"/>
              </a:ext>
            </a:extLst>
          </p:cNvPr>
          <p:cNvSpPr/>
          <p:nvPr/>
        </p:nvSpPr>
        <p:spPr>
          <a:xfrm>
            <a:off x="1620048" y="636504"/>
            <a:ext cx="213064" cy="213064"/>
          </a:xfrm>
          <a:prstGeom prst="diamond">
            <a:avLst/>
          </a:prstGeom>
          <a:solidFill>
            <a:srgbClr val="F4E170"/>
          </a:solidFill>
          <a:ln w="28575">
            <a:solidFill>
              <a:srgbClr val="70AAD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3F25195-DBAC-F425-9357-1EC1EE24F7EA}"/>
              </a:ext>
            </a:extLst>
          </p:cNvPr>
          <p:cNvSpPr txBox="1"/>
          <p:nvPr/>
        </p:nvSpPr>
        <p:spPr>
          <a:xfrm>
            <a:off x="1059673" y="98490"/>
            <a:ext cx="1107676" cy="184666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r>
              <a:rPr lang="en-US" altLang="ko-KR" sz="1200" b="1" dirty="0"/>
              <a:t>00,000,000,000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1CB5E410-235C-AACB-1ECC-897977641A78}"/>
              </a:ext>
            </a:extLst>
          </p:cNvPr>
          <p:cNvSpPr/>
          <p:nvPr/>
        </p:nvSpPr>
        <p:spPr>
          <a:xfrm>
            <a:off x="371429" y="5955976"/>
            <a:ext cx="553998" cy="55399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F33C83D-B856-432A-3DCA-C8FEB404B9E7}"/>
              </a:ext>
            </a:extLst>
          </p:cNvPr>
          <p:cNvSpPr txBox="1"/>
          <p:nvPr/>
        </p:nvSpPr>
        <p:spPr>
          <a:xfrm>
            <a:off x="371429" y="6574844"/>
            <a:ext cx="589841" cy="184666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r>
              <a:rPr lang="en-US" altLang="ko-KR" sz="1200" b="1" dirty="0"/>
              <a:t>Player 2</a:t>
            </a:r>
          </a:p>
        </p:txBody>
      </p:sp>
      <p:sp>
        <p:nvSpPr>
          <p:cNvPr id="45" name="하트 44">
            <a:extLst>
              <a:ext uri="{FF2B5EF4-FFF2-40B4-BE49-F238E27FC236}">
                <a16:creationId xmlns:a16="http://schemas.microsoft.com/office/drawing/2014/main" id="{9006802B-13F1-FDA9-0BCA-901277A5AFEF}"/>
              </a:ext>
            </a:extLst>
          </p:cNvPr>
          <p:cNvSpPr/>
          <p:nvPr/>
        </p:nvSpPr>
        <p:spPr>
          <a:xfrm>
            <a:off x="1060745" y="5955976"/>
            <a:ext cx="213064" cy="213064"/>
          </a:xfrm>
          <a:prstGeom prst="heart">
            <a:avLst/>
          </a:prstGeom>
          <a:solidFill>
            <a:srgbClr val="F95555"/>
          </a:solidFill>
          <a:ln w="28575">
            <a:solidFill>
              <a:srgbClr val="A4782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하트 45">
            <a:extLst>
              <a:ext uri="{FF2B5EF4-FFF2-40B4-BE49-F238E27FC236}">
                <a16:creationId xmlns:a16="http://schemas.microsoft.com/office/drawing/2014/main" id="{279AA775-DF7D-53CD-42DD-519F0BAEBC4F}"/>
              </a:ext>
            </a:extLst>
          </p:cNvPr>
          <p:cNvSpPr/>
          <p:nvPr/>
        </p:nvSpPr>
        <p:spPr>
          <a:xfrm>
            <a:off x="1340398" y="5955976"/>
            <a:ext cx="213064" cy="213064"/>
          </a:xfrm>
          <a:prstGeom prst="heart">
            <a:avLst/>
          </a:prstGeom>
          <a:solidFill>
            <a:srgbClr val="F95555"/>
          </a:solidFill>
          <a:ln w="28575">
            <a:solidFill>
              <a:srgbClr val="A4782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하트 46">
            <a:extLst>
              <a:ext uri="{FF2B5EF4-FFF2-40B4-BE49-F238E27FC236}">
                <a16:creationId xmlns:a16="http://schemas.microsoft.com/office/drawing/2014/main" id="{B4B41290-DF46-8E73-6204-A5AED6611184}"/>
              </a:ext>
            </a:extLst>
          </p:cNvPr>
          <p:cNvSpPr/>
          <p:nvPr/>
        </p:nvSpPr>
        <p:spPr>
          <a:xfrm>
            <a:off x="1620048" y="5955976"/>
            <a:ext cx="213064" cy="213064"/>
          </a:xfrm>
          <a:prstGeom prst="heart">
            <a:avLst/>
          </a:prstGeom>
          <a:solidFill>
            <a:srgbClr val="F95555"/>
          </a:solidFill>
          <a:ln w="28575">
            <a:solidFill>
              <a:srgbClr val="A4782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하트 48">
            <a:extLst>
              <a:ext uri="{FF2B5EF4-FFF2-40B4-BE49-F238E27FC236}">
                <a16:creationId xmlns:a16="http://schemas.microsoft.com/office/drawing/2014/main" id="{40B10E10-E95B-C7A2-F1EC-9F5E5F793BDD}"/>
              </a:ext>
            </a:extLst>
          </p:cNvPr>
          <p:cNvSpPr/>
          <p:nvPr/>
        </p:nvSpPr>
        <p:spPr>
          <a:xfrm>
            <a:off x="1906420" y="5955976"/>
            <a:ext cx="213064" cy="213064"/>
          </a:xfrm>
          <a:prstGeom prst="heart">
            <a:avLst/>
          </a:prstGeom>
          <a:solidFill>
            <a:srgbClr val="F95555"/>
          </a:solidFill>
          <a:ln w="28575">
            <a:solidFill>
              <a:srgbClr val="A4782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다이아몬드 50">
            <a:extLst>
              <a:ext uri="{FF2B5EF4-FFF2-40B4-BE49-F238E27FC236}">
                <a16:creationId xmlns:a16="http://schemas.microsoft.com/office/drawing/2014/main" id="{D019A912-E89F-EEE6-657D-8E29EBDDEEED}"/>
              </a:ext>
            </a:extLst>
          </p:cNvPr>
          <p:cNvSpPr/>
          <p:nvPr/>
        </p:nvSpPr>
        <p:spPr>
          <a:xfrm>
            <a:off x="1059673" y="6233910"/>
            <a:ext cx="213064" cy="213064"/>
          </a:xfrm>
          <a:prstGeom prst="diamond">
            <a:avLst/>
          </a:prstGeom>
          <a:solidFill>
            <a:srgbClr val="F4E170"/>
          </a:solidFill>
          <a:ln w="28575">
            <a:solidFill>
              <a:srgbClr val="70AAD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다이아몬드 51">
            <a:extLst>
              <a:ext uri="{FF2B5EF4-FFF2-40B4-BE49-F238E27FC236}">
                <a16:creationId xmlns:a16="http://schemas.microsoft.com/office/drawing/2014/main" id="{5EE13B1E-9631-81B9-2225-CD276DCF4644}"/>
              </a:ext>
            </a:extLst>
          </p:cNvPr>
          <p:cNvSpPr/>
          <p:nvPr/>
        </p:nvSpPr>
        <p:spPr>
          <a:xfrm>
            <a:off x="1340398" y="6233910"/>
            <a:ext cx="213064" cy="213064"/>
          </a:xfrm>
          <a:prstGeom prst="diamond">
            <a:avLst/>
          </a:prstGeom>
          <a:solidFill>
            <a:srgbClr val="F4E170"/>
          </a:solidFill>
          <a:ln w="28575">
            <a:solidFill>
              <a:srgbClr val="70AAD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다이아몬드 52">
            <a:extLst>
              <a:ext uri="{FF2B5EF4-FFF2-40B4-BE49-F238E27FC236}">
                <a16:creationId xmlns:a16="http://schemas.microsoft.com/office/drawing/2014/main" id="{DD95805B-5C93-A399-A3F7-2735F2894803}"/>
              </a:ext>
            </a:extLst>
          </p:cNvPr>
          <p:cNvSpPr/>
          <p:nvPr/>
        </p:nvSpPr>
        <p:spPr>
          <a:xfrm>
            <a:off x="1620048" y="6233910"/>
            <a:ext cx="213064" cy="213064"/>
          </a:xfrm>
          <a:prstGeom prst="diamond">
            <a:avLst/>
          </a:prstGeom>
          <a:solidFill>
            <a:srgbClr val="F4E170"/>
          </a:solidFill>
          <a:ln w="28575">
            <a:solidFill>
              <a:srgbClr val="70AAD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7B183A5-2E2C-6F61-A58B-D5C1F446B71F}"/>
              </a:ext>
            </a:extLst>
          </p:cNvPr>
          <p:cNvSpPr txBox="1"/>
          <p:nvPr/>
        </p:nvSpPr>
        <p:spPr>
          <a:xfrm>
            <a:off x="1059673" y="6574844"/>
            <a:ext cx="1107676" cy="184666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r>
              <a:rPr lang="en-US" altLang="ko-KR" sz="1200" b="1" dirty="0"/>
              <a:t>00,000,000,000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5BA3B6B-EB01-E5AE-067A-D55819838D98}"/>
              </a:ext>
            </a:extLst>
          </p:cNvPr>
          <p:cNvSpPr txBox="1"/>
          <p:nvPr/>
        </p:nvSpPr>
        <p:spPr>
          <a:xfrm>
            <a:off x="11567025" y="391333"/>
            <a:ext cx="504946" cy="27699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r"/>
            <a:r>
              <a:rPr lang="en-US" altLang="ko-KR" b="1" dirty="0"/>
              <a:t>Boss</a:t>
            </a:r>
          </a:p>
        </p:txBody>
      </p:sp>
      <p:sp>
        <p:nvSpPr>
          <p:cNvPr id="50" name="하트 49">
            <a:extLst>
              <a:ext uri="{FF2B5EF4-FFF2-40B4-BE49-F238E27FC236}">
                <a16:creationId xmlns:a16="http://schemas.microsoft.com/office/drawing/2014/main" id="{A1D6E301-E255-48BB-F896-ED5B7ECD1914}"/>
              </a:ext>
            </a:extLst>
          </p:cNvPr>
          <p:cNvSpPr/>
          <p:nvPr/>
        </p:nvSpPr>
        <p:spPr>
          <a:xfrm>
            <a:off x="2186073" y="5955976"/>
            <a:ext cx="213064" cy="213064"/>
          </a:xfrm>
          <a:prstGeom prst="heart">
            <a:avLst/>
          </a:prstGeom>
          <a:solidFill>
            <a:srgbClr val="F95555"/>
          </a:solidFill>
          <a:ln w="28575">
            <a:solidFill>
              <a:srgbClr val="A4782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3BC75E67-4400-CE46-8A90-EC7679D343E5}"/>
              </a:ext>
            </a:extLst>
          </p:cNvPr>
          <p:cNvGrpSpPr/>
          <p:nvPr/>
        </p:nvGrpSpPr>
        <p:grpSpPr>
          <a:xfrm>
            <a:off x="2909887" y="91527"/>
            <a:ext cx="6372225" cy="5344709"/>
            <a:chOff x="2876550" y="586827"/>
            <a:chExt cx="6372225" cy="5344709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8476A5C5-CEFC-2587-1F4B-EB1D3DD0FE7D}"/>
                </a:ext>
              </a:extLst>
            </p:cNvPr>
            <p:cNvSpPr/>
            <p:nvPr/>
          </p:nvSpPr>
          <p:spPr>
            <a:xfrm>
              <a:off x="2876550" y="2213012"/>
              <a:ext cx="6372225" cy="3718524"/>
            </a:xfrm>
            <a:prstGeom prst="roundRect">
              <a:avLst>
                <a:gd name="adj" fmla="val 4628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82CB5EB-3839-DA24-7FF2-ED74A4DF6DEF}"/>
                </a:ext>
              </a:extLst>
            </p:cNvPr>
            <p:cNvSpPr txBox="1"/>
            <p:nvPr/>
          </p:nvSpPr>
          <p:spPr>
            <a:xfrm>
              <a:off x="3219404" y="2695142"/>
              <a:ext cx="589841" cy="184666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altLang="ko-KR" sz="1200" b="1" dirty="0"/>
                <a:t>Player 1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0DD9A50-FC9F-5771-EE1D-8339DF7D4A7E}"/>
                </a:ext>
              </a:extLst>
            </p:cNvPr>
            <p:cNvSpPr txBox="1"/>
            <p:nvPr/>
          </p:nvSpPr>
          <p:spPr>
            <a:xfrm>
              <a:off x="3907648" y="2695142"/>
              <a:ext cx="1107676" cy="184666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altLang="ko-KR" sz="1200" b="1" dirty="0"/>
                <a:t>00,000,000,000</a:t>
              </a: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AD85A09E-CE5A-A684-261F-CE7AEF94368E}"/>
                </a:ext>
              </a:extLst>
            </p:cNvPr>
            <p:cNvSpPr/>
            <p:nvPr/>
          </p:nvSpPr>
          <p:spPr>
            <a:xfrm>
              <a:off x="3219404" y="2988998"/>
              <a:ext cx="553998" cy="55399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하트 6">
              <a:extLst>
                <a:ext uri="{FF2B5EF4-FFF2-40B4-BE49-F238E27FC236}">
                  <a16:creationId xmlns:a16="http://schemas.microsoft.com/office/drawing/2014/main" id="{CCE46233-3693-8319-2AB9-70B263151C84}"/>
                </a:ext>
              </a:extLst>
            </p:cNvPr>
            <p:cNvSpPr/>
            <p:nvPr/>
          </p:nvSpPr>
          <p:spPr>
            <a:xfrm>
              <a:off x="3908720" y="2988998"/>
              <a:ext cx="213064" cy="213064"/>
            </a:xfrm>
            <a:prstGeom prst="heart">
              <a:avLst/>
            </a:prstGeom>
            <a:solidFill>
              <a:srgbClr val="F95555"/>
            </a:solidFill>
            <a:ln w="28575">
              <a:solidFill>
                <a:srgbClr val="A4782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하트 7">
              <a:extLst>
                <a:ext uri="{FF2B5EF4-FFF2-40B4-BE49-F238E27FC236}">
                  <a16:creationId xmlns:a16="http://schemas.microsoft.com/office/drawing/2014/main" id="{19C38087-E440-C6D4-A6EC-CEA438B505FF}"/>
                </a:ext>
              </a:extLst>
            </p:cNvPr>
            <p:cNvSpPr/>
            <p:nvPr/>
          </p:nvSpPr>
          <p:spPr>
            <a:xfrm>
              <a:off x="4188373" y="2988998"/>
              <a:ext cx="213064" cy="213064"/>
            </a:xfrm>
            <a:prstGeom prst="heart">
              <a:avLst/>
            </a:prstGeom>
            <a:solidFill>
              <a:srgbClr val="F95555"/>
            </a:solidFill>
            <a:ln w="28575">
              <a:solidFill>
                <a:srgbClr val="A4782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하트 8">
              <a:extLst>
                <a:ext uri="{FF2B5EF4-FFF2-40B4-BE49-F238E27FC236}">
                  <a16:creationId xmlns:a16="http://schemas.microsoft.com/office/drawing/2014/main" id="{773DDB21-90BC-2837-BA92-7D74A2E3C3C4}"/>
                </a:ext>
              </a:extLst>
            </p:cNvPr>
            <p:cNvSpPr/>
            <p:nvPr/>
          </p:nvSpPr>
          <p:spPr>
            <a:xfrm>
              <a:off x="4468023" y="2988998"/>
              <a:ext cx="213064" cy="213064"/>
            </a:xfrm>
            <a:prstGeom prst="heart">
              <a:avLst/>
            </a:prstGeom>
            <a:solidFill>
              <a:srgbClr val="F95555"/>
            </a:solidFill>
            <a:ln w="28575">
              <a:solidFill>
                <a:srgbClr val="A4782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하트 14">
              <a:extLst>
                <a:ext uri="{FF2B5EF4-FFF2-40B4-BE49-F238E27FC236}">
                  <a16:creationId xmlns:a16="http://schemas.microsoft.com/office/drawing/2014/main" id="{38E6D6BE-2F42-2000-74C2-0DD0CBA5AC6C}"/>
                </a:ext>
              </a:extLst>
            </p:cNvPr>
            <p:cNvSpPr/>
            <p:nvPr/>
          </p:nvSpPr>
          <p:spPr>
            <a:xfrm>
              <a:off x="4754395" y="2988998"/>
              <a:ext cx="213064" cy="213064"/>
            </a:xfrm>
            <a:prstGeom prst="heart">
              <a:avLst/>
            </a:prstGeom>
            <a:solidFill>
              <a:srgbClr val="F95555"/>
            </a:solidFill>
            <a:ln w="28575">
              <a:solidFill>
                <a:srgbClr val="A4782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하트 17">
              <a:extLst>
                <a:ext uri="{FF2B5EF4-FFF2-40B4-BE49-F238E27FC236}">
                  <a16:creationId xmlns:a16="http://schemas.microsoft.com/office/drawing/2014/main" id="{545018AB-9A4F-46C3-9487-0519E6C4CA8A}"/>
                </a:ext>
              </a:extLst>
            </p:cNvPr>
            <p:cNvSpPr/>
            <p:nvPr/>
          </p:nvSpPr>
          <p:spPr>
            <a:xfrm>
              <a:off x="5034048" y="2988998"/>
              <a:ext cx="213064" cy="213064"/>
            </a:xfrm>
            <a:prstGeom prst="heart">
              <a:avLst/>
            </a:prstGeom>
            <a:solidFill>
              <a:srgbClr val="F95555"/>
            </a:solidFill>
            <a:ln w="28575">
              <a:solidFill>
                <a:srgbClr val="A4782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다이아몬드 18">
              <a:extLst>
                <a:ext uri="{FF2B5EF4-FFF2-40B4-BE49-F238E27FC236}">
                  <a16:creationId xmlns:a16="http://schemas.microsoft.com/office/drawing/2014/main" id="{FBBF48EF-98C7-B5C2-81F8-D464BDA0981A}"/>
                </a:ext>
              </a:extLst>
            </p:cNvPr>
            <p:cNvSpPr/>
            <p:nvPr/>
          </p:nvSpPr>
          <p:spPr>
            <a:xfrm>
              <a:off x="3907648" y="3266932"/>
              <a:ext cx="213064" cy="213064"/>
            </a:xfrm>
            <a:prstGeom prst="diamond">
              <a:avLst/>
            </a:prstGeom>
            <a:solidFill>
              <a:srgbClr val="F4E170"/>
            </a:solidFill>
            <a:ln w="28575">
              <a:solidFill>
                <a:srgbClr val="70AAD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다이아몬드 19">
              <a:extLst>
                <a:ext uri="{FF2B5EF4-FFF2-40B4-BE49-F238E27FC236}">
                  <a16:creationId xmlns:a16="http://schemas.microsoft.com/office/drawing/2014/main" id="{173CD514-28A3-F9ED-D565-F30114E4E225}"/>
                </a:ext>
              </a:extLst>
            </p:cNvPr>
            <p:cNvSpPr/>
            <p:nvPr/>
          </p:nvSpPr>
          <p:spPr>
            <a:xfrm>
              <a:off x="4188373" y="3266932"/>
              <a:ext cx="213064" cy="213064"/>
            </a:xfrm>
            <a:prstGeom prst="diamond">
              <a:avLst/>
            </a:prstGeom>
            <a:solidFill>
              <a:srgbClr val="F4E170"/>
            </a:solidFill>
            <a:ln w="28575">
              <a:solidFill>
                <a:srgbClr val="70AAD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다이아몬드 23">
              <a:extLst>
                <a:ext uri="{FF2B5EF4-FFF2-40B4-BE49-F238E27FC236}">
                  <a16:creationId xmlns:a16="http://schemas.microsoft.com/office/drawing/2014/main" id="{32761845-676B-B38C-7E4A-77A950E11997}"/>
                </a:ext>
              </a:extLst>
            </p:cNvPr>
            <p:cNvSpPr/>
            <p:nvPr/>
          </p:nvSpPr>
          <p:spPr>
            <a:xfrm>
              <a:off x="4468023" y="3266932"/>
              <a:ext cx="213064" cy="213064"/>
            </a:xfrm>
            <a:prstGeom prst="diamond">
              <a:avLst/>
            </a:prstGeom>
            <a:solidFill>
              <a:srgbClr val="F4E170"/>
            </a:solidFill>
            <a:ln w="28575">
              <a:solidFill>
                <a:srgbClr val="70AAD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4E7D0BB-5E61-AEB6-CB67-96E279C2C4AC}"/>
                </a:ext>
              </a:extLst>
            </p:cNvPr>
            <p:cNvSpPr txBox="1"/>
            <p:nvPr/>
          </p:nvSpPr>
          <p:spPr>
            <a:xfrm>
              <a:off x="5568777" y="3013251"/>
              <a:ext cx="864019" cy="184666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altLang="ko-KR" sz="1200" b="1" dirty="0"/>
                <a:t>X 1,000,000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D5DF677-746D-880D-568E-2FF1FDDD6DF6}"/>
                </a:ext>
              </a:extLst>
            </p:cNvPr>
            <p:cNvSpPr txBox="1"/>
            <p:nvPr/>
          </p:nvSpPr>
          <p:spPr>
            <a:xfrm>
              <a:off x="5568777" y="3295330"/>
              <a:ext cx="734175" cy="184666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altLang="ko-KR" sz="1200" b="1" dirty="0"/>
                <a:t>X 100,000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7BCB0E1-9FAE-E0B4-7F16-A9D3FF32B3AE}"/>
                </a:ext>
              </a:extLst>
            </p:cNvPr>
            <p:cNvSpPr txBox="1"/>
            <p:nvPr/>
          </p:nvSpPr>
          <p:spPr>
            <a:xfrm>
              <a:off x="3219404" y="4274644"/>
              <a:ext cx="589841" cy="184666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altLang="ko-KR" sz="1200" b="1" dirty="0"/>
                <a:t>Player 2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8F69D5F1-2B08-79D1-20D7-0EA014416695}"/>
                </a:ext>
              </a:extLst>
            </p:cNvPr>
            <p:cNvSpPr txBox="1"/>
            <p:nvPr/>
          </p:nvSpPr>
          <p:spPr>
            <a:xfrm>
              <a:off x="3907648" y="4274644"/>
              <a:ext cx="1107676" cy="184666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altLang="ko-KR" sz="1200" b="1" dirty="0"/>
                <a:t>00,000,000,000</a:t>
              </a: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BE7FFF61-1A96-C8E8-6A7E-E41498F938C1}"/>
                </a:ext>
              </a:extLst>
            </p:cNvPr>
            <p:cNvSpPr/>
            <p:nvPr/>
          </p:nvSpPr>
          <p:spPr>
            <a:xfrm>
              <a:off x="3219404" y="4568500"/>
              <a:ext cx="553998" cy="55399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1" name="하트 30">
              <a:extLst>
                <a:ext uri="{FF2B5EF4-FFF2-40B4-BE49-F238E27FC236}">
                  <a16:creationId xmlns:a16="http://schemas.microsoft.com/office/drawing/2014/main" id="{D3AC376E-4A18-B6E2-50FD-A699DBB0A100}"/>
                </a:ext>
              </a:extLst>
            </p:cNvPr>
            <p:cNvSpPr/>
            <p:nvPr/>
          </p:nvSpPr>
          <p:spPr>
            <a:xfrm>
              <a:off x="3908720" y="4568500"/>
              <a:ext cx="213064" cy="213064"/>
            </a:xfrm>
            <a:prstGeom prst="heart">
              <a:avLst/>
            </a:prstGeom>
            <a:solidFill>
              <a:srgbClr val="F95555"/>
            </a:solidFill>
            <a:ln w="28575">
              <a:solidFill>
                <a:srgbClr val="A4782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하트 31">
              <a:extLst>
                <a:ext uri="{FF2B5EF4-FFF2-40B4-BE49-F238E27FC236}">
                  <a16:creationId xmlns:a16="http://schemas.microsoft.com/office/drawing/2014/main" id="{AB8FFF83-17E7-040E-8D63-0AB09A8D38B1}"/>
                </a:ext>
              </a:extLst>
            </p:cNvPr>
            <p:cNvSpPr/>
            <p:nvPr/>
          </p:nvSpPr>
          <p:spPr>
            <a:xfrm>
              <a:off x="4188373" y="4568500"/>
              <a:ext cx="213064" cy="213064"/>
            </a:xfrm>
            <a:prstGeom prst="heart">
              <a:avLst/>
            </a:prstGeom>
            <a:solidFill>
              <a:srgbClr val="F95555"/>
            </a:solidFill>
            <a:ln w="28575">
              <a:solidFill>
                <a:srgbClr val="A4782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하트 32">
              <a:extLst>
                <a:ext uri="{FF2B5EF4-FFF2-40B4-BE49-F238E27FC236}">
                  <a16:creationId xmlns:a16="http://schemas.microsoft.com/office/drawing/2014/main" id="{D3862C70-6637-1F2F-A41A-B746B607291E}"/>
                </a:ext>
              </a:extLst>
            </p:cNvPr>
            <p:cNvSpPr/>
            <p:nvPr/>
          </p:nvSpPr>
          <p:spPr>
            <a:xfrm>
              <a:off x="4468023" y="4568500"/>
              <a:ext cx="213064" cy="213064"/>
            </a:xfrm>
            <a:prstGeom prst="heart">
              <a:avLst/>
            </a:prstGeom>
            <a:solidFill>
              <a:srgbClr val="F95555"/>
            </a:solidFill>
            <a:ln w="28575">
              <a:solidFill>
                <a:srgbClr val="A4782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하트 33">
              <a:extLst>
                <a:ext uri="{FF2B5EF4-FFF2-40B4-BE49-F238E27FC236}">
                  <a16:creationId xmlns:a16="http://schemas.microsoft.com/office/drawing/2014/main" id="{5534E6F0-5345-01F8-623B-4FAB07835D8D}"/>
                </a:ext>
              </a:extLst>
            </p:cNvPr>
            <p:cNvSpPr/>
            <p:nvPr/>
          </p:nvSpPr>
          <p:spPr>
            <a:xfrm>
              <a:off x="4754395" y="4568500"/>
              <a:ext cx="213064" cy="213064"/>
            </a:xfrm>
            <a:prstGeom prst="heart">
              <a:avLst/>
            </a:prstGeom>
            <a:solidFill>
              <a:srgbClr val="F95555"/>
            </a:solidFill>
            <a:ln w="28575">
              <a:solidFill>
                <a:srgbClr val="A4782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하트 34">
              <a:extLst>
                <a:ext uri="{FF2B5EF4-FFF2-40B4-BE49-F238E27FC236}">
                  <a16:creationId xmlns:a16="http://schemas.microsoft.com/office/drawing/2014/main" id="{C6EE5B96-365F-FC90-AE49-78534610C6B1}"/>
                </a:ext>
              </a:extLst>
            </p:cNvPr>
            <p:cNvSpPr/>
            <p:nvPr/>
          </p:nvSpPr>
          <p:spPr>
            <a:xfrm>
              <a:off x="5034048" y="4568500"/>
              <a:ext cx="213064" cy="213064"/>
            </a:xfrm>
            <a:prstGeom prst="heart">
              <a:avLst/>
            </a:prstGeom>
            <a:solidFill>
              <a:srgbClr val="F95555"/>
            </a:solidFill>
            <a:ln w="28575">
              <a:solidFill>
                <a:srgbClr val="A4782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다이아몬드 35">
              <a:extLst>
                <a:ext uri="{FF2B5EF4-FFF2-40B4-BE49-F238E27FC236}">
                  <a16:creationId xmlns:a16="http://schemas.microsoft.com/office/drawing/2014/main" id="{C1C95666-6762-CD07-02DE-5CA4BF4E8C77}"/>
                </a:ext>
              </a:extLst>
            </p:cNvPr>
            <p:cNvSpPr/>
            <p:nvPr/>
          </p:nvSpPr>
          <p:spPr>
            <a:xfrm>
              <a:off x="3907648" y="4846434"/>
              <a:ext cx="213064" cy="213064"/>
            </a:xfrm>
            <a:prstGeom prst="diamond">
              <a:avLst/>
            </a:prstGeom>
            <a:solidFill>
              <a:srgbClr val="F4E170"/>
            </a:solidFill>
            <a:ln w="28575">
              <a:solidFill>
                <a:srgbClr val="70AAD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다이아몬드 36">
              <a:extLst>
                <a:ext uri="{FF2B5EF4-FFF2-40B4-BE49-F238E27FC236}">
                  <a16:creationId xmlns:a16="http://schemas.microsoft.com/office/drawing/2014/main" id="{D86A3D00-E293-C134-9D7D-45AA4975919E}"/>
                </a:ext>
              </a:extLst>
            </p:cNvPr>
            <p:cNvSpPr/>
            <p:nvPr/>
          </p:nvSpPr>
          <p:spPr>
            <a:xfrm>
              <a:off x="4188373" y="4846434"/>
              <a:ext cx="213064" cy="213064"/>
            </a:xfrm>
            <a:prstGeom prst="diamond">
              <a:avLst/>
            </a:prstGeom>
            <a:solidFill>
              <a:srgbClr val="F4E170"/>
            </a:solidFill>
            <a:ln w="28575">
              <a:solidFill>
                <a:srgbClr val="70AAD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다이아몬드 37">
              <a:extLst>
                <a:ext uri="{FF2B5EF4-FFF2-40B4-BE49-F238E27FC236}">
                  <a16:creationId xmlns:a16="http://schemas.microsoft.com/office/drawing/2014/main" id="{844FA075-69A7-7DE7-FAF9-4C210CF4929A}"/>
                </a:ext>
              </a:extLst>
            </p:cNvPr>
            <p:cNvSpPr/>
            <p:nvPr/>
          </p:nvSpPr>
          <p:spPr>
            <a:xfrm>
              <a:off x="4468023" y="4846434"/>
              <a:ext cx="213064" cy="213064"/>
            </a:xfrm>
            <a:prstGeom prst="diamond">
              <a:avLst/>
            </a:prstGeom>
            <a:solidFill>
              <a:srgbClr val="F4E170"/>
            </a:solidFill>
            <a:ln w="28575">
              <a:solidFill>
                <a:srgbClr val="70AAD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A4269986-EF68-AC71-E35C-3F4F797B4B41}"/>
                </a:ext>
              </a:extLst>
            </p:cNvPr>
            <p:cNvSpPr txBox="1"/>
            <p:nvPr/>
          </p:nvSpPr>
          <p:spPr>
            <a:xfrm>
              <a:off x="5568777" y="4592753"/>
              <a:ext cx="864019" cy="184666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altLang="ko-KR" sz="1200" b="1" dirty="0"/>
                <a:t>X 1,000,000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1A58C13-9B12-B4C2-E972-D09FD348688A}"/>
                </a:ext>
              </a:extLst>
            </p:cNvPr>
            <p:cNvSpPr txBox="1"/>
            <p:nvPr/>
          </p:nvSpPr>
          <p:spPr>
            <a:xfrm>
              <a:off x="5568777" y="4874832"/>
              <a:ext cx="774251" cy="184666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altLang="ko-KR" sz="1200" b="1" dirty="0"/>
                <a:t>X 1,00,000</a:t>
              </a: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47B6DD6F-EA5E-533F-A7BA-EC2AFBC7CC77}"/>
                </a:ext>
              </a:extLst>
            </p:cNvPr>
            <p:cNvSpPr/>
            <p:nvPr/>
          </p:nvSpPr>
          <p:spPr>
            <a:xfrm>
              <a:off x="3219404" y="3630508"/>
              <a:ext cx="349600" cy="3496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5E21058-BF06-6275-7A7A-00FDD915B2B8}"/>
                </a:ext>
              </a:extLst>
            </p:cNvPr>
            <p:cNvSpPr txBox="1"/>
            <p:nvPr/>
          </p:nvSpPr>
          <p:spPr>
            <a:xfrm>
              <a:off x="3355619" y="3846581"/>
              <a:ext cx="312586" cy="215444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altLang="ko-KR" sz="1400" b="1" dirty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</a:rPr>
                <a:t>100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05F665DA-B1DD-CC44-4153-5D65C384CE75}"/>
                </a:ext>
              </a:extLst>
            </p:cNvPr>
            <p:cNvSpPr txBox="1"/>
            <p:nvPr/>
          </p:nvSpPr>
          <p:spPr>
            <a:xfrm>
              <a:off x="3804420" y="3764385"/>
              <a:ext cx="424796" cy="184666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altLang="ko-KR" sz="1200" b="1" dirty="0"/>
                <a:t>X 100</a:t>
              </a: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52F2AEDF-A007-4048-2E9B-02AAF865E66A}"/>
                </a:ext>
              </a:extLst>
            </p:cNvPr>
            <p:cNvSpPr/>
            <p:nvPr/>
          </p:nvSpPr>
          <p:spPr>
            <a:xfrm>
              <a:off x="4555073" y="3630508"/>
              <a:ext cx="349600" cy="3496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FB51EDBE-6EBD-780A-D180-F11674B59A20}"/>
                </a:ext>
              </a:extLst>
            </p:cNvPr>
            <p:cNvSpPr txBox="1"/>
            <p:nvPr/>
          </p:nvSpPr>
          <p:spPr>
            <a:xfrm>
              <a:off x="4691288" y="3846581"/>
              <a:ext cx="312586" cy="215444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altLang="ko-KR" sz="1400" b="1" dirty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</a:rPr>
                <a:t>100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12DA8337-8F5D-7261-550B-D11E27D832E2}"/>
                </a:ext>
              </a:extLst>
            </p:cNvPr>
            <p:cNvSpPr txBox="1"/>
            <p:nvPr/>
          </p:nvSpPr>
          <p:spPr>
            <a:xfrm>
              <a:off x="5140089" y="3764385"/>
              <a:ext cx="554639" cy="184666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altLang="ko-KR" sz="1200" b="1" dirty="0"/>
                <a:t>X 1,000</a:t>
              </a: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3430BFF4-8637-1CDC-7E4F-5FC0B7468BE0}"/>
                </a:ext>
              </a:extLst>
            </p:cNvPr>
            <p:cNvSpPr/>
            <p:nvPr/>
          </p:nvSpPr>
          <p:spPr>
            <a:xfrm>
              <a:off x="5936001" y="3630508"/>
              <a:ext cx="349600" cy="3496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E752870E-AF4B-86B0-25D3-9FF55D71F079}"/>
                </a:ext>
              </a:extLst>
            </p:cNvPr>
            <p:cNvSpPr txBox="1"/>
            <p:nvPr/>
          </p:nvSpPr>
          <p:spPr>
            <a:xfrm>
              <a:off x="6072216" y="3846581"/>
              <a:ext cx="312586" cy="215444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altLang="ko-KR" sz="1400" b="1" dirty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</a:rPr>
                <a:t>100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5DAFDD8B-EE93-F945-1991-2A3C4AFD3703}"/>
                </a:ext>
              </a:extLst>
            </p:cNvPr>
            <p:cNvSpPr txBox="1"/>
            <p:nvPr/>
          </p:nvSpPr>
          <p:spPr>
            <a:xfrm>
              <a:off x="6521017" y="3764385"/>
              <a:ext cx="644407" cy="184666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altLang="ko-KR" sz="1200" b="1" dirty="0"/>
                <a:t>X 10,000</a:t>
              </a: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0E2A02E2-CC1F-1DC7-37F4-0FA5D2B2DABC}"/>
                </a:ext>
              </a:extLst>
            </p:cNvPr>
            <p:cNvSpPr/>
            <p:nvPr/>
          </p:nvSpPr>
          <p:spPr>
            <a:xfrm>
              <a:off x="3219404" y="5335686"/>
              <a:ext cx="349600" cy="3496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2D5D0DCC-499F-D834-7985-FF1A3A0104AE}"/>
                </a:ext>
              </a:extLst>
            </p:cNvPr>
            <p:cNvSpPr txBox="1"/>
            <p:nvPr/>
          </p:nvSpPr>
          <p:spPr>
            <a:xfrm>
              <a:off x="3355619" y="5551759"/>
              <a:ext cx="312586" cy="215444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altLang="ko-KR" sz="1400" b="1" dirty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</a:rPr>
                <a:t>100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AAA47D8F-474F-FDBC-2A51-4CD4F73A9334}"/>
                </a:ext>
              </a:extLst>
            </p:cNvPr>
            <p:cNvSpPr txBox="1"/>
            <p:nvPr/>
          </p:nvSpPr>
          <p:spPr>
            <a:xfrm>
              <a:off x="3804420" y="5469563"/>
              <a:ext cx="424796" cy="184666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altLang="ko-KR" sz="1200" b="1" dirty="0"/>
                <a:t>X 100</a:t>
              </a:r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D2189E94-A73C-08B8-3D39-577FBAC987D1}"/>
                </a:ext>
              </a:extLst>
            </p:cNvPr>
            <p:cNvSpPr/>
            <p:nvPr/>
          </p:nvSpPr>
          <p:spPr>
            <a:xfrm>
              <a:off x="4555073" y="5335686"/>
              <a:ext cx="349600" cy="3496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9FF7161D-3CD8-F537-F7F5-BECD582FB9FA}"/>
                </a:ext>
              </a:extLst>
            </p:cNvPr>
            <p:cNvSpPr txBox="1"/>
            <p:nvPr/>
          </p:nvSpPr>
          <p:spPr>
            <a:xfrm>
              <a:off x="4691288" y="5551759"/>
              <a:ext cx="312586" cy="215444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altLang="ko-KR" sz="1400" b="1" dirty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</a:rPr>
                <a:t>100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83BDF3A7-1821-FFDA-FF7F-C2266B11D1DE}"/>
                </a:ext>
              </a:extLst>
            </p:cNvPr>
            <p:cNvSpPr txBox="1"/>
            <p:nvPr/>
          </p:nvSpPr>
          <p:spPr>
            <a:xfrm>
              <a:off x="5140089" y="5469563"/>
              <a:ext cx="554639" cy="184666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altLang="ko-KR" sz="1200" b="1" dirty="0"/>
                <a:t>X 1,000</a:t>
              </a:r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024B3770-0E9E-38F4-AE37-69FAEF524306}"/>
                </a:ext>
              </a:extLst>
            </p:cNvPr>
            <p:cNvSpPr/>
            <p:nvPr/>
          </p:nvSpPr>
          <p:spPr>
            <a:xfrm>
              <a:off x="5936001" y="5335686"/>
              <a:ext cx="349600" cy="3496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65052A15-9F87-8432-41DF-6D128E7A838E}"/>
                </a:ext>
              </a:extLst>
            </p:cNvPr>
            <p:cNvSpPr txBox="1"/>
            <p:nvPr/>
          </p:nvSpPr>
          <p:spPr>
            <a:xfrm>
              <a:off x="6072216" y="5551759"/>
              <a:ext cx="312586" cy="215444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altLang="ko-KR" sz="1400" b="1" dirty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</a:rPr>
                <a:t>100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61AC2A6E-A2C0-7471-2EC2-240394E73630}"/>
                </a:ext>
              </a:extLst>
            </p:cNvPr>
            <p:cNvSpPr txBox="1"/>
            <p:nvPr/>
          </p:nvSpPr>
          <p:spPr>
            <a:xfrm>
              <a:off x="6521017" y="5469563"/>
              <a:ext cx="644407" cy="184666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altLang="ko-KR" sz="1200" b="1" dirty="0"/>
                <a:t>X 10,000</a:t>
              </a:r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F3F49870-BFA7-7FA3-930F-AC2777A25893}"/>
                </a:ext>
              </a:extLst>
            </p:cNvPr>
            <p:cNvSpPr/>
            <p:nvPr/>
          </p:nvSpPr>
          <p:spPr>
            <a:xfrm>
              <a:off x="7468989" y="3479996"/>
              <a:ext cx="553998" cy="55399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54AEA67D-3B1D-D7E5-F934-B305FEAF320B}"/>
                </a:ext>
              </a:extLst>
            </p:cNvPr>
            <p:cNvSpPr txBox="1"/>
            <p:nvPr/>
          </p:nvSpPr>
          <p:spPr>
            <a:xfrm>
              <a:off x="8105441" y="3546365"/>
              <a:ext cx="444032" cy="184666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altLang="ko-KR" sz="1200" b="1" dirty="0"/>
                <a:t>88.8%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167A6EE9-B5BE-5FED-1669-E6DF6B0752F3}"/>
                </a:ext>
              </a:extLst>
            </p:cNvPr>
            <p:cNvSpPr txBox="1"/>
            <p:nvPr/>
          </p:nvSpPr>
          <p:spPr>
            <a:xfrm>
              <a:off x="8104725" y="3764385"/>
              <a:ext cx="953787" cy="184666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altLang="ko-KR" sz="1200" b="1" dirty="0"/>
                <a:t>X 10,000,000</a:t>
              </a:r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336F4A7F-6369-F502-309D-420BD0C7E590}"/>
                </a:ext>
              </a:extLst>
            </p:cNvPr>
            <p:cNvSpPr/>
            <p:nvPr/>
          </p:nvSpPr>
          <p:spPr>
            <a:xfrm>
              <a:off x="7468989" y="5213205"/>
              <a:ext cx="553998" cy="55399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9A2989D4-3401-4451-A353-92173F3B8EF2}"/>
                </a:ext>
              </a:extLst>
            </p:cNvPr>
            <p:cNvSpPr txBox="1"/>
            <p:nvPr/>
          </p:nvSpPr>
          <p:spPr>
            <a:xfrm>
              <a:off x="8105441" y="5279574"/>
              <a:ext cx="444032" cy="184666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altLang="ko-KR" sz="1200" b="1" dirty="0"/>
                <a:t>88.8%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AA53787D-A0A3-175D-E1AD-7EC38F0F2970}"/>
                </a:ext>
              </a:extLst>
            </p:cNvPr>
            <p:cNvSpPr txBox="1"/>
            <p:nvPr/>
          </p:nvSpPr>
          <p:spPr>
            <a:xfrm>
              <a:off x="8104725" y="5497594"/>
              <a:ext cx="953787" cy="184666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altLang="ko-KR" sz="1200" b="1" dirty="0"/>
                <a:t>X 10,000,000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AB07C90A-6C6A-0CC5-C60F-9FF9F9FBBC3D}"/>
                </a:ext>
              </a:extLst>
            </p:cNvPr>
            <p:cNvSpPr txBox="1"/>
            <p:nvPr/>
          </p:nvSpPr>
          <p:spPr>
            <a:xfrm>
              <a:off x="3555881" y="586827"/>
              <a:ext cx="4895571" cy="227754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ko-KR" sz="14800" dirty="0">
                  <a:ln w="19050">
                    <a:solidFill>
                      <a:schemeClr val="tx1"/>
                    </a:solidFill>
                  </a:ln>
                  <a:solidFill>
                    <a:schemeClr val="bg1">
                      <a:lumMod val="95000"/>
                    </a:schemeClr>
                  </a:solidFill>
                </a:rPr>
                <a:t>Clear!</a:t>
              </a:r>
              <a:endParaRPr lang="ko-KR" altLang="en-US" sz="14800" dirty="0">
                <a:ln w="19050">
                  <a:solidFill>
                    <a:schemeClr val="tx1"/>
                  </a:solidFill>
                </a:ln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id="{C1BC6C1F-6023-6ACD-002E-39E14010E8B1}"/>
              </a:ext>
            </a:extLst>
          </p:cNvPr>
          <p:cNvSpPr txBox="1"/>
          <p:nvPr/>
        </p:nvSpPr>
        <p:spPr>
          <a:xfrm>
            <a:off x="10004499" y="4256240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재시도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F185F647-1AE4-E7D6-0AB4-D4CEF7A2CE23}"/>
              </a:ext>
            </a:extLst>
          </p:cNvPr>
          <p:cNvSpPr txBox="1"/>
          <p:nvPr/>
        </p:nvSpPr>
        <p:spPr>
          <a:xfrm>
            <a:off x="10004499" y="4928096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타이틀</a:t>
            </a:r>
          </a:p>
        </p:txBody>
      </p: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3C5D0D55-4144-0304-8D2A-3C6CFB6A0E7E}"/>
              </a:ext>
            </a:extLst>
          </p:cNvPr>
          <p:cNvGrpSpPr/>
          <p:nvPr/>
        </p:nvGrpSpPr>
        <p:grpSpPr>
          <a:xfrm>
            <a:off x="9486936" y="4256241"/>
            <a:ext cx="517563" cy="492160"/>
            <a:chOff x="5332521" y="3473841"/>
            <a:chExt cx="679692" cy="646331"/>
          </a:xfrm>
        </p:grpSpPr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55E8643F-04B9-317F-0543-960860E7F60E}"/>
                </a:ext>
              </a:extLst>
            </p:cNvPr>
            <p:cNvSpPr/>
            <p:nvPr/>
          </p:nvSpPr>
          <p:spPr>
            <a:xfrm>
              <a:off x="5332521" y="3719921"/>
              <a:ext cx="679692" cy="40025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2BEAA979-399F-0B3E-0530-E1C05539E0E3}"/>
                </a:ext>
              </a:extLst>
            </p:cNvPr>
            <p:cNvSpPr/>
            <p:nvPr/>
          </p:nvSpPr>
          <p:spPr>
            <a:xfrm>
              <a:off x="5426287" y="3473841"/>
              <a:ext cx="492160" cy="492160"/>
            </a:xfrm>
            <a:prstGeom prst="rect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5CD8A52C-359A-00F1-1E65-847690735B63}"/>
              </a:ext>
            </a:extLst>
          </p:cNvPr>
          <p:cNvGrpSpPr/>
          <p:nvPr/>
        </p:nvGrpSpPr>
        <p:grpSpPr>
          <a:xfrm>
            <a:off x="9486935" y="4928096"/>
            <a:ext cx="517564" cy="492161"/>
            <a:chOff x="8558572" y="3473841"/>
            <a:chExt cx="679692" cy="646331"/>
          </a:xfrm>
        </p:grpSpPr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8C84F1DD-CAB2-C677-2B66-0056AA8D0173}"/>
                </a:ext>
              </a:extLst>
            </p:cNvPr>
            <p:cNvSpPr/>
            <p:nvPr/>
          </p:nvSpPr>
          <p:spPr>
            <a:xfrm>
              <a:off x="8558572" y="3719921"/>
              <a:ext cx="679692" cy="40025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88A1E734-4B14-5447-2EEC-D56BF8E4FCA5}"/>
                </a:ext>
              </a:extLst>
            </p:cNvPr>
            <p:cNvSpPr/>
            <p:nvPr/>
          </p:nvSpPr>
          <p:spPr>
            <a:xfrm>
              <a:off x="8652338" y="3473841"/>
              <a:ext cx="492160" cy="49216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219427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BE73D816-A9E1-A1CF-EC36-14CDAE1424F0}"/>
              </a:ext>
            </a:extLst>
          </p:cNvPr>
          <p:cNvSpPr/>
          <p:nvPr/>
        </p:nvSpPr>
        <p:spPr>
          <a:xfrm>
            <a:off x="11652786" y="743036"/>
            <a:ext cx="333425" cy="5622930"/>
          </a:xfrm>
          <a:prstGeom prst="roundRect">
            <a:avLst/>
          </a:prstGeom>
          <a:solidFill>
            <a:srgbClr val="CB6B3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953CE1F1-C225-1DB8-165A-15CBEA81F05B}"/>
              </a:ext>
            </a:extLst>
          </p:cNvPr>
          <p:cNvSpPr/>
          <p:nvPr/>
        </p:nvSpPr>
        <p:spPr>
          <a:xfrm>
            <a:off x="11708705" y="816769"/>
            <a:ext cx="223732" cy="5474493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ECB42AD1-8216-837B-68A4-008912BBBC39}"/>
              </a:ext>
            </a:extLst>
          </p:cNvPr>
          <p:cNvSpPr/>
          <p:nvPr/>
        </p:nvSpPr>
        <p:spPr>
          <a:xfrm>
            <a:off x="11708705" y="816770"/>
            <a:ext cx="223732" cy="468704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3D2D137-4302-AEB3-95F7-0352A6A2B922}"/>
              </a:ext>
            </a:extLst>
          </p:cNvPr>
          <p:cNvSpPr/>
          <p:nvPr/>
        </p:nvSpPr>
        <p:spPr>
          <a:xfrm>
            <a:off x="371429" y="358570"/>
            <a:ext cx="553998" cy="55399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하트 10">
            <a:extLst>
              <a:ext uri="{FF2B5EF4-FFF2-40B4-BE49-F238E27FC236}">
                <a16:creationId xmlns:a16="http://schemas.microsoft.com/office/drawing/2014/main" id="{AF7A0691-EC29-B275-0822-D0672B3B955D}"/>
              </a:ext>
            </a:extLst>
          </p:cNvPr>
          <p:cNvSpPr/>
          <p:nvPr/>
        </p:nvSpPr>
        <p:spPr>
          <a:xfrm>
            <a:off x="1060745" y="358570"/>
            <a:ext cx="213064" cy="213064"/>
          </a:xfrm>
          <a:prstGeom prst="heart">
            <a:avLst/>
          </a:prstGeom>
          <a:solidFill>
            <a:srgbClr val="F95555"/>
          </a:solidFill>
          <a:ln w="28575">
            <a:solidFill>
              <a:srgbClr val="A4782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하트 11">
            <a:extLst>
              <a:ext uri="{FF2B5EF4-FFF2-40B4-BE49-F238E27FC236}">
                <a16:creationId xmlns:a16="http://schemas.microsoft.com/office/drawing/2014/main" id="{B1AE1DDC-3956-612B-8DC2-DD1D3825FAB5}"/>
              </a:ext>
            </a:extLst>
          </p:cNvPr>
          <p:cNvSpPr/>
          <p:nvPr/>
        </p:nvSpPr>
        <p:spPr>
          <a:xfrm>
            <a:off x="1340398" y="358570"/>
            <a:ext cx="213064" cy="213064"/>
          </a:xfrm>
          <a:prstGeom prst="heart">
            <a:avLst/>
          </a:prstGeom>
          <a:solidFill>
            <a:srgbClr val="F95555"/>
          </a:solidFill>
          <a:ln w="28575">
            <a:solidFill>
              <a:srgbClr val="A4782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하트 12">
            <a:extLst>
              <a:ext uri="{FF2B5EF4-FFF2-40B4-BE49-F238E27FC236}">
                <a16:creationId xmlns:a16="http://schemas.microsoft.com/office/drawing/2014/main" id="{6E270CC4-BC01-949A-227C-0FB38863258B}"/>
              </a:ext>
            </a:extLst>
          </p:cNvPr>
          <p:cNvSpPr/>
          <p:nvPr/>
        </p:nvSpPr>
        <p:spPr>
          <a:xfrm>
            <a:off x="1620048" y="358570"/>
            <a:ext cx="213064" cy="213064"/>
          </a:xfrm>
          <a:prstGeom prst="heart">
            <a:avLst/>
          </a:prstGeom>
          <a:solidFill>
            <a:srgbClr val="F95555"/>
          </a:solidFill>
          <a:ln w="28575">
            <a:solidFill>
              <a:srgbClr val="A4782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784ACB8-0A69-6952-6BCE-6070580F0D4E}"/>
              </a:ext>
            </a:extLst>
          </p:cNvPr>
          <p:cNvSpPr txBox="1"/>
          <p:nvPr/>
        </p:nvSpPr>
        <p:spPr>
          <a:xfrm>
            <a:off x="371429" y="98490"/>
            <a:ext cx="589841" cy="184666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r>
              <a:rPr lang="en-US" altLang="ko-KR" sz="1200" b="1" dirty="0"/>
              <a:t>Player 1</a:t>
            </a:r>
          </a:p>
        </p:txBody>
      </p:sp>
      <p:sp>
        <p:nvSpPr>
          <p:cNvPr id="16" name="하트 15">
            <a:extLst>
              <a:ext uri="{FF2B5EF4-FFF2-40B4-BE49-F238E27FC236}">
                <a16:creationId xmlns:a16="http://schemas.microsoft.com/office/drawing/2014/main" id="{224F043A-15C4-9DE8-CB48-729B8EA4107C}"/>
              </a:ext>
            </a:extLst>
          </p:cNvPr>
          <p:cNvSpPr/>
          <p:nvPr/>
        </p:nvSpPr>
        <p:spPr>
          <a:xfrm>
            <a:off x="1906420" y="358570"/>
            <a:ext cx="213064" cy="213064"/>
          </a:xfrm>
          <a:prstGeom prst="heart">
            <a:avLst/>
          </a:prstGeom>
          <a:solidFill>
            <a:srgbClr val="F95555"/>
          </a:solidFill>
          <a:ln w="28575">
            <a:solidFill>
              <a:srgbClr val="A4782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하트 16">
            <a:extLst>
              <a:ext uri="{FF2B5EF4-FFF2-40B4-BE49-F238E27FC236}">
                <a16:creationId xmlns:a16="http://schemas.microsoft.com/office/drawing/2014/main" id="{1745FA97-EEDF-4BF9-5610-DC994331EB7D}"/>
              </a:ext>
            </a:extLst>
          </p:cNvPr>
          <p:cNvSpPr/>
          <p:nvPr/>
        </p:nvSpPr>
        <p:spPr>
          <a:xfrm>
            <a:off x="2186073" y="358570"/>
            <a:ext cx="213064" cy="213064"/>
          </a:xfrm>
          <a:prstGeom prst="heart">
            <a:avLst/>
          </a:prstGeom>
          <a:solidFill>
            <a:srgbClr val="F95555"/>
          </a:solidFill>
          <a:ln w="28575">
            <a:solidFill>
              <a:srgbClr val="A4782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다이아몬드 20">
            <a:extLst>
              <a:ext uri="{FF2B5EF4-FFF2-40B4-BE49-F238E27FC236}">
                <a16:creationId xmlns:a16="http://schemas.microsoft.com/office/drawing/2014/main" id="{28E17A1A-55E6-FE8F-0CE1-ED2793DB857D}"/>
              </a:ext>
            </a:extLst>
          </p:cNvPr>
          <p:cNvSpPr/>
          <p:nvPr/>
        </p:nvSpPr>
        <p:spPr>
          <a:xfrm>
            <a:off x="1059673" y="636504"/>
            <a:ext cx="213064" cy="213064"/>
          </a:xfrm>
          <a:prstGeom prst="diamond">
            <a:avLst/>
          </a:prstGeom>
          <a:solidFill>
            <a:srgbClr val="F4E170"/>
          </a:solidFill>
          <a:ln w="28575">
            <a:solidFill>
              <a:srgbClr val="70AAD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다이아몬드 21">
            <a:extLst>
              <a:ext uri="{FF2B5EF4-FFF2-40B4-BE49-F238E27FC236}">
                <a16:creationId xmlns:a16="http://schemas.microsoft.com/office/drawing/2014/main" id="{1AF1F341-BA6B-FE5C-21B9-807559C65109}"/>
              </a:ext>
            </a:extLst>
          </p:cNvPr>
          <p:cNvSpPr/>
          <p:nvPr/>
        </p:nvSpPr>
        <p:spPr>
          <a:xfrm>
            <a:off x="1340398" y="636504"/>
            <a:ext cx="213064" cy="213064"/>
          </a:xfrm>
          <a:prstGeom prst="diamond">
            <a:avLst/>
          </a:prstGeom>
          <a:solidFill>
            <a:srgbClr val="F4E170"/>
          </a:solidFill>
          <a:ln w="28575">
            <a:solidFill>
              <a:srgbClr val="70AAD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다이아몬드 22">
            <a:extLst>
              <a:ext uri="{FF2B5EF4-FFF2-40B4-BE49-F238E27FC236}">
                <a16:creationId xmlns:a16="http://schemas.microsoft.com/office/drawing/2014/main" id="{A2544D73-2C0F-26B5-7AF4-D86EACCE7612}"/>
              </a:ext>
            </a:extLst>
          </p:cNvPr>
          <p:cNvSpPr/>
          <p:nvPr/>
        </p:nvSpPr>
        <p:spPr>
          <a:xfrm>
            <a:off x="1620048" y="636504"/>
            <a:ext cx="213064" cy="213064"/>
          </a:xfrm>
          <a:prstGeom prst="diamond">
            <a:avLst/>
          </a:prstGeom>
          <a:solidFill>
            <a:srgbClr val="F4E170"/>
          </a:solidFill>
          <a:ln w="28575">
            <a:solidFill>
              <a:srgbClr val="70AAD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3F25195-DBAC-F425-9357-1EC1EE24F7EA}"/>
              </a:ext>
            </a:extLst>
          </p:cNvPr>
          <p:cNvSpPr txBox="1"/>
          <p:nvPr/>
        </p:nvSpPr>
        <p:spPr>
          <a:xfrm>
            <a:off x="1059673" y="98490"/>
            <a:ext cx="1107676" cy="184666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r>
              <a:rPr lang="en-US" altLang="ko-KR" sz="1200" b="1" dirty="0"/>
              <a:t>00,000,000,000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1CB5E410-235C-AACB-1ECC-897977641A78}"/>
              </a:ext>
            </a:extLst>
          </p:cNvPr>
          <p:cNvSpPr/>
          <p:nvPr/>
        </p:nvSpPr>
        <p:spPr>
          <a:xfrm>
            <a:off x="371429" y="5955976"/>
            <a:ext cx="553998" cy="55399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F33C83D-B856-432A-3DCA-C8FEB404B9E7}"/>
              </a:ext>
            </a:extLst>
          </p:cNvPr>
          <p:cNvSpPr txBox="1"/>
          <p:nvPr/>
        </p:nvSpPr>
        <p:spPr>
          <a:xfrm>
            <a:off x="371429" y="6574844"/>
            <a:ext cx="589841" cy="184666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r>
              <a:rPr lang="en-US" altLang="ko-KR" sz="1200" b="1" dirty="0"/>
              <a:t>Player 2</a:t>
            </a:r>
          </a:p>
        </p:txBody>
      </p:sp>
      <p:sp>
        <p:nvSpPr>
          <p:cNvPr id="45" name="하트 44">
            <a:extLst>
              <a:ext uri="{FF2B5EF4-FFF2-40B4-BE49-F238E27FC236}">
                <a16:creationId xmlns:a16="http://schemas.microsoft.com/office/drawing/2014/main" id="{9006802B-13F1-FDA9-0BCA-901277A5AFEF}"/>
              </a:ext>
            </a:extLst>
          </p:cNvPr>
          <p:cNvSpPr/>
          <p:nvPr/>
        </p:nvSpPr>
        <p:spPr>
          <a:xfrm>
            <a:off x="1060745" y="5955976"/>
            <a:ext cx="213064" cy="213064"/>
          </a:xfrm>
          <a:prstGeom prst="heart">
            <a:avLst/>
          </a:prstGeom>
          <a:solidFill>
            <a:srgbClr val="F95555"/>
          </a:solidFill>
          <a:ln w="28575">
            <a:solidFill>
              <a:srgbClr val="A4782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하트 45">
            <a:extLst>
              <a:ext uri="{FF2B5EF4-FFF2-40B4-BE49-F238E27FC236}">
                <a16:creationId xmlns:a16="http://schemas.microsoft.com/office/drawing/2014/main" id="{279AA775-DF7D-53CD-42DD-519F0BAEBC4F}"/>
              </a:ext>
            </a:extLst>
          </p:cNvPr>
          <p:cNvSpPr/>
          <p:nvPr/>
        </p:nvSpPr>
        <p:spPr>
          <a:xfrm>
            <a:off x="1340398" y="5955976"/>
            <a:ext cx="213064" cy="213064"/>
          </a:xfrm>
          <a:prstGeom prst="heart">
            <a:avLst/>
          </a:prstGeom>
          <a:solidFill>
            <a:srgbClr val="F95555"/>
          </a:solidFill>
          <a:ln w="28575">
            <a:solidFill>
              <a:srgbClr val="A4782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하트 46">
            <a:extLst>
              <a:ext uri="{FF2B5EF4-FFF2-40B4-BE49-F238E27FC236}">
                <a16:creationId xmlns:a16="http://schemas.microsoft.com/office/drawing/2014/main" id="{B4B41290-DF46-8E73-6204-A5AED6611184}"/>
              </a:ext>
            </a:extLst>
          </p:cNvPr>
          <p:cNvSpPr/>
          <p:nvPr/>
        </p:nvSpPr>
        <p:spPr>
          <a:xfrm>
            <a:off x="1620048" y="5955976"/>
            <a:ext cx="213064" cy="213064"/>
          </a:xfrm>
          <a:prstGeom prst="heart">
            <a:avLst/>
          </a:prstGeom>
          <a:solidFill>
            <a:srgbClr val="F95555"/>
          </a:solidFill>
          <a:ln w="28575">
            <a:solidFill>
              <a:srgbClr val="A4782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하트 48">
            <a:extLst>
              <a:ext uri="{FF2B5EF4-FFF2-40B4-BE49-F238E27FC236}">
                <a16:creationId xmlns:a16="http://schemas.microsoft.com/office/drawing/2014/main" id="{40B10E10-E95B-C7A2-F1EC-9F5E5F793BDD}"/>
              </a:ext>
            </a:extLst>
          </p:cNvPr>
          <p:cNvSpPr/>
          <p:nvPr/>
        </p:nvSpPr>
        <p:spPr>
          <a:xfrm>
            <a:off x="1906420" y="5955976"/>
            <a:ext cx="213064" cy="213064"/>
          </a:xfrm>
          <a:prstGeom prst="heart">
            <a:avLst/>
          </a:prstGeom>
          <a:solidFill>
            <a:srgbClr val="F95555"/>
          </a:solidFill>
          <a:ln w="28575">
            <a:solidFill>
              <a:srgbClr val="A4782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다이아몬드 50">
            <a:extLst>
              <a:ext uri="{FF2B5EF4-FFF2-40B4-BE49-F238E27FC236}">
                <a16:creationId xmlns:a16="http://schemas.microsoft.com/office/drawing/2014/main" id="{D019A912-E89F-EEE6-657D-8E29EBDDEEED}"/>
              </a:ext>
            </a:extLst>
          </p:cNvPr>
          <p:cNvSpPr/>
          <p:nvPr/>
        </p:nvSpPr>
        <p:spPr>
          <a:xfrm>
            <a:off x="1059673" y="6233910"/>
            <a:ext cx="213064" cy="213064"/>
          </a:xfrm>
          <a:prstGeom prst="diamond">
            <a:avLst/>
          </a:prstGeom>
          <a:solidFill>
            <a:srgbClr val="F4E170"/>
          </a:solidFill>
          <a:ln w="28575">
            <a:solidFill>
              <a:srgbClr val="70AAD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다이아몬드 51">
            <a:extLst>
              <a:ext uri="{FF2B5EF4-FFF2-40B4-BE49-F238E27FC236}">
                <a16:creationId xmlns:a16="http://schemas.microsoft.com/office/drawing/2014/main" id="{5EE13B1E-9631-81B9-2225-CD276DCF4644}"/>
              </a:ext>
            </a:extLst>
          </p:cNvPr>
          <p:cNvSpPr/>
          <p:nvPr/>
        </p:nvSpPr>
        <p:spPr>
          <a:xfrm>
            <a:off x="1340398" y="6233910"/>
            <a:ext cx="213064" cy="213064"/>
          </a:xfrm>
          <a:prstGeom prst="diamond">
            <a:avLst/>
          </a:prstGeom>
          <a:solidFill>
            <a:srgbClr val="F4E170"/>
          </a:solidFill>
          <a:ln w="28575">
            <a:solidFill>
              <a:srgbClr val="70AAD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다이아몬드 52">
            <a:extLst>
              <a:ext uri="{FF2B5EF4-FFF2-40B4-BE49-F238E27FC236}">
                <a16:creationId xmlns:a16="http://schemas.microsoft.com/office/drawing/2014/main" id="{DD95805B-5C93-A399-A3F7-2735F2894803}"/>
              </a:ext>
            </a:extLst>
          </p:cNvPr>
          <p:cNvSpPr/>
          <p:nvPr/>
        </p:nvSpPr>
        <p:spPr>
          <a:xfrm>
            <a:off x="1620048" y="6233910"/>
            <a:ext cx="213064" cy="213064"/>
          </a:xfrm>
          <a:prstGeom prst="diamond">
            <a:avLst/>
          </a:prstGeom>
          <a:solidFill>
            <a:srgbClr val="F4E170"/>
          </a:solidFill>
          <a:ln w="28575">
            <a:solidFill>
              <a:srgbClr val="70AAD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7B183A5-2E2C-6F61-A58B-D5C1F446B71F}"/>
              </a:ext>
            </a:extLst>
          </p:cNvPr>
          <p:cNvSpPr txBox="1"/>
          <p:nvPr/>
        </p:nvSpPr>
        <p:spPr>
          <a:xfrm>
            <a:off x="1059673" y="6574844"/>
            <a:ext cx="1107676" cy="184666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r>
              <a:rPr lang="en-US" altLang="ko-KR" sz="1200" b="1" dirty="0"/>
              <a:t>00,000,000,000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5BA3B6B-EB01-E5AE-067A-D55819838D98}"/>
              </a:ext>
            </a:extLst>
          </p:cNvPr>
          <p:cNvSpPr txBox="1"/>
          <p:nvPr/>
        </p:nvSpPr>
        <p:spPr>
          <a:xfrm>
            <a:off x="11567025" y="391333"/>
            <a:ext cx="504946" cy="27699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r"/>
            <a:r>
              <a:rPr lang="en-US" altLang="ko-KR" b="1" dirty="0"/>
              <a:t>Boss</a:t>
            </a:r>
          </a:p>
        </p:txBody>
      </p:sp>
      <p:sp>
        <p:nvSpPr>
          <p:cNvPr id="50" name="하트 49">
            <a:extLst>
              <a:ext uri="{FF2B5EF4-FFF2-40B4-BE49-F238E27FC236}">
                <a16:creationId xmlns:a16="http://schemas.microsoft.com/office/drawing/2014/main" id="{A1D6E301-E255-48BB-F896-ED5B7ECD1914}"/>
              </a:ext>
            </a:extLst>
          </p:cNvPr>
          <p:cNvSpPr/>
          <p:nvPr/>
        </p:nvSpPr>
        <p:spPr>
          <a:xfrm>
            <a:off x="2186073" y="5955976"/>
            <a:ext cx="213064" cy="213064"/>
          </a:xfrm>
          <a:prstGeom prst="heart">
            <a:avLst/>
          </a:prstGeom>
          <a:solidFill>
            <a:srgbClr val="F95555"/>
          </a:solidFill>
          <a:ln w="28575">
            <a:solidFill>
              <a:srgbClr val="A4782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B07C90A-6C6A-0CC5-C60F-9FF9F9FBBC3D}"/>
              </a:ext>
            </a:extLst>
          </p:cNvPr>
          <p:cNvSpPr txBox="1"/>
          <p:nvPr/>
        </p:nvSpPr>
        <p:spPr>
          <a:xfrm>
            <a:off x="2575805" y="1586874"/>
            <a:ext cx="7040389" cy="227754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4800" dirty="0">
                <a:ln w="19050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  <a:solidFill>
                  <a:srgbClr val="C00000"/>
                </a:solidFill>
              </a:rPr>
              <a:t>Defeat…</a:t>
            </a:r>
            <a:endParaRPr lang="ko-KR" altLang="en-US" sz="14800" dirty="0">
              <a:ln w="19050">
                <a:solidFill>
                  <a:schemeClr val="accent2">
                    <a:lumMod val="60000"/>
                    <a:lumOff val="40000"/>
                  </a:schemeClr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1BC6C1F-6023-6ACD-002E-39E14010E8B1}"/>
              </a:ext>
            </a:extLst>
          </p:cNvPr>
          <p:cNvSpPr txBox="1"/>
          <p:nvPr/>
        </p:nvSpPr>
        <p:spPr>
          <a:xfrm>
            <a:off x="6901720" y="3989223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재시도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F185F647-1AE4-E7D6-0AB4-D4CEF7A2CE23}"/>
              </a:ext>
            </a:extLst>
          </p:cNvPr>
          <p:cNvSpPr txBox="1"/>
          <p:nvPr/>
        </p:nvSpPr>
        <p:spPr>
          <a:xfrm>
            <a:off x="8913814" y="3989223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타이틀</a:t>
            </a:r>
          </a:p>
        </p:txBody>
      </p: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3C5D0D55-4144-0304-8D2A-3C6CFB6A0E7E}"/>
              </a:ext>
            </a:extLst>
          </p:cNvPr>
          <p:cNvGrpSpPr/>
          <p:nvPr/>
        </p:nvGrpSpPr>
        <p:grpSpPr>
          <a:xfrm>
            <a:off x="6384157" y="3989224"/>
            <a:ext cx="517563" cy="492160"/>
            <a:chOff x="5332521" y="3473841"/>
            <a:chExt cx="679692" cy="646331"/>
          </a:xfrm>
        </p:grpSpPr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55E8643F-04B9-317F-0543-960860E7F60E}"/>
                </a:ext>
              </a:extLst>
            </p:cNvPr>
            <p:cNvSpPr/>
            <p:nvPr/>
          </p:nvSpPr>
          <p:spPr>
            <a:xfrm>
              <a:off x="5332521" y="3719921"/>
              <a:ext cx="679692" cy="40025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2BEAA979-399F-0B3E-0530-E1C05539E0E3}"/>
                </a:ext>
              </a:extLst>
            </p:cNvPr>
            <p:cNvSpPr/>
            <p:nvPr/>
          </p:nvSpPr>
          <p:spPr>
            <a:xfrm>
              <a:off x="5426287" y="3473841"/>
              <a:ext cx="492160" cy="492160"/>
            </a:xfrm>
            <a:prstGeom prst="rect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5CD8A52C-359A-00F1-1E65-847690735B63}"/>
              </a:ext>
            </a:extLst>
          </p:cNvPr>
          <p:cNvGrpSpPr/>
          <p:nvPr/>
        </p:nvGrpSpPr>
        <p:grpSpPr>
          <a:xfrm>
            <a:off x="8396250" y="3989223"/>
            <a:ext cx="517564" cy="492161"/>
            <a:chOff x="8558572" y="3473841"/>
            <a:chExt cx="679692" cy="646331"/>
          </a:xfrm>
        </p:grpSpPr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8C84F1DD-CAB2-C677-2B66-0056AA8D0173}"/>
                </a:ext>
              </a:extLst>
            </p:cNvPr>
            <p:cNvSpPr/>
            <p:nvPr/>
          </p:nvSpPr>
          <p:spPr>
            <a:xfrm>
              <a:off x="8558572" y="3719921"/>
              <a:ext cx="679692" cy="40025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88A1E734-4B14-5447-2EEC-D56BF8E4FCA5}"/>
                </a:ext>
              </a:extLst>
            </p:cNvPr>
            <p:cNvSpPr/>
            <p:nvPr/>
          </p:nvSpPr>
          <p:spPr>
            <a:xfrm>
              <a:off x="8652338" y="3473841"/>
              <a:ext cx="492160" cy="49216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039931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5E3B99-2AAC-7F00-D5CB-2ED956EC9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사용할 </a:t>
            </a:r>
            <a:r>
              <a:rPr lang="ko-KR" altLang="en-US" dirty="0" err="1"/>
              <a:t>스프라이트</a:t>
            </a:r>
            <a:r>
              <a:rPr lang="ko-KR" altLang="en-US" dirty="0"/>
              <a:t> 목록</a:t>
            </a:r>
          </a:p>
        </p:txBody>
      </p:sp>
      <p:pic>
        <p:nvPicPr>
          <p:cNvPr id="62" name="그림 61">
            <a:extLst>
              <a:ext uri="{FF2B5EF4-FFF2-40B4-BE49-F238E27FC236}">
                <a16:creationId xmlns:a16="http://schemas.microsoft.com/office/drawing/2014/main" id="{0C972600-66FD-C3B3-1C54-5EEB6622DB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00225"/>
            <a:ext cx="4349750" cy="434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8621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137</Words>
  <Application>Microsoft Office PowerPoint</Application>
  <PresentationFormat>와이드스크린</PresentationFormat>
  <Paragraphs>89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사용할 스프라이트 목록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선욱 이</dc:creator>
  <cp:lastModifiedBy>선욱 이</cp:lastModifiedBy>
  <cp:revision>15</cp:revision>
  <dcterms:created xsi:type="dcterms:W3CDTF">2024-10-15T07:47:55Z</dcterms:created>
  <dcterms:modified xsi:type="dcterms:W3CDTF">2024-10-15T11:05:53Z</dcterms:modified>
</cp:coreProperties>
</file>