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170"/>
    <a:srgbClr val="CB6B35"/>
    <a:srgbClr val="70AADE"/>
    <a:srgbClr val="F95555"/>
    <a:srgbClr val="A47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1F32-2DE5-D96F-70D7-0D75B63E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B21-12E2-DF7F-F1C9-27083841A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730A-E97C-0BBF-9BDA-C0BFB5BF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DEB9-0350-AAEE-E828-2196C0DF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A3FFC-636B-F461-9A64-FB86592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26C5-3105-4BEC-667C-C78A370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331DA-F942-707A-B14F-B895A02D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D466-BEFC-FAFC-8397-C3DA606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31C-2D28-B08C-6B2A-238CC0A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1F5FD-7FB0-2C7F-AC06-730DE25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C424B-0707-9150-990B-384BADEA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24174-1C2D-32F2-F9D3-B47F3C2C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4279-5622-C034-5CB1-761F7D3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3C1E-B874-F2BE-B2D8-5E40910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BA5-8C82-6186-20C4-BDE6347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2452-53B3-C56C-C54D-71F2B68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3023-C8BB-20BB-B08E-979FFE0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A753-0F8F-BB02-1C28-77B6108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F05D-F48F-A1BB-AB40-731B794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5481-B0AF-6675-C102-72BFCF2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4C3D-4892-C889-05F6-1900BD72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D79AA-4173-EBEB-E6E2-A34E67BB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33D7A-F901-49BA-4210-AFCEA79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F4A0-C87D-C1E0-8EBB-EF7D344D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FB75F-6A2F-F2C8-5F1B-427AAA1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CE70-F70A-DBAA-0C5A-38F9D59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98B0D-90FA-44D4-4AE0-848B5FAE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F523-C13B-6F33-5F47-FFD7EF99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2F00D-CD5A-B84F-FCF0-413972D9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50EEE-9672-9D85-66E8-747E421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FD08-B37B-31F4-9E04-D8D99AA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1E8F-A5D2-F2BB-8F6E-781D9ED7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ED1E8-9963-27B9-E8E3-74D97C32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7935-FC55-B69D-32D8-CB1AA332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D576B-FA23-12AA-BCF1-14F48A8F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8FCAD-3856-A7B9-A2E3-091DF328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0216B4-F18D-A919-54FC-42735C6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E6D9F-C1BD-D7B2-1746-DB2E0A7E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E2A55-73F6-9573-3889-04B34DA6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BC9F-8538-F74C-D26C-E75C10F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015C9-DB0F-10F2-299C-2706E0E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5E21E-6841-F045-C2A7-D2A0BE6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1E68A-8B07-D3E6-00DF-63FD68D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6F91B-7E88-4FA2-CE5D-1ABDEA5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279F2-E413-6E13-AA08-689960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2E7A4-726A-FA03-36C6-A2654BC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0FDA-CF71-3067-AA27-A5A917F9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94F8E-84B4-F979-1F8B-0E4A1A71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D857E-272A-D168-91F7-27EC4A55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A796B-FB6D-0861-0EE2-60888BE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A3C69-B44F-5241-48C9-A00BA428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82C1-77AB-92F9-5DDC-55B3AF00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E4B7-C8C1-69B9-A8BE-F1976BA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CB52D-5ADD-CE90-FEB5-77BB8ADE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ADE56-1925-88DA-6C2D-FFDE364D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9EA76-F857-5925-783A-D62AA8B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A6A6-809F-171A-A399-4D9D6672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9E2F4-F6C9-6FDE-5488-F991DBD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A67E-018C-B270-C56D-8109CDED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C81C2-2BDC-75EC-8FF2-FBE18B30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D3F6E-7B85-F624-3DD1-8D3A888FA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DEBA8-F55D-44A4-AB57-279B0C7BB628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0C406-B35C-10C9-4ECF-74191547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DA12-60FC-E8E4-071F-D41561E9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3B484-62B9-45E4-B88F-02F9FD233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65795-B0C1-EDE0-7C13-66F6AF5FF92A}"/>
              </a:ext>
            </a:extLst>
          </p:cNvPr>
          <p:cNvSpPr txBox="1"/>
          <p:nvPr/>
        </p:nvSpPr>
        <p:spPr>
          <a:xfrm>
            <a:off x="1063228" y="32322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98D8A-509A-0A61-34E8-04C397A0F688}"/>
              </a:ext>
            </a:extLst>
          </p:cNvPr>
          <p:cNvSpPr txBox="1"/>
          <p:nvPr/>
        </p:nvSpPr>
        <p:spPr>
          <a:xfrm>
            <a:off x="2394858" y="144562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36BDA-354B-74A9-EF12-38493E8588FF}"/>
              </a:ext>
            </a:extLst>
          </p:cNvPr>
          <p:cNvSpPr txBox="1"/>
          <p:nvPr/>
        </p:nvSpPr>
        <p:spPr>
          <a:xfrm>
            <a:off x="7523799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A4D1-8615-6A07-72B4-9A153E525BBF}"/>
              </a:ext>
            </a:extLst>
          </p:cNvPr>
          <p:cNvSpPr txBox="1"/>
          <p:nvPr/>
        </p:nvSpPr>
        <p:spPr>
          <a:xfrm>
            <a:off x="9903298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58D877-FBEB-FEC1-4768-69A69197BBEA}"/>
              </a:ext>
            </a:extLst>
          </p:cNvPr>
          <p:cNvGrpSpPr/>
          <p:nvPr/>
        </p:nvGrpSpPr>
        <p:grpSpPr>
          <a:xfrm>
            <a:off x="7006236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8C9A83-33F7-097F-DF26-14D9D21034A1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B9E2D9-614B-278D-9217-AF8E373337B7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07AD30-7FD1-2E51-FA3E-058A8BB3A0A5}"/>
              </a:ext>
            </a:extLst>
          </p:cNvPr>
          <p:cNvGrpSpPr/>
          <p:nvPr/>
        </p:nvGrpSpPr>
        <p:grpSpPr>
          <a:xfrm>
            <a:off x="9385734" y="3473841"/>
            <a:ext cx="517564" cy="492161"/>
            <a:chOff x="8558572" y="3473841"/>
            <a:chExt cx="679692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66FDA-5B60-49C2-5EE8-0742B7B780E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22C586-FCC3-E405-CED8-959B74104793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853B1E-1085-AE8C-E9EA-625E15709429}"/>
              </a:ext>
            </a:extLst>
          </p:cNvPr>
          <p:cNvGrpSpPr/>
          <p:nvPr/>
        </p:nvGrpSpPr>
        <p:grpSpPr>
          <a:xfrm>
            <a:off x="9340438" y="5824365"/>
            <a:ext cx="317392" cy="359285"/>
            <a:chOff x="3071239" y="3355033"/>
            <a:chExt cx="538519" cy="609600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EDDCBAC9-0947-41FC-FFE7-EF6D08A5A599}"/>
                </a:ext>
              </a:extLst>
            </p:cNvPr>
            <p:cNvSpPr/>
            <p:nvPr/>
          </p:nvSpPr>
          <p:spPr>
            <a:xfrm rot="16200000">
              <a:off x="3074126" y="3429000"/>
              <a:ext cx="609600" cy="4616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4944AD2-971B-9F6F-DB1C-F305277C8F02}"/>
                </a:ext>
              </a:extLst>
            </p:cNvPr>
            <p:cNvSpPr/>
            <p:nvPr/>
          </p:nvSpPr>
          <p:spPr>
            <a:xfrm rot="5400000">
              <a:off x="3036405" y="3546622"/>
              <a:ext cx="296092" cy="22642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AFE75E-7A75-5F3E-97F2-52E45D395C26}"/>
              </a:ext>
            </a:extLst>
          </p:cNvPr>
          <p:cNvGrpSpPr/>
          <p:nvPr/>
        </p:nvGrpSpPr>
        <p:grpSpPr>
          <a:xfrm>
            <a:off x="9318185" y="6350781"/>
            <a:ext cx="326039" cy="350044"/>
            <a:chOff x="888207" y="1783556"/>
            <a:chExt cx="528528" cy="3500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BB9C4DD-D559-7FA8-0F49-B20A0C283613}"/>
                </a:ext>
              </a:extLst>
            </p:cNvPr>
            <p:cNvSpPr/>
            <p:nvPr/>
          </p:nvSpPr>
          <p:spPr>
            <a:xfrm>
              <a:off x="888207" y="2016001"/>
              <a:ext cx="235200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E8C98-3600-C9E2-5914-609F5160493B}"/>
                </a:ext>
              </a:extLst>
            </p:cNvPr>
            <p:cNvSpPr/>
            <p:nvPr/>
          </p:nvSpPr>
          <p:spPr>
            <a:xfrm>
              <a:off x="1058092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92B284-2C5E-FFA5-9B6C-6530BF1D3C85}"/>
                </a:ext>
              </a:extLst>
            </p:cNvPr>
            <p:cNvSpPr/>
            <p:nvPr/>
          </p:nvSpPr>
          <p:spPr>
            <a:xfrm>
              <a:off x="1058092" y="1783556"/>
              <a:ext cx="293329" cy="117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94983F-91E1-A952-D893-E57BCE20DA97}"/>
                </a:ext>
              </a:extLst>
            </p:cNvPr>
            <p:cNvSpPr/>
            <p:nvPr/>
          </p:nvSpPr>
          <p:spPr>
            <a:xfrm>
              <a:off x="1181536" y="2016001"/>
              <a:ext cx="235199" cy="117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96EA41-67E3-888A-4505-D9C9855AD1B7}"/>
                </a:ext>
              </a:extLst>
            </p:cNvPr>
            <p:cNvSpPr/>
            <p:nvPr/>
          </p:nvSpPr>
          <p:spPr>
            <a:xfrm>
              <a:off x="1351421" y="1783556"/>
              <a:ext cx="65314" cy="28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D0B110-8771-1EE9-1B8A-CEE6F19438DC}"/>
              </a:ext>
            </a:extLst>
          </p:cNvPr>
          <p:cNvSpPr/>
          <p:nvPr/>
        </p:nvSpPr>
        <p:spPr>
          <a:xfrm>
            <a:off x="9877772" y="597785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692072-514B-AF8B-4930-8946D0C4DB4E}"/>
              </a:ext>
            </a:extLst>
          </p:cNvPr>
          <p:cNvSpPr/>
          <p:nvPr/>
        </p:nvSpPr>
        <p:spPr>
          <a:xfrm>
            <a:off x="10203325" y="5915076"/>
            <a:ext cx="200025" cy="200025"/>
          </a:xfrm>
          <a:prstGeom prst="ellipse">
            <a:avLst/>
          </a:prstGeom>
          <a:solidFill>
            <a:srgbClr val="F4E1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0C0728-85A9-D87C-F93C-5EC691665374}"/>
              </a:ext>
            </a:extLst>
          </p:cNvPr>
          <p:cNvSpPr/>
          <p:nvPr/>
        </p:nvSpPr>
        <p:spPr>
          <a:xfrm>
            <a:off x="9877772" y="6508692"/>
            <a:ext cx="2066925" cy="74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2D1BA7-0784-F8E4-051E-EE66984E5B1C}"/>
              </a:ext>
            </a:extLst>
          </p:cNvPr>
          <p:cNvSpPr/>
          <p:nvPr/>
        </p:nvSpPr>
        <p:spPr>
          <a:xfrm>
            <a:off x="10203325" y="6445916"/>
            <a:ext cx="200025" cy="2000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628AC-FEDC-5CB7-5FDA-9F6F0229832E}"/>
              </a:ext>
            </a:extLst>
          </p:cNvPr>
          <p:cNvSpPr txBox="1"/>
          <p:nvPr/>
        </p:nvSpPr>
        <p:spPr>
          <a:xfrm>
            <a:off x="9318185" y="5286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창모드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B8B6F-DC4A-1B15-872A-2AA1C21FEF6A}"/>
              </a:ext>
            </a:extLst>
          </p:cNvPr>
          <p:cNvSpPr txBox="1"/>
          <p:nvPr/>
        </p:nvSpPr>
        <p:spPr>
          <a:xfrm>
            <a:off x="10836701" y="5287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전체화면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1295906-1B52-6808-C5C5-4E80590D5863}"/>
              </a:ext>
            </a:extLst>
          </p:cNvPr>
          <p:cNvSpPr/>
          <p:nvPr/>
        </p:nvSpPr>
        <p:spPr>
          <a:xfrm flipV="1">
            <a:off x="9574878" y="5070560"/>
            <a:ext cx="241171" cy="18531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64988-C25B-A5ED-109B-3911838D5C32}"/>
              </a:ext>
            </a:extLst>
          </p:cNvPr>
          <p:cNvSpPr txBox="1"/>
          <p:nvPr/>
        </p:nvSpPr>
        <p:spPr>
          <a:xfrm>
            <a:off x="5201883" y="581170"/>
            <a:ext cx="4801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0" b="1" dirty="0"/>
              <a:t>탕탕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61046-222B-9110-04E6-C84BCEA92F3F}"/>
              </a:ext>
            </a:extLst>
          </p:cNvPr>
          <p:cNvSpPr/>
          <p:nvPr/>
        </p:nvSpPr>
        <p:spPr>
          <a:xfrm>
            <a:off x="548640" y="4122887"/>
            <a:ext cx="8315243" cy="2512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리더보드</a:t>
            </a:r>
          </a:p>
        </p:txBody>
      </p:sp>
    </p:spTree>
    <p:extLst>
      <p:ext uri="{BB962C8B-B14F-4D97-AF65-F5344CB8AC3E}">
        <p14:creationId xmlns:p14="http://schemas.microsoft.com/office/powerpoint/2010/main" val="2580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2761F-A2E2-4AEA-7A87-1F6CFDD4D221}"/>
              </a:ext>
            </a:extLst>
          </p:cNvPr>
          <p:cNvSpPr txBox="1"/>
          <p:nvPr/>
        </p:nvSpPr>
        <p:spPr>
          <a:xfrm>
            <a:off x="7419703" y="35705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달려간다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908D-11BF-F51A-81A7-BB12506E9D82}"/>
              </a:ext>
            </a:extLst>
          </p:cNvPr>
          <p:cNvSpPr txBox="1"/>
          <p:nvPr/>
        </p:nvSpPr>
        <p:spPr>
          <a:xfrm>
            <a:off x="4772298" y="1445622"/>
            <a:ext cx="6497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0" dirty="0"/>
              <a:t>우당</a:t>
            </a:r>
            <a:r>
              <a:rPr lang="en-US" altLang="ko-KR" sz="10800" b="1" dirty="0"/>
              <a:t>’</a:t>
            </a:r>
            <a:r>
              <a:rPr lang="ko-KR" altLang="en-US" sz="10800" b="1" dirty="0"/>
              <a:t>탕탕</a:t>
            </a:r>
            <a:r>
              <a:rPr lang="en-US" altLang="ko-KR" sz="10800" b="1" dirty="0"/>
              <a:t>’</a:t>
            </a:r>
            <a:endParaRPr lang="ko-KR" altLang="en-US" sz="10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A633-0E89-1C44-8A75-306003FAE285}"/>
              </a:ext>
            </a:extLst>
          </p:cNvPr>
          <p:cNvSpPr txBox="1"/>
          <p:nvPr/>
        </p:nvSpPr>
        <p:spPr>
          <a:xfrm>
            <a:off x="6553200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0A7B9-83F6-0E32-F190-A42BC7F1B4DD}"/>
              </a:ext>
            </a:extLst>
          </p:cNvPr>
          <p:cNvSpPr txBox="1"/>
          <p:nvPr/>
        </p:nvSpPr>
        <p:spPr>
          <a:xfrm>
            <a:off x="9695464" y="3473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종료하기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89A56D-965B-4DE3-D018-7A1743299C38}"/>
              </a:ext>
            </a:extLst>
          </p:cNvPr>
          <p:cNvGrpSpPr/>
          <p:nvPr/>
        </p:nvGrpSpPr>
        <p:grpSpPr>
          <a:xfrm>
            <a:off x="6035637" y="3473842"/>
            <a:ext cx="517563" cy="492160"/>
            <a:chOff x="5332521" y="3473841"/>
            <a:chExt cx="679692" cy="6463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581B79-ACD4-24FE-48C8-82A0271FE6D3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F4DA3F-46EB-481A-567F-1A86E87C72AD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1AF3DA-AED6-32D8-2C66-4FF7222F243F}"/>
              </a:ext>
            </a:extLst>
          </p:cNvPr>
          <p:cNvGrpSpPr/>
          <p:nvPr/>
        </p:nvGrpSpPr>
        <p:grpSpPr>
          <a:xfrm>
            <a:off x="9177900" y="3473841"/>
            <a:ext cx="517564" cy="492161"/>
            <a:chOff x="8558572" y="3473841"/>
            <a:chExt cx="679692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BC86F8-D930-865D-1FB1-CCD3855898FF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DF0E7F-AFDD-81ED-F26B-61E290CB96F8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C591B6-4CAA-DEFB-4222-F005320C0BFC}"/>
              </a:ext>
            </a:extLst>
          </p:cNvPr>
          <p:cNvSpPr/>
          <p:nvPr/>
        </p:nvSpPr>
        <p:spPr>
          <a:xfrm>
            <a:off x="5169664" y="3297829"/>
            <a:ext cx="5953125" cy="2123538"/>
          </a:xfrm>
          <a:prstGeom prst="roundRect">
            <a:avLst>
              <a:gd name="adj" fmla="val 78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FFFFB-679C-B740-343F-C0C6E0606780}"/>
              </a:ext>
            </a:extLst>
          </p:cNvPr>
          <p:cNvGrpSpPr/>
          <p:nvPr/>
        </p:nvGrpSpPr>
        <p:grpSpPr>
          <a:xfrm>
            <a:off x="5831883" y="4696200"/>
            <a:ext cx="517563" cy="492160"/>
            <a:chOff x="5332521" y="3473841"/>
            <a:chExt cx="679692" cy="6463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8528C3-A1CF-0F3F-DD41-FC186488B889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A0C7D0-7773-EE0E-4777-59DA44B97E94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D02A48-61E3-DED2-3AFF-815C24837AB2}"/>
              </a:ext>
            </a:extLst>
          </p:cNvPr>
          <p:cNvGrpSpPr/>
          <p:nvPr/>
        </p:nvGrpSpPr>
        <p:grpSpPr>
          <a:xfrm>
            <a:off x="9365282" y="5988474"/>
            <a:ext cx="517564" cy="492161"/>
            <a:chOff x="8558572" y="3473841"/>
            <a:chExt cx="679692" cy="6463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9E4686-AD14-D134-5901-358EBDC3B2F9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8B2601-EE55-885B-EB6B-E42B5D69367E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D8ECF9-A98A-4E11-F14F-417B6F4E0F96}"/>
              </a:ext>
            </a:extLst>
          </p:cNvPr>
          <p:cNvGrpSpPr/>
          <p:nvPr/>
        </p:nvGrpSpPr>
        <p:grpSpPr>
          <a:xfrm>
            <a:off x="8919118" y="4696200"/>
            <a:ext cx="517563" cy="492160"/>
            <a:chOff x="5332521" y="3473841"/>
            <a:chExt cx="679692" cy="646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270227-3956-E4CC-640D-52774B104866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A8F83-BB35-635B-2D46-9FD14EE280D9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7EEBB2-A0B4-208C-B8E5-14781E7296B7}"/>
              </a:ext>
            </a:extLst>
          </p:cNvPr>
          <p:cNvSpPr txBox="1"/>
          <p:nvPr/>
        </p:nvSpPr>
        <p:spPr>
          <a:xfrm>
            <a:off x="6445509" y="477077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혼자서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EA108-91BC-FBCA-301B-7870C5638741}"/>
              </a:ext>
            </a:extLst>
          </p:cNvPr>
          <p:cNvSpPr txBox="1"/>
          <p:nvPr/>
        </p:nvSpPr>
        <p:spPr>
          <a:xfrm>
            <a:off x="9532744" y="480513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둘이서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D9A6E-6173-8DDF-1FC5-E946343AA84B}"/>
              </a:ext>
            </a:extLst>
          </p:cNvPr>
          <p:cNvSpPr txBox="1"/>
          <p:nvPr/>
        </p:nvSpPr>
        <p:spPr>
          <a:xfrm>
            <a:off x="9978909" y="609741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안할래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86D42946-0C5A-95A9-1D24-F68B74CFE5A2}"/>
              </a:ext>
            </a:extLst>
          </p:cNvPr>
          <p:cNvSpPr/>
          <p:nvPr/>
        </p:nvSpPr>
        <p:spPr>
          <a:xfrm>
            <a:off x="6171697" y="3506075"/>
            <a:ext cx="872694" cy="87269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776C737D-300A-281B-D7FA-D29FB688B7AE}"/>
              </a:ext>
            </a:extLst>
          </p:cNvPr>
          <p:cNvSpPr/>
          <p:nvPr/>
        </p:nvSpPr>
        <p:spPr>
          <a:xfrm>
            <a:off x="9110680" y="3420662"/>
            <a:ext cx="637678" cy="63767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33E25CF2-10C0-5820-514C-82C778094163}"/>
              </a:ext>
            </a:extLst>
          </p:cNvPr>
          <p:cNvSpPr/>
          <p:nvPr/>
        </p:nvSpPr>
        <p:spPr>
          <a:xfrm>
            <a:off x="9882846" y="4007603"/>
            <a:ext cx="637678" cy="637678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A666D-378F-038E-8528-1279B4EB271C}"/>
              </a:ext>
            </a:extLst>
          </p:cNvPr>
          <p:cNvSpPr txBox="1"/>
          <p:nvPr/>
        </p:nvSpPr>
        <p:spPr>
          <a:xfrm>
            <a:off x="6245848" y="6043575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30F2A-6EE0-396A-6163-C536CA5A7AB1}"/>
              </a:ext>
            </a:extLst>
          </p:cNvPr>
          <p:cNvSpPr txBox="1"/>
          <p:nvPr/>
        </p:nvSpPr>
        <p:spPr>
          <a:xfrm>
            <a:off x="5318038" y="601897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Easy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D9101-7F75-2B2A-4F20-1E1DE0437E45}"/>
              </a:ext>
            </a:extLst>
          </p:cNvPr>
          <p:cNvSpPr txBox="1"/>
          <p:nvPr/>
        </p:nvSpPr>
        <p:spPr>
          <a:xfrm>
            <a:off x="7498752" y="6043575"/>
            <a:ext cx="8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Hard</a:t>
            </a:r>
            <a:endParaRPr lang="ko-KR" altLang="en-US" sz="2400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5F3A7A7-09D4-6ABA-B938-BCC868155A61}"/>
              </a:ext>
            </a:extLst>
          </p:cNvPr>
          <p:cNvSpPr/>
          <p:nvPr/>
        </p:nvSpPr>
        <p:spPr>
          <a:xfrm flipV="1">
            <a:off x="6607632" y="5797327"/>
            <a:ext cx="390525" cy="30008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13760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329327-B458-208C-6747-6835126F9D23}"/>
              </a:ext>
            </a:extLst>
          </p:cNvPr>
          <p:cNvGrpSpPr/>
          <p:nvPr/>
        </p:nvGrpSpPr>
        <p:grpSpPr>
          <a:xfrm>
            <a:off x="2909887" y="984812"/>
            <a:ext cx="6372225" cy="3903731"/>
            <a:chOff x="2909887" y="91527"/>
            <a:chExt cx="6372225" cy="390373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76A5C5-CEFC-2587-1F4B-EB1D3DD0FE7D}"/>
                </a:ext>
              </a:extLst>
            </p:cNvPr>
            <p:cNvSpPr/>
            <p:nvPr/>
          </p:nvSpPr>
          <p:spPr>
            <a:xfrm>
              <a:off x="2909887" y="1717712"/>
              <a:ext cx="6372225" cy="2277546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2CB5EB-3839-DA24-7FF2-ED74A4DF6DEF}"/>
                </a:ext>
              </a:extLst>
            </p:cNvPr>
            <p:cNvSpPr txBox="1"/>
            <p:nvPr/>
          </p:nvSpPr>
          <p:spPr>
            <a:xfrm>
              <a:off x="3252741" y="2199842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D9A50-FC9F-5771-EE1D-8339DF7D4A7E}"/>
                </a:ext>
              </a:extLst>
            </p:cNvPr>
            <p:cNvSpPr txBox="1"/>
            <p:nvPr/>
          </p:nvSpPr>
          <p:spPr>
            <a:xfrm>
              <a:off x="3940985" y="2199842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85A09E-CE5A-A684-261F-CE7AEF94368E}"/>
                </a:ext>
              </a:extLst>
            </p:cNvPr>
            <p:cNvSpPr/>
            <p:nvPr/>
          </p:nvSpPr>
          <p:spPr>
            <a:xfrm>
              <a:off x="3252741" y="2493698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하트 6">
              <a:extLst>
                <a:ext uri="{FF2B5EF4-FFF2-40B4-BE49-F238E27FC236}">
                  <a16:creationId xmlns:a16="http://schemas.microsoft.com/office/drawing/2014/main" id="{CCE46233-3693-8319-2AB9-70B263151C84}"/>
                </a:ext>
              </a:extLst>
            </p:cNvPr>
            <p:cNvSpPr/>
            <p:nvPr/>
          </p:nvSpPr>
          <p:spPr>
            <a:xfrm>
              <a:off x="3942057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19C38087-E440-C6D4-A6EC-CEA438B505FF}"/>
                </a:ext>
              </a:extLst>
            </p:cNvPr>
            <p:cNvSpPr/>
            <p:nvPr/>
          </p:nvSpPr>
          <p:spPr>
            <a:xfrm>
              <a:off x="422171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773DDB21-90BC-2837-BA92-7D74A2E3C3C4}"/>
                </a:ext>
              </a:extLst>
            </p:cNvPr>
            <p:cNvSpPr/>
            <p:nvPr/>
          </p:nvSpPr>
          <p:spPr>
            <a:xfrm>
              <a:off x="4501360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38E6D6BE-2F42-2000-74C2-0DD0CBA5AC6C}"/>
                </a:ext>
              </a:extLst>
            </p:cNvPr>
            <p:cNvSpPr/>
            <p:nvPr/>
          </p:nvSpPr>
          <p:spPr>
            <a:xfrm>
              <a:off x="4787732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545018AB-9A4F-46C3-9487-0519E6C4CA8A}"/>
                </a:ext>
              </a:extLst>
            </p:cNvPr>
            <p:cNvSpPr/>
            <p:nvPr/>
          </p:nvSpPr>
          <p:spPr>
            <a:xfrm>
              <a:off x="5067385" y="2493698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FBBF48EF-98C7-B5C2-81F8-D464BDA0981A}"/>
                </a:ext>
              </a:extLst>
            </p:cNvPr>
            <p:cNvSpPr/>
            <p:nvPr/>
          </p:nvSpPr>
          <p:spPr>
            <a:xfrm>
              <a:off x="3940985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73CD514-28A3-F9ED-D565-F30114E4E225}"/>
                </a:ext>
              </a:extLst>
            </p:cNvPr>
            <p:cNvSpPr/>
            <p:nvPr/>
          </p:nvSpPr>
          <p:spPr>
            <a:xfrm>
              <a:off x="422171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32761845-676B-B38C-7E4A-77A950E11997}"/>
                </a:ext>
              </a:extLst>
            </p:cNvPr>
            <p:cNvSpPr/>
            <p:nvPr/>
          </p:nvSpPr>
          <p:spPr>
            <a:xfrm>
              <a:off x="4501360" y="2771632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E7D0BB-5E61-AEB6-CB67-96E279C2C4AC}"/>
                </a:ext>
              </a:extLst>
            </p:cNvPr>
            <p:cNvSpPr txBox="1"/>
            <p:nvPr/>
          </p:nvSpPr>
          <p:spPr>
            <a:xfrm>
              <a:off x="5602114" y="2517951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5DF677-746D-880D-568E-2FF1FDDD6DF6}"/>
                </a:ext>
              </a:extLst>
            </p:cNvPr>
            <p:cNvSpPr txBox="1"/>
            <p:nvPr/>
          </p:nvSpPr>
          <p:spPr>
            <a:xfrm>
              <a:off x="5602114" y="2800030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3F49870-BFA7-7FA3-930F-AC2777A25893}"/>
                </a:ext>
              </a:extLst>
            </p:cNvPr>
            <p:cNvSpPr/>
            <p:nvPr/>
          </p:nvSpPr>
          <p:spPr>
            <a:xfrm>
              <a:off x="3944711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4AEA67D-3B1D-D7E5-F934-B305FEAF320B}"/>
                </a:ext>
              </a:extLst>
            </p:cNvPr>
            <p:cNvSpPr txBox="1"/>
            <p:nvPr/>
          </p:nvSpPr>
          <p:spPr>
            <a:xfrm>
              <a:off x="4581163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A6EE9-B5BE-5FED-1669-E6DF6B0752F3}"/>
                </a:ext>
              </a:extLst>
            </p:cNvPr>
            <p:cNvSpPr txBox="1"/>
            <p:nvPr/>
          </p:nvSpPr>
          <p:spPr>
            <a:xfrm>
              <a:off x="4580447" y="3446753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07C90A-6C6A-0CC5-C60F-9FF9F9FBBC3D}"/>
                </a:ext>
              </a:extLst>
            </p:cNvPr>
            <p:cNvSpPr txBox="1"/>
            <p:nvPr/>
          </p:nvSpPr>
          <p:spPr>
            <a:xfrm>
              <a:off x="3589218" y="91527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247483-B2B1-A5B3-4847-64C8D1709754}"/>
                </a:ext>
              </a:extLst>
            </p:cNvPr>
            <p:cNvSpPr/>
            <p:nvPr/>
          </p:nvSpPr>
          <p:spPr>
            <a:xfrm>
              <a:off x="5671189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F70E83-2D59-A4A0-5A51-CFD03852AB7B}"/>
                </a:ext>
              </a:extLst>
            </p:cNvPr>
            <p:cNvSpPr txBox="1"/>
            <p:nvPr/>
          </p:nvSpPr>
          <p:spPr>
            <a:xfrm>
              <a:off x="6307641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EC30D7-006B-4B0B-901D-F44F60E49827}"/>
                </a:ext>
              </a:extLst>
            </p:cNvPr>
            <p:cNvSpPr txBox="1"/>
            <p:nvPr/>
          </p:nvSpPr>
          <p:spPr>
            <a:xfrm>
              <a:off x="6306925" y="3446753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162BB-117C-E12C-B899-CB8EAEB6A778}"/>
                </a:ext>
              </a:extLst>
            </p:cNvPr>
            <p:cNvSpPr/>
            <p:nvPr/>
          </p:nvSpPr>
          <p:spPr>
            <a:xfrm>
              <a:off x="7389707" y="316236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EEC442-8B87-4BA2-CC36-41ABE6A3A7C3}"/>
                </a:ext>
              </a:extLst>
            </p:cNvPr>
            <p:cNvSpPr txBox="1"/>
            <p:nvPr/>
          </p:nvSpPr>
          <p:spPr>
            <a:xfrm>
              <a:off x="8026159" y="3228733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8F19C8-7A6B-8FE3-03D9-3E5FAB7E22C3}"/>
                </a:ext>
              </a:extLst>
            </p:cNvPr>
            <p:cNvSpPr txBox="1"/>
            <p:nvPr/>
          </p:nvSpPr>
          <p:spPr>
            <a:xfrm>
              <a:off x="8025443" y="3446753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4B71EA-958A-ED11-BE1B-55FB27D2C0BE}"/>
                </a:ext>
              </a:extLst>
            </p:cNvPr>
            <p:cNvSpPr txBox="1"/>
            <p:nvPr/>
          </p:nvSpPr>
          <p:spPr>
            <a:xfrm>
              <a:off x="6680307" y="2515444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2F8AB-4F6B-61FA-CB72-5CE019D79234}"/>
                </a:ext>
              </a:extLst>
            </p:cNvPr>
            <p:cNvSpPr txBox="1"/>
            <p:nvPr/>
          </p:nvSpPr>
          <p:spPr>
            <a:xfrm>
              <a:off x="6906363" y="2676733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35037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41756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3503766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4175621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2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1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623391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24653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10004499" y="48093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10004499" y="548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9486936" y="4809327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9486935" y="5481182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F090C75-D249-ED12-D623-000EA0ABB244}"/>
              </a:ext>
            </a:extLst>
          </p:cNvPr>
          <p:cNvGrpSpPr/>
          <p:nvPr/>
        </p:nvGrpSpPr>
        <p:grpSpPr>
          <a:xfrm>
            <a:off x="2909887" y="283156"/>
            <a:ext cx="6372225" cy="5765153"/>
            <a:chOff x="2909887" y="190823"/>
            <a:chExt cx="6372225" cy="57651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C9B444-4C68-16B1-A3B0-18A9BEDF68B9}"/>
                </a:ext>
              </a:extLst>
            </p:cNvPr>
            <p:cNvSpPr/>
            <p:nvPr/>
          </p:nvSpPr>
          <p:spPr>
            <a:xfrm>
              <a:off x="2909887" y="1817008"/>
              <a:ext cx="6372225" cy="4138968"/>
            </a:xfrm>
            <a:prstGeom prst="roundRect">
              <a:avLst>
                <a:gd name="adj" fmla="val 462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A1382-870D-19C2-001B-F2FF954B36F3}"/>
                </a:ext>
              </a:extLst>
            </p:cNvPr>
            <p:cNvSpPr txBox="1"/>
            <p:nvPr/>
          </p:nvSpPr>
          <p:spPr>
            <a:xfrm>
              <a:off x="3252741" y="2299138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E3FA99-866C-DAF4-9DBE-95D6EFC369DC}"/>
                </a:ext>
              </a:extLst>
            </p:cNvPr>
            <p:cNvSpPr txBox="1"/>
            <p:nvPr/>
          </p:nvSpPr>
          <p:spPr>
            <a:xfrm>
              <a:off x="3940985" y="2299138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297A60-70FF-49BE-42BA-8253D2D59101}"/>
                </a:ext>
              </a:extLst>
            </p:cNvPr>
            <p:cNvSpPr/>
            <p:nvPr/>
          </p:nvSpPr>
          <p:spPr>
            <a:xfrm>
              <a:off x="3252741" y="2592994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하트 93">
              <a:extLst>
                <a:ext uri="{FF2B5EF4-FFF2-40B4-BE49-F238E27FC236}">
                  <a16:creationId xmlns:a16="http://schemas.microsoft.com/office/drawing/2014/main" id="{0FD3653E-F4F9-137B-EBD4-A6C387920AB6}"/>
                </a:ext>
              </a:extLst>
            </p:cNvPr>
            <p:cNvSpPr/>
            <p:nvPr/>
          </p:nvSpPr>
          <p:spPr>
            <a:xfrm>
              <a:off x="3942057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4A0FC69E-A668-E7B3-4284-D8958E8EA5B4}"/>
                </a:ext>
              </a:extLst>
            </p:cNvPr>
            <p:cNvSpPr/>
            <p:nvPr/>
          </p:nvSpPr>
          <p:spPr>
            <a:xfrm>
              <a:off x="422171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하트 95">
              <a:extLst>
                <a:ext uri="{FF2B5EF4-FFF2-40B4-BE49-F238E27FC236}">
                  <a16:creationId xmlns:a16="http://schemas.microsoft.com/office/drawing/2014/main" id="{5ACEEC0A-6D87-0F1B-5935-FE37011D6BC9}"/>
                </a:ext>
              </a:extLst>
            </p:cNvPr>
            <p:cNvSpPr/>
            <p:nvPr/>
          </p:nvSpPr>
          <p:spPr>
            <a:xfrm>
              <a:off x="4501360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하트 96">
              <a:extLst>
                <a:ext uri="{FF2B5EF4-FFF2-40B4-BE49-F238E27FC236}">
                  <a16:creationId xmlns:a16="http://schemas.microsoft.com/office/drawing/2014/main" id="{55CC8601-5B6F-A2CB-8682-5E288ED8DA20}"/>
                </a:ext>
              </a:extLst>
            </p:cNvPr>
            <p:cNvSpPr/>
            <p:nvPr/>
          </p:nvSpPr>
          <p:spPr>
            <a:xfrm>
              <a:off x="4787732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하트 97">
              <a:extLst>
                <a:ext uri="{FF2B5EF4-FFF2-40B4-BE49-F238E27FC236}">
                  <a16:creationId xmlns:a16="http://schemas.microsoft.com/office/drawing/2014/main" id="{95DFF8D8-5166-7797-C952-87265358FB74}"/>
                </a:ext>
              </a:extLst>
            </p:cNvPr>
            <p:cNvSpPr/>
            <p:nvPr/>
          </p:nvSpPr>
          <p:spPr>
            <a:xfrm>
              <a:off x="5067385" y="2592994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다이아몬드 98">
              <a:extLst>
                <a:ext uri="{FF2B5EF4-FFF2-40B4-BE49-F238E27FC236}">
                  <a16:creationId xmlns:a16="http://schemas.microsoft.com/office/drawing/2014/main" id="{20B4E6FD-678D-0827-615E-43649D91824A}"/>
                </a:ext>
              </a:extLst>
            </p:cNvPr>
            <p:cNvSpPr/>
            <p:nvPr/>
          </p:nvSpPr>
          <p:spPr>
            <a:xfrm>
              <a:off x="3940985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256A17BB-6F03-47E3-4304-3DCC7241878C}"/>
                </a:ext>
              </a:extLst>
            </p:cNvPr>
            <p:cNvSpPr/>
            <p:nvPr/>
          </p:nvSpPr>
          <p:spPr>
            <a:xfrm>
              <a:off x="422171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2ECDAF1-B2D8-0492-01A0-9F8649619A5E}"/>
                </a:ext>
              </a:extLst>
            </p:cNvPr>
            <p:cNvSpPr/>
            <p:nvPr/>
          </p:nvSpPr>
          <p:spPr>
            <a:xfrm>
              <a:off x="4501360" y="2870928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EBFF1E-6918-D1F5-9E9B-48D24AB3BB0D}"/>
                </a:ext>
              </a:extLst>
            </p:cNvPr>
            <p:cNvSpPr txBox="1"/>
            <p:nvPr/>
          </p:nvSpPr>
          <p:spPr>
            <a:xfrm>
              <a:off x="5602114" y="2617247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9D60DE-AD8C-252E-3ABC-AAB96F89E637}"/>
                </a:ext>
              </a:extLst>
            </p:cNvPr>
            <p:cNvSpPr txBox="1"/>
            <p:nvPr/>
          </p:nvSpPr>
          <p:spPr>
            <a:xfrm>
              <a:off x="5602114" y="2899326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285E81-CF0D-082D-D9A7-58A8488CB2B0}"/>
                </a:ext>
              </a:extLst>
            </p:cNvPr>
            <p:cNvSpPr/>
            <p:nvPr/>
          </p:nvSpPr>
          <p:spPr>
            <a:xfrm>
              <a:off x="3944711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B3ACDA-3769-FAE7-8BD5-74997978E41D}"/>
                </a:ext>
              </a:extLst>
            </p:cNvPr>
            <p:cNvSpPr txBox="1"/>
            <p:nvPr/>
          </p:nvSpPr>
          <p:spPr>
            <a:xfrm>
              <a:off x="4581163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C04CE4-521B-810E-A498-A940F74C4A29}"/>
                </a:ext>
              </a:extLst>
            </p:cNvPr>
            <p:cNvSpPr txBox="1"/>
            <p:nvPr/>
          </p:nvSpPr>
          <p:spPr>
            <a:xfrm>
              <a:off x="4580447" y="3546049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65926C-975E-9F8E-48A2-BE53B1A939FF}"/>
                </a:ext>
              </a:extLst>
            </p:cNvPr>
            <p:cNvSpPr txBox="1"/>
            <p:nvPr/>
          </p:nvSpPr>
          <p:spPr>
            <a:xfrm>
              <a:off x="3589218" y="190823"/>
              <a:ext cx="4895571" cy="2277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8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Clear!</a:t>
              </a:r>
              <a:endParaRPr lang="ko-KR" altLang="en-US" sz="148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4482AAA-85A4-08F3-421F-CA554397E2A9}"/>
                </a:ext>
              </a:extLst>
            </p:cNvPr>
            <p:cNvSpPr/>
            <p:nvPr/>
          </p:nvSpPr>
          <p:spPr>
            <a:xfrm>
              <a:off x="5671189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A559BA-2BBE-43AA-BEBF-0BC1E3AEBB3E}"/>
                </a:ext>
              </a:extLst>
            </p:cNvPr>
            <p:cNvSpPr txBox="1"/>
            <p:nvPr/>
          </p:nvSpPr>
          <p:spPr>
            <a:xfrm>
              <a:off x="6307641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1D21D1-AF64-C482-D97E-FCD0CAE36F87}"/>
                </a:ext>
              </a:extLst>
            </p:cNvPr>
            <p:cNvSpPr txBox="1"/>
            <p:nvPr/>
          </p:nvSpPr>
          <p:spPr>
            <a:xfrm>
              <a:off x="6306925" y="3546049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D2323F7-FC7A-EF0F-BA43-4C3210D2F66D}"/>
                </a:ext>
              </a:extLst>
            </p:cNvPr>
            <p:cNvSpPr/>
            <p:nvPr/>
          </p:nvSpPr>
          <p:spPr>
            <a:xfrm>
              <a:off x="7389707" y="3261660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FA34B2D-2F2C-AA95-EAA2-F636A29A81F2}"/>
                </a:ext>
              </a:extLst>
            </p:cNvPr>
            <p:cNvSpPr txBox="1"/>
            <p:nvPr/>
          </p:nvSpPr>
          <p:spPr>
            <a:xfrm>
              <a:off x="8026159" y="3328029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6C065D5-4A86-869A-C5AA-61E5F6013D33}"/>
                </a:ext>
              </a:extLst>
            </p:cNvPr>
            <p:cNvSpPr txBox="1"/>
            <p:nvPr/>
          </p:nvSpPr>
          <p:spPr>
            <a:xfrm>
              <a:off x="8025443" y="3546049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F003ED-D6BB-4821-FF18-02BBB23B017F}"/>
                </a:ext>
              </a:extLst>
            </p:cNvPr>
            <p:cNvSpPr txBox="1"/>
            <p:nvPr/>
          </p:nvSpPr>
          <p:spPr>
            <a:xfrm>
              <a:off x="6680307" y="2614740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765AB8C-77B5-9EDD-BDF8-33E29F0780B7}"/>
                </a:ext>
              </a:extLst>
            </p:cNvPr>
            <p:cNvSpPr txBox="1"/>
            <p:nvPr/>
          </p:nvSpPr>
          <p:spPr>
            <a:xfrm>
              <a:off x="6906363" y="2776029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00DF29C-EC55-CBE1-DF92-4C59E087804B}"/>
                </a:ext>
              </a:extLst>
            </p:cNvPr>
            <p:cNvSpPr txBox="1"/>
            <p:nvPr/>
          </p:nvSpPr>
          <p:spPr>
            <a:xfrm>
              <a:off x="3252741" y="4149767"/>
              <a:ext cx="58984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Player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628720-4AF7-A746-BA7F-BF9C5CE27069}"/>
                </a:ext>
              </a:extLst>
            </p:cNvPr>
            <p:cNvSpPr txBox="1"/>
            <p:nvPr/>
          </p:nvSpPr>
          <p:spPr>
            <a:xfrm>
              <a:off x="3940985" y="4149767"/>
              <a:ext cx="110767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00,000,000,000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7C446A3-C6C3-2B02-7505-89F0B41042D1}"/>
                </a:ext>
              </a:extLst>
            </p:cNvPr>
            <p:cNvSpPr/>
            <p:nvPr/>
          </p:nvSpPr>
          <p:spPr>
            <a:xfrm>
              <a:off x="3252741" y="4443623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EFDDC125-5B12-8DF2-0F87-0ED133D76792}"/>
                </a:ext>
              </a:extLst>
            </p:cNvPr>
            <p:cNvSpPr/>
            <p:nvPr/>
          </p:nvSpPr>
          <p:spPr>
            <a:xfrm>
              <a:off x="3942057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하트 119">
              <a:extLst>
                <a:ext uri="{FF2B5EF4-FFF2-40B4-BE49-F238E27FC236}">
                  <a16:creationId xmlns:a16="http://schemas.microsoft.com/office/drawing/2014/main" id="{45863E4A-3161-F693-3682-8E28E21E589D}"/>
                </a:ext>
              </a:extLst>
            </p:cNvPr>
            <p:cNvSpPr/>
            <p:nvPr/>
          </p:nvSpPr>
          <p:spPr>
            <a:xfrm>
              <a:off x="422171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하트 120">
              <a:extLst>
                <a:ext uri="{FF2B5EF4-FFF2-40B4-BE49-F238E27FC236}">
                  <a16:creationId xmlns:a16="http://schemas.microsoft.com/office/drawing/2014/main" id="{FEC23395-3849-CE0B-0892-8FCF9524E523}"/>
                </a:ext>
              </a:extLst>
            </p:cNvPr>
            <p:cNvSpPr/>
            <p:nvPr/>
          </p:nvSpPr>
          <p:spPr>
            <a:xfrm>
              <a:off x="4501360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하트 121">
              <a:extLst>
                <a:ext uri="{FF2B5EF4-FFF2-40B4-BE49-F238E27FC236}">
                  <a16:creationId xmlns:a16="http://schemas.microsoft.com/office/drawing/2014/main" id="{97CEDA1C-6EC6-EBFA-763F-2C24FBE1A26D}"/>
                </a:ext>
              </a:extLst>
            </p:cNvPr>
            <p:cNvSpPr/>
            <p:nvPr/>
          </p:nvSpPr>
          <p:spPr>
            <a:xfrm>
              <a:off x="4787732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1CEEB316-B0EA-5D25-D3FE-B3D1E0BD03EA}"/>
                </a:ext>
              </a:extLst>
            </p:cNvPr>
            <p:cNvSpPr/>
            <p:nvPr/>
          </p:nvSpPr>
          <p:spPr>
            <a:xfrm>
              <a:off x="5067385" y="4443623"/>
              <a:ext cx="213064" cy="213064"/>
            </a:xfrm>
            <a:prstGeom prst="heart">
              <a:avLst/>
            </a:prstGeom>
            <a:solidFill>
              <a:srgbClr val="F95555"/>
            </a:solidFill>
            <a:ln w="28575">
              <a:solidFill>
                <a:srgbClr val="A478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다이아몬드 123">
              <a:extLst>
                <a:ext uri="{FF2B5EF4-FFF2-40B4-BE49-F238E27FC236}">
                  <a16:creationId xmlns:a16="http://schemas.microsoft.com/office/drawing/2014/main" id="{A8455D3C-5DDE-AD60-10A7-4301C0756F24}"/>
                </a:ext>
              </a:extLst>
            </p:cNvPr>
            <p:cNvSpPr/>
            <p:nvPr/>
          </p:nvSpPr>
          <p:spPr>
            <a:xfrm>
              <a:off x="3940985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17E21251-6311-1075-5DA1-D785FD0C0CE2}"/>
                </a:ext>
              </a:extLst>
            </p:cNvPr>
            <p:cNvSpPr/>
            <p:nvPr/>
          </p:nvSpPr>
          <p:spPr>
            <a:xfrm>
              <a:off x="422171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340E060F-375C-98B5-7165-CCCB61778752}"/>
                </a:ext>
              </a:extLst>
            </p:cNvPr>
            <p:cNvSpPr/>
            <p:nvPr/>
          </p:nvSpPr>
          <p:spPr>
            <a:xfrm>
              <a:off x="4501360" y="4721557"/>
              <a:ext cx="213064" cy="213064"/>
            </a:xfrm>
            <a:prstGeom prst="diamond">
              <a:avLst/>
            </a:prstGeom>
            <a:solidFill>
              <a:srgbClr val="F4E170"/>
            </a:solidFill>
            <a:ln w="28575">
              <a:solidFill>
                <a:srgbClr val="70AAD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8CFBE2-778E-DF39-E048-E48945998BA7}"/>
                </a:ext>
              </a:extLst>
            </p:cNvPr>
            <p:cNvSpPr txBox="1"/>
            <p:nvPr/>
          </p:nvSpPr>
          <p:spPr>
            <a:xfrm>
              <a:off x="5602114" y="4467876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151EB98-4BEA-1A90-54EC-F95234AB43F9}"/>
                </a:ext>
              </a:extLst>
            </p:cNvPr>
            <p:cNvSpPr txBox="1"/>
            <p:nvPr/>
          </p:nvSpPr>
          <p:spPr>
            <a:xfrm>
              <a:off x="5602114" y="4749955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8AA3576-E0D4-E577-B3A1-2DC750D28D73}"/>
                </a:ext>
              </a:extLst>
            </p:cNvPr>
            <p:cNvSpPr/>
            <p:nvPr/>
          </p:nvSpPr>
          <p:spPr>
            <a:xfrm>
              <a:off x="3944711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7CA01DF-BD20-CD8C-0705-644DDF275F08}"/>
                </a:ext>
              </a:extLst>
            </p:cNvPr>
            <p:cNvSpPr txBox="1"/>
            <p:nvPr/>
          </p:nvSpPr>
          <p:spPr>
            <a:xfrm>
              <a:off x="4581163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84F4FE9-F642-E480-95DE-0C3C829F058E}"/>
                </a:ext>
              </a:extLst>
            </p:cNvPr>
            <p:cNvSpPr txBox="1"/>
            <p:nvPr/>
          </p:nvSpPr>
          <p:spPr>
            <a:xfrm>
              <a:off x="4580447" y="5396678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100,000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B8CD5B0-D63C-E536-FE6D-B36316CFBD12}"/>
                </a:ext>
              </a:extLst>
            </p:cNvPr>
            <p:cNvSpPr/>
            <p:nvPr/>
          </p:nvSpPr>
          <p:spPr>
            <a:xfrm>
              <a:off x="5671189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6500A9-D357-E0E2-33D6-853FA699D362}"/>
                </a:ext>
              </a:extLst>
            </p:cNvPr>
            <p:cNvSpPr txBox="1"/>
            <p:nvPr/>
          </p:nvSpPr>
          <p:spPr>
            <a:xfrm>
              <a:off x="6307641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12ECF89-FD00-124E-CFC8-140162F92548}"/>
                </a:ext>
              </a:extLst>
            </p:cNvPr>
            <p:cNvSpPr txBox="1"/>
            <p:nvPr/>
          </p:nvSpPr>
          <p:spPr>
            <a:xfrm>
              <a:off x="6306925" y="5396678"/>
              <a:ext cx="86401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1,000,000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E50F134-6B56-2345-B8A7-D5D404CEC87B}"/>
                </a:ext>
              </a:extLst>
            </p:cNvPr>
            <p:cNvSpPr/>
            <p:nvPr/>
          </p:nvSpPr>
          <p:spPr>
            <a:xfrm>
              <a:off x="7389707" y="5112289"/>
              <a:ext cx="553998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1AF3096-5123-4DCB-0865-C1A55E123187}"/>
                </a:ext>
              </a:extLst>
            </p:cNvPr>
            <p:cNvSpPr txBox="1"/>
            <p:nvPr/>
          </p:nvSpPr>
          <p:spPr>
            <a:xfrm>
              <a:off x="8026159" y="5178658"/>
              <a:ext cx="4440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88.8%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5F72FB-3D57-D581-0B38-8746EFD7E314}"/>
                </a:ext>
              </a:extLst>
            </p:cNvPr>
            <p:cNvSpPr txBox="1"/>
            <p:nvPr/>
          </p:nvSpPr>
          <p:spPr>
            <a:xfrm>
              <a:off x="8025443" y="5396678"/>
              <a:ext cx="95378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X 10,000,000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9FD1603-4F2B-5ADB-11DA-850E613DD014}"/>
                </a:ext>
              </a:extLst>
            </p:cNvPr>
            <p:cNvSpPr txBox="1"/>
            <p:nvPr/>
          </p:nvSpPr>
          <p:spPr>
            <a:xfrm>
              <a:off x="6680307" y="4465369"/>
              <a:ext cx="8095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200" b="1" dirty="0"/>
                <a:t>Total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Score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41F9040-2BFC-4B1C-F33B-8AAB7384366E}"/>
                </a:ext>
              </a:extLst>
            </p:cNvPr>
            <p:cNvSpPr txBox="1"/>
            <p:nvPr/>
          </p:nvSpPr>
          <p:spPr>
            <a:xfrm>
              <a:off x="6906363" y="4626658"/>
              <a:ext cx="2197718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2400" b="1" dirty="0"/>
                <a:t>00,000,000,000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9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73D816-A9E1-A1CF-EC36-14CDAE1424F0}"/>
              </a:ext>
            </a:extLst>
          </p:cNvPr>
          <p:cNvSpPr/>
          <p:nvPr/>
        </p:nvSpPr>
        <p:spPr>
          <a:xfrm>
            <a:off x="11652786" y="743036"/>
            <a:ext cx="333425" cy="5622930"/>
          </a:xfrm>
          <a:prstGeom prst="roundRect">
            <a:avLst/>
          </a:prstGeom>
          <a:solidFill>
            <a:srgbClr val="CB6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3CE1F1-C225-1DB8-165A-15CBEA81F05B}"/>
              </a:ext>
            </a:extLst>
          </p:cNvPr>
          <p:cNvSpPr/>
          <p:nvPr/>
        </p:nvSpPr>
        <p:spPr>
          <a:xfrm>
            <a:off x="11708705" y="816769"/>
            <a:ext cx="223732" cy="547449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B42AD1-8216-837B-68A4-008912BBBC39}"/>
              </a:ext>
            </a:extLst>
          </p:cNvPr>
          <p:cNvSpPr/>
          <p:nvPr/>
        </p:nvSpPr>
        <p:spPr>
          <a:xfrm>
            <a:off x="11708705" y="816770"/>
            <a:ext cx="223732" cy="4687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2D137-4302-AEB3-95F7-0352A6A2B922}"/>
              </a:ext>
            </a:extLst>
          </p:cNvPr>
          <p:cNvSpPr/>
          <p:nvPr/>
        </p:nvSpPr>
        <p:spPr>
          <a:xfrm>
            <a:off x="371429" y="358570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AF7A0691-EC29-B275-0822-D0672B3B955D}"/>
              </a:ext>
            </a:extLst>
          </p:cNvPr>
          <p:cNvSpPr/>
          <p:nvPr/>
        </p:nvSpPr>
        <p:spPr>
          <a:xfrm>
            <a:off x="1060745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1AE1DDC-3956-612B-8DC2-DD1D3825FAB5}"/>
              </a:ext>
            </a:extLst>
          </p:cNvPr>
          <p:cNvSpPr/>
          <p:nvPr/>
        </p:nvSpPr>
        <p:spPr>
          <a:xfrm>
            <a:off x="134039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6E270CC4-BC01-949A-227C-0FB38863258B}"/>
              </a:ext>
            </a:extLst>
          </p:cNvPr>
          <p:cNvSpPr/>
          <p:nvPr/>
        </p:nvSpPr>
        <p:spPr>
          <a:xfrm>
            <a:off x="1620048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ACB8-0A69-6952-6BCE-6070580F0D4E}"/>
              </a:ext>
            </a:extLst>
          </p:cNvPr>
          <p:cNvSpPr txBox="1"/>
          <p:nvPr/>
        </p:nvSpPr>
        <p:spPr>
          <a:xfrm>
            <a:off x="371429" y="98490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1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224F043A-15C4-9DE8-CB48-729B8EA4107C}"/>
              </a:ext>
            </a:extLst>
          </p:cNvPr>
          <p:cNvSpPr/>
          <p:nvPr/>
        </p:nvSpPr>
        <p:spPr>
          <a:xfrm>
            <a:off x="1906420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745FA97-EEDF-4BF9-5610-DC994331EB7D}"/>
              </a:ext>
            </a:extLst>
          </p:cNvPr>
          <p:cNvSpPr/>
          <p:nvPr/>
        </p:nvSpPr>
        <p:spPr>
          <a:xfrm>
            <a:off x="2186073" y="358570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8E17A1A-55E6-FE8F-0CE1-ED2793DB857D}"/>
              </a:ext>
            </a:extLst>
          </p:cNvPr>
          <p:cNvSpPr/>
          <p:nvPr/>
        </p:nvSpPr>
        <p:spPr>
          <a:xfrm>
            <a:off x="1059673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AF1F341-BA6B-FE5C-21B9-807559C65109}"/>
              </a:ext>
            </a:extLst>
          </p:cNvPr>
          <p:cNvSpPr/>
          <p:nvPr/>
        </p:nvSpPr>
        <p:spPr>
          <a:xfrm>
            <a:off x="134039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A2544D73-2C0F-26B5-7AF4-D86EACCE7612}"/>
              </a:ext>
            </a:extLst>
          </p:cNvPr>
          <p:cNvSpPr/>
          <p:nvPr/>
        </p:nvSpPr>
        <p:spPr>
          <a:xfrm>
            <a:off x="1620048" y="636504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25195-DBAC-F425-9357-1EC1EE24F7EA}"/>
              </a:ext>
            </a:extLst>
          </p:cNvPr>
          <p:cNvSpPr txBox="1"/>
          <p:nvPr/>
        </p:nvSpPr>
        <p:spPr>
          <a:xfrm>
            <a:off x="1059673" y="98490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B5E410-235C-AACB-1ECC-897977641A78}"/>
              </a:ext>
            </a:extLst>
          </p:cNvPr>
          <p:cNvSpPr/>
          <p:nvPr/>
        </p:nvSpPr>
        <p:spPr>
          <a:xfrm>
            <a:off x="371429" y="5955976"/>
            <a:ext cx="5539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3C83D-B856-432A-3DCA-C8FEB404B9E7}"/>
              </a:ext>
            </a:extLst>
          </p:cNvPr>
          <p:cNvSpPr txBox="1"/>
          <p:nvPr/>
        </p:nvSpPr>
        <p:spPr>
          <a:xfrm>
            <a:off x="371429" y="6574844"/>
            <a:ext cx="5898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Player 2</a:t>
            </a: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9006802B-13F1-FDA9-0BCA-901277A5AFEF}"/>
              </a:ext>
            </a:extLst>
          </p:cNvPr>
          <p:cNvSpPr/>
          <p:nvPr/>
        </p:nvSpPr>
        <p:spPr>
          <a:xfrm>
            <a:off x="1060745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>
            <a:extLst>
              <a:ext uri="{FF2B5EF4-FFF2-40B4-BE49-F238E27FC236}">
                <a16:creationId xmlns:a16="http://schemas.microsoft.com/office/drawing/2014/main" id="{279AA775-DF7D-53CD-42DD-519F0BAEBC4F}"/>
              </a:ext>
            </a:extLst>
          </p:cNvPr>
          <p:cNvSpPr/>
          <p:nvPr/>
        </p:nvSpPr>
        <p:spPr>
          <a:xfrm>
            <a:off x="134039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B4B41290-DF46-8E73-6204-A5AED6611184}"/>
              </a:ext>
            </a:extLst>
          </p:cNvPr>
          <p:cNvSpPr/>
          <p:nvPr/>
        </p:nvSpPr>
        <p:spPr>
          <a:xfrm>
            <a:off x="1620048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0B10E10-E95B-C7A2-F1EC-9F5E5F793BDD}"/>
              </a:ext>
            </a:extLst>
          </p:cNvPr>
          <p:cNvSpPr/>
          <p:nvPr/>
        </p:nvSpPr>
        <p:spPr>
          <a:xfrm>
            <a:off x="1906420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D019A912-E89F-EEE6-657D-8E29EBDDEEED}"/>
              </a:ext>
            </a:extLst>
          </p:cNvPr>
          <p:cNvSpPr/>
          <p:nvPr/>
        </p:nvSpPr>
        <p:spPr>
          <a:xfrm>
            <a:off x="1059673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5EE13B1E-9631-81B9-2225-CD276DCF4644}"/>
              </a:ext>
            </a:extLst>
          </p:cNvPr>
          <p:cNvSpPr/>
          <p:nvPr/>
        </p:nvSpPr>
        <p:spPr>
          <a:xfrm>
            <a:off x="134039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DD95805B-5C93-A399-A3F7-2735F2894803}"/>
              </a:ext>
            </a:extLst>
          </p:cNvPr>
          <p:cNvSpPr/>
          <p:nvPr/>
        </p:nvSpPr>
        <p:spPr>
          <a:xfrm>
            <a:off x="1620048" y="6233910"/>
            <a:ext cx="213064" cy="213064"/>
          </a:xfrm>
          <a:prstGeom prst="diamond">
            <a:avLst/>
          </a:prstGeom>
          <a:solidFill>
            <a:srgbClr val="F4E170"/>
          </a:solidFill>
          <a:ln w="28575">
            <a:solidFill>
              <a:srgbClr val="70A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B183A5-2E2C-6F61-A58B-D5C1F446B71F}"/>
              </a:ext>
            </a:extLst>
          </p:cNvPr>
          <p:cNvSpPr txBox="1"/>
          <p:nvPr/>
        </p:nvSpPr>
        <p:spPr>
          <a:xfrm>
            <a:off x="1059673" y="6574844"/>
            <a:ext cx="110767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b="1" dirty="0"/>
              <a:t>00,000,000,000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A3B6B-EB01-E5AE-067A-D55819838D98}"/>
              </a:ext>
            </a:extLst>
          </p:cNvPr>
          <p:cNvSpPr txBox="1"/>
          <p:nvPr/>
        </p:nvSpPr>
        <p:spPr>
          <a:xfrm>
            <a:off x="11567025" y="391333"/>
            <a:ext cx="504946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b="1" dirty="0"/>
              <a:t>Boss</a:t>
            </a: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A1D6E301-E255-48BB-F896-ED5B7ECD1914}"/>
              </a:ext>
            </a:extLst>
          </p:cNvPr>
          <p:cNvSpPr/>
          <p:nvPr/>
        </p:nvSpPr>
        <p:spPr>
          <a:xfrm>
            <a:off x="2186073" y="5955976"/>
            <a:ext cx="213064" cy="213064"/>
          </a:xfrm>
          <a:prstGeom prst="heart">
            <a:avLst/>
          </a:prstGeom>
          <a:solidFill>
            <a:srgbClr val="F95555"/>
          </a:solidFill>
          <a:ln w="28575">
            <a:solidFill>
              <a:srgbClr val="A47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7C90A-6C6A-0CC5-C60F-9FF9F9FBBC3D}"/>
              </a:ext>
            </a:extLst>
          </p:cNvPr>
          <p:cNvSpPr txBox="1"/>
          <p:nvPr/>
        </p:nvSpPr>
        <p:spPr>
          <a:xfrm>
            <a:off x="2575805" y="1586874"/>
            <a:ext cx="7040389" cy="2277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800" dirty="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</a:rPr>
              <a:t>Defeat…</a:t>
            </a:r>
            <a:endParaRPr lang="ko-KR" altLang="en-US" sz="14800" dirty="0"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C6C1F-6023-6ACD-002E-39E14010E8B1}"/>
              </a:ext>
            </a:extLst>
          </p:cNvPr>
          <p:cNvSpPr txBox="1"/>
          <p:nvPr/>
        </p:nvSpPr>
        <p:spPr>
          <a:xfrm>
            <a:off x="6901720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재시도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5F647-1AE4-E7D6-0AB4-D4CEF7A2CE23}"/>
              </a:ext>
            </a:extLst>
          </p:cNvPr>
          <p:cNvSpPr txBox="1"/>
          <p:nvPr/>
        </p:nvSpPr>
        <p:spPr>
          <a:xfrm>
            <a:off x="8913814" y="3989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타이틀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C5D0D55-4144-0304-8D2A-3C6CFB6A0E7E}"/>
              </a:ext>
            </a:extLst>
          </p:cNvPr>
          <p:cNvGrpSpPr/>
          <p:nvPr/>
        </p:nvGrpSpPr>
        <p:grpSpPr>
          <a:xfrm>
            <a:off x="6384157" y="3989224"/>
            <a:ext cx="517563" cy="492160"/>
            <a:chOff x="5332521" y="3473841"/>
            <a:chExt cx="679692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5E8643F-04B9-317F-0543-960860E7F60E}"/>
                </a:ext>
              </a:extLst>
            </p:cNvPr>
            <p:cNvSpPr/>
            <p:nvPr/>
          </p:nvSpPr>
          <p:spPr>
            <a:xfrm>
              <a:off x="5332521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EAA979-399F-0B3E-0530-E1C05539E0E3}"/>
                </a:ext>
              </a:extLst>
            </p:cNvPr>
            <p:cNvSpPr/>
            <p:nvPr/>
          </p:nvSpPr>
          <p:spPr>
            <a:xfrm>
              <a:off x="5426287" y="3473841"/>
              <a:ext cx="492160" cy="4921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D8A52C-359A-00F1-1E65-847690735B63}"/>
              </a:ext>
            </a:extLst>
          </p:cNvPr>
          <p:cNvGrpSpPr/>
          <p:nvPr/>
        </p:nvGrpSpPr>
        <p:grpSpPr>
          <a:xfrm>
            <a:off x="8396250" y="3989223"/>
            <a:ext cx="517564" cy="492161"/>
            <a:chOff x="8558572" y="3473841"/>
            <a:chExt cx="679692" cy="64633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84F1DD-CAB2-C677-2B66-0056AA8D0173}"/>
                </a:ext>
              </a:extLst>
            </p:cNvPr>
            <p:cNvSpPr/>
            <p:nvPr/>
          </p:nvSpPr>
          <p:spPr>
            <a:xfrm>
              <a:off x="8558572" y="3719921"/>
              <a:ext cx="679692" cy="400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A1E734-4B14-5447-2EEC-D56BF8E4FCA5}"/>
                </a:ext>
              </a:extLst>
            </p:cNvPr>
            <p:cNvSpPr/>
            <p:nvPr/>
          </p:nvSpPr>
          <p:spPr>
            <a:xfrm>
              <a:off x="8652338" y="3473841"/>
              <a:ext cx="492160" cy="4921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99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3B99-2AAC-7F00-D5CB-2ED956E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ko-KR" altLang="en-US" dirty="0" err="1"/>
              <a:t>스프라이트</a:t>
            </a:r>
            <a:r>
              <a:rPr lang="ko-KR" altLang="en-US" dirty="0"/>
              <a:t> 목록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C972600-66FD-C3B3-1C54-5EEB6622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434975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142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스프라이트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24</cp:revision>
  <dcterms:created xsi:type="dcterms:W3CDTF">2024-10-15T07:47:55Z</dcterms:created>
  <dcterms:modified xsi:type="dcterms:W3CDTF">2024-10-20T15:06:07Z</dcterms:modified>
</cp:coreProperties>
</file>