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0" r:id="rId3"/>
    <p:sldId id="259" r:id="rId4"/>
    <p:sldId id="272" r:id="rId5"/>
    <p:sldId id="262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BF4"/>
    <a:srgbClr val="C2F1C8"/>
    <a:srgbClr val="F6C6AD"/>
    <a:srgbClr val="84E291"/>
    <a:srgbClr val="FFFFFF"/>
    <a:srgbClr val="E59EDD"/>
    <a:srgbClr val="AEAEAE"/>
    <a:srgbClr val="D9D9D9"/>
    <a:srgbClr val="C1E5F5"/>
    <a:srgbClr val="F2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072E-BCF3-4762-BBF4-FE8C5F0CA22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6C544-47EB-43C3-AE20-88893B510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타이틀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7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타이틀 화면의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메인 화면의 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아군 턴 행동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8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A1623-1555-FA8D-6FCC-A070A3F8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88863-E75C-A93A-B833-296487E8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D7804-F818-BB12-444B-127818F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590D-0596-E349-A966-80DCFA8F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A5EC-2F19-EFC5-BB7C-76E62CF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88B8-AB3C-50DC-3DF9-4033C91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EBE5F-5C8E-0595-7E2D-6412997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9B96-083F-2EA6-461D-7ED48B6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E7B46-7E00-F931-6054-76D23BC5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09A8-6465-D988-4A94-C6F4464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4EDA0-814C-8942-2AC1-FCFD352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69A38-BB01-1534-5A98-574CE08C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1FCCD-50C2-CD26-B6A3-A726382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EE49-5FAF-86B6-6DFB-02E868A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12EB-8FA0-7413-A2E6-C85056A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2A77-5E10-9758-28F3-340ED78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6A49-57E2-6949-144C-AC8725ED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6A36C-72F9-5140-5CEC-44608634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6536-CBCE-6943-E594-37386E3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71DA-D9D2-1677-382D-BE58E6F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8B0E-8E48-5C58-539E-2F534B5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F7A7-2E10-48DB-DD85-D62F9A41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BF27-F8EC-AB95-1AAF-78221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10F4-CCD6-4BC4-82C8-3CB5B2C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E035-8446-944E-CF65-83492E8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4D08-F383-9F62-23B9-FD25E2C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63033-C6E2-F6EC-8A71-4D998A3F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C616F-9B1F-FEEF-1D7A-B499BD9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26E75-175E-3F2D-A386-AA42C08D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1B1C6-4D0D-CA05-9230-E69F1EE3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EB437-8933-2E17-75AC-A0B8E67C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2113-2945-74D9-F1B3-8D197F7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1692-FA45-44AC-1AB5-A1AF38C8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830AC-43E7-B707-E57C-B7FCD97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F26B0-038E-B367-AB7C-BF9C751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350089-4D51-8690-934D-DE5C8875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3839F-5E7F-D10F-4E9A-FB564DD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6EFDF-D693-E462-92AA-7A6D19BE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AB12A-65DB-608E-36EE-EC6D327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2A64-614A-D062-091A-DB6F606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50744-0DAC-83B9-37A1-A5BC804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E0287-410F-C8DE-2A73-ACF07EF7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44179-5189-143E-760C-58F42AC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6154A-F892-C24E-470C-74C96CB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F14F-C46F-5B70-07DE-D940638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29A59-8A52-4F73-03A1-68418CF7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E772-54FA-40D6-B997-52463D6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1B37-B458-B2F9-2EA6-AA1AEB70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473D8-3896-4D42-6887-C6745C94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1513B-2AF4-AF0C-C647-150EA24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70DAE-E53F-FBDD-E68C-7A64EA2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511FC-747A-B04A-0E53-7996F71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801C-946B-F825-C6B0-9BB2B76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5EC4E-2D72-2629-6E0D-6216FC88F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1A297-4B76-894B-275C-1E6A4C1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A2948-5A6B-A728-F9CB-EB7400DD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0C7D2-0B9E-E703-F2A1-2518CB35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3A85-A227-9E35-DA67-991CF50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68989-182E-1FB8-8EAD-1327CBF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9F5B-1ED6-0FBB-6890-09308A2E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434C-F39D-663B-704F-E2296A81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C66EB-5EC5-42D4-833D-B3D8B52983C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A8F1-6BB7-210A-825B-66BD5172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4E85-7C51-B5F2-0662-00E6E9B0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7394658" y="2861264"/>
            <a:ext cx="0" cy="3782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179491" y="-963504"/>
            <a:ext cx="346317" cy="608401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018636" y="-2802649"/>
            <a:ext cx="346317" cy="97623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5399843" y="3849159"/>
            <a:ext cx="0" cy="160839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1295747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2251664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632658" y="2251664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2251664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361110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3259069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종료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632658" y="3239558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4637843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463784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3" idx="2"/>
            <a:endCxn id="43" idx="0"/>
          </p:cNvCxnSpPr>
          <p:nvPr/>
        </p:nvCxnSpPr>
        <p:spPr>
          <a:xfrm rot="16200000" flipH="1">
            <a:off x="3166095" y="1005810"/>
            <a:ext cx="378295" cy="40892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6200000" flipH="1">
            <a:off x="1944461" y="3215339"/>
            <a:ext cx="559523" cy="1827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1310641" y="2861264"/>
            <a:ext cx="0" cy="37829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C2895AE-B3A0-F206-018D-7DCECFA16D9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8069737" y="2186185"/>
            <a:ext cx="378295" cy="1728452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5F49806-A6F9-604F-B030-414702B80B8A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rot="5400000" flipH="1">
            <a:off x="4473570" y="-800381"/>
            <a:ext cx="2248612" cy="7050469"/>
          </a:xfrm>
          <a:prstGeom prst="bentConnector4">
            <a:avLst>
              <a:gd name="adj1" fmla="val -23334"/>
              <a:gd name="adj2" fmla="val -41681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BBD5A1-3ED2-5B0B-8161-E3A21AF9E888}"/>
              </a:ext>
            </a:extLst>
          </p:cNvPr>
          <p:cNvSpPr/>
          <p:nvPr/>
        </p:nvSpPr>
        <p:spPr>
          <a:xfrm>
            <a:off x="6632658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세이브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6573D-E2FC-FE34-D6B4-AF6241279FE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7394658" y="3849158"/>
            <a:ext cx="0" cy="16083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8B768-3076-7674-0386-4A5ED2C5E162}"/>
              </a:ext>
            </a:extLst>
          </p:cNvPr>
          <p:cNvSpPr/>
          <p:nvPr/>
        </p:nvSpPr>
        <p:spPr>
          <a:xfrm>
            <a:off x="10310948" y="6054453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EE05A-BAD8-CA74-E385-C3BF11F01A3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D967FD6-C63B-C195-B1DD-DD10A9E1F47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B4457A6-6E5C-7E06-9EF7-EFD46FE60BD6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187424-D149-EFD3-4994-1E6BBEAF1E4D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F0DE467-094B-CD29-8C13-6210997906ED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764215-5EA8-283F-5EF5-D237C9FBF6E8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E05157-48AC-3F83-48E8-D0C1F7A3DF7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27C0A2-2017-0FFF-CAA4-C6CF9F7AD7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10641" y="1905347"/>
            <a:ext cx="0" cy="346317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934A1-4A0D-4189-9C63-47585F3542D7}"/>
              </a:ext>
            </a:extLst>
          </p:cNvPr>
          <p:cNvSpPr/>
          <p:nvPr/>
        </p:nvSpPr>
        <p:spPr>
          <a:xfrm>
            <a:off x="548641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4BEE65-2EB7-B035-8EF7-EA5D31D51678}"/>
              </a:ext>
            </a:extLst>
          </p:cNvPr>
          <p:cNvSpPr/>
          <p:nvPr/>
        </p:nvSpPr>
        <p:spPr>
          <a:xfrm>
            <a:off x="2375803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1696A6-8444-A53C-C018-039A0D74962F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1310641" y="3849159"/>
            <a:ext cx="0" cy="559523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2D1D61-F3CC-8525-4FF2-03DC1D27A432}"/>
              </a:ext>
            </a:extLst>
          </p:cNvPr>
          <p:cNvCxnSpPr>
            <a:cxnSpLocks/>
            <a:stCxn id="27" idx="2"/>
            <a:endCxn id="2" idx="1"/>
          </p:cNvCxnSpPr>
          <p:nvPr/>
        </p:nvCxnSpPr>
        <p:spPr>
          <a:xfrm rot="5400000" flipH="1">
            <a:off x="-779227" y="2928415"/>
            <a:ext cx="3417735" cy="762000"/>
          </a:xfrm>
          <a:prstGeom prst="bentConnector4">
            <a:avLst>
              <a:gd name="adj1" fmla="val -6689"/>
              <a:gd name="adj2" fmla="val 13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6C4433-F56D-BC0C-776A-127687FA7E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072948" y="2861264"/>
            <a:ext cx="0" cy="397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F327081-B2DC-FAA7-624C-7780AF59F3DF}"/>
              </a:ext>
            </a:extLst>
          </p:cNvPr>
          <p:cNvSpPr/>
          <p:nvPr/>
        </p:nvSpPr>
        <p:spPr>
          <a:xfrm>
            <a:off x="237580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F920CB4-B586-C1BE-279A-009DF46D0F64}"/>
              </a:ext>
            </a:extLst>
          </p:cNvPr>
          <p:cNvCxnSpPr>
            <a:cxnSpLocks/>
            <a:stCxn id="28" idx="2"/>
            <a:endCxn id="177" idx="0"/>
          </p:cNvCxnSpPr>
          <p:nvPr/>
        </p:nvCxnSpPr>
        <p:spPr>
          <a:xfrm>
            <a:off x="3137803" y="5018282"/>
            <a:ext cx="0" cy="43927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DE4BC339-B503-DBF8-D07E-A5282424AF68}"/>
              </a:ext>
            </a:extLst>
          </p:cNvPr>
          <p:cNvSpPr/>
          <p:nvPr/>
        </p:nvSpPr>
        <p:spPr>
          <a:xfrm>
            <a:off x="5312756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59E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C9E88677-24ED-8B8D-84B4-CA70DAD6DA11}"/>
              </a:ext>
            </a:extLst>
          </p:cNvPr>
          <p:cNvSpPr/>
          <p:nvPr/>
        </p:nvSpPr>
        <p:spPr>
          <a:xfrm>
            <a:off x="7307572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49CC9746-E050-5D21-2167-CC774DBD67CD}"/>
              </a:ext>
            </a:extLst>
          </p:cNvPr>
          <p:cNvCxnSpPr>
            <a:cxnSpLocks/>
            <a:stCxn id="177" idx="2"/>
            <a:endCxn id="181" idx="2"/>
          </p:cNvCxnSpPr>
          <p:nvPr/>
        </p:nvCxnSpPr>
        <p:spPr>
          <a:xfrm rot="16200000" flipH="1">
            <a:off x="4079229" y="5125726"/>
            <a:ext cx="292101" cy="2174953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119DA9CC-C673-9F34-C957-136695F55352}"/>
              </a:ext>
            </a:extLst>
          </p:cNvPr>
          <p:cNvCxnSpPr>
            <a:cxnSpLocks/>
            <a:stCxn id="46" idx="2"/>
            <a:endCxn id="181" idx="0"/>
          </p:cNvCxnSpPr>
          <p:nvPr/>
        </p:nvCxnSpPr>
        <p:spPr>
          <a:xfrm flipH="1">
            <a:off x="5399842" y="6067153"/>
            <a:ext cx="1" cy="20501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ABFA0E3-4764-ACC7-AAF9-FB8575F2A83F}"/>
              </a:ext>
            </a:extLst>
          </p:cNvPr>
          <p:cNvCxnSpPr>
            <a:cxnSpLocks/>
            <a:stCxn id="181" idx="6"/>
            <a:endCxn id="183" idx="2"/>
          </p:cNvCxnSpPr>
          <p:nvPr/>
        </p:nvCxnSpPr>
        <p:spPr>
          <a:xfrm>
            <a:off x="5486927" y="6359254"/>
            <a:ext cx="18206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9035F89E-76E5-6DA0-7E23-4AD4ACE175AD}"/>
              </a:ext>
            </a:extLst>
          </p:cNvPr>
          <p:cNvCxnSpPr>
            <a:cxnSpLocks/>
            <a:stCxn id="30" idx="2"/>
            <a:endCxn id="183" idx="0"/>
          </p:cNvCxnSpPr>
          <p:nvPr/>
        </p:nvCxnSpPr>
        <p:spPr>
          <a:xfrm>
            <a:off x="7394658" y="6067153"/>
            <a:ext cx="0" cy="20501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F1C4F04-BD75-4AAD-984B-5F32CC1B614D}"/>
              </a:ext>
            </a:extLst>
          </p:cNvPr>
          <p:cNvCxnSpPr>
            <a:cxnSpLocks/>
            <a:stCxn id="183" idx="6"/>
            <a:endCxn id="44" idx="1"/>
          </p:cNvCxnSpPr>
          <p:nvPr/>
        </p:nvCxnSpPr>
        <p:spPr>
          <a:xfrm flipV="1">
            <a:off x="7481743" y="6359253"/>
            <a:ext cx="2829205" cy="1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92ADEC-7FF4-7766-7C23-9C6C3487ECAD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게임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7380F-B86A-37E2-F22A-7A501843FBD3}"/>
              </a:ext>
            </a:extLst>
          </p:cNvPr>
          <p:cNvSpPr/>
          <p:nvPr/>
        </p:nvSpPr>
        <p:spPr>
          <a:xfrm>
            <a:off x="182880" y="1165412"/>
            <a:ext cx="8281851" cy="49305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F7DE73-F9E6-D415-2AD1-E1C9F594F941}"/>
              </a:ext>
            </a:extLst>
          </p:cNvPr>
          <p:cNvSpPr/>
          <p:nvPr/>
        </p:nvSpPr>
        <p:spPr>
          <a:xfrm>
            <a:off x="167255" y="6266328"/>
            <a:ext cx="829747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932118" y="2281646"/>
            <a:ext cx="0" cy="43543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6963685" y="2281646"/>
            <a:ext cx="0" cy="4267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963685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3700140" y="-1591499"/>
            <a:ext cx="548640" cy="5978450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5184356" y="-3075716"/>
            <a:ext cx="548640" cy="894688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920235" y="-3811594"/>
            <a:ext cx="548640" cy="1041864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 rot="16200000" flipH="1">
            <a:off x="1466381" y="1800500"/>
            <a:ext cx="435431" cy="13977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985235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985235" y="2281646"/>
            <a:ext cx="0" cy="43543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2382957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406116" y="51380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406116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 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384566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9352999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  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824756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406116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  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6384566" y="3635833"/>
            <a:ext cx="1158237" cy="609600"/>
          </a:xfrm>
          <a:prstGeom prst="rect">
            <a:avLst/>
          </a:prstGeom>
          <a:solidFill>
            <a:srgbClr val="C2F1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방어구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9352999" y="3635833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던전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진입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824756" y="2717077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696EA-C5EF-0F32-CFFD-87CD3DCA46E6}"/>
              </a:ext>
            </a:extLst>
          </p:cNvPr>
          <p:cNvSpPr/>
          <p:nvPr/>
        </p:nvSpPr>
        <p:spPr>
          <a:xfrm>
            <a:off x="9352999" y="2717077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384566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방어구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406116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406116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803838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803838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46" idx="2"/>
            <a:endCxn id="92" idx="3"/>
          </p:cNvCxnSpPr>
          <p:nvPr/>
        </p:nvCxnSpPr>
        <p:spPr>
          <a:xfrm rot="5400000" flipH="1" flipV="1">
            <a:off x="1590477" y="3814357"/>
            <a:ext cx="2164078" cy="579118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>
            <a:off x="-386363" y="3814357"/>
            <a:ext cx="2164078" cy="579119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6E88C1-6AB4-D90F-ECD6-E7C41C533E58}"/>
              </a:ext>
            </a:extLst>
          </p:cNvPr>
          <p:cNvSpPr/>
          <p:nvPr/>
        </p:nvSpPr>
        <p:spPr>
          <a:xfrm>
            <a:off x="1803838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  매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985235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5302575-2D16-BDE1-0342-CDDFEE697743}"/>
              </a:ext>
            </a:extLst>
          </p:cNvPr>
          <p:cNvCxnSpPr>
            <a:cxnSpLocks/>
            <a:stCxn id="92" idx="2"/>
            <a:endCxn id="43" idx="0"/>
          </p:cNvCxnSpPr>
          <p:nvPr/>
        </p:nvCxnSpPr>
        <p:spPr>
          <a:xfrm>
            <a:off x="2382957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778046-E7FC-46A2-AD0D-A9EA8649EB06}"/>
              </a:ext>
            </a:extLst>
          </p:cNvPr>
          <p:cNvSpPr/>
          <p:nvPr/>
        </p:nvSpPr>
        <p:spPr>
          <a:xfrm>
            <a:off x="6384566" y="2708364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985235" y="1123406"/>
            <a:ext cx="0" cy="54864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B652F82-199D-0D90-58FF-292A7DF355C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6963685" y="3317964"/>
            <a:ext cx="0" cy="3178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D7802A-FE47-5E74-4DC9-428D2098742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403875" y="2281646"/>
            <a:ext cx="0" cy="4354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2F488B-3CCE-0E62-38D8-8A78AA7511A9}"/>
              </a:ext>
            </a:extLst>
          </p:cNvPr>
          <p:cNvSpPr/>
          <p:nvPr/>
        </p:nvSpPr>
        <p:spPr>
          <a:xfrm>
            <a:off x="3614034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B5C4C1-7E25-D3F7-62D0-9D39EAADFE39}"/>
              </a:ext>
            </a:extLst>
          </p:cNvPr>
          <p:cNvSpPr/>
          <p:nvPr/>
        </p:nvSpPr>
        <p:spPr>
          <a:xfrm>
            <a:off x="3614034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41A85D1-1E71-A672-F746-AA7984129A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9932118" y="3326677"/>
            <a:ext cx="0" cy="3091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FC7CB779-4548-8DBD-3C66-D9395EDF79F6}"/>
              </a:ext>
            </a:extLst>
          </p:cNvPr>
          <p:cNvCxnSpPr>
            <a:cxnSpLocks/>
            <a:stCxn id="104" idx="2"/>
            <a:endCxn id="226" idx="0"/>
          </p:cNvCxnSpPr>
          <p:nvPr/>
        </p:nvCxnSpPr>
        <p:spPr>
          <a:xfrm>
            <a:off x="4193153" y="2281646"/>
            <a:ext cx="0" cy="4267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3C72F68-F9EB-076A-78E5-03FF15C4F7CE}"/>
              </a:ext>
            </a:extLst>
          </p:cNvPr>
          <p:cNvCxnSpPr>
            <a:cxnSpLocks/>
            <a:stCxn id="226" idx="2"/>
            <a:endCxn id="108" idx="0"/>
          </p:cNvCxnSpPr>
          <p:nvPr/>
        </p:nvCxnSpPr>
        <p:spPr>
          <a:xfrm>
            <a:off x="4193153" y="3317964"/>
            <a:ext cx="0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671974-C9EC-5ABD-6FE4-7DC6956F151F}"/>
              </a:ext>
            </a:extLst>
          </p:cNvPr>
          <p:cNvSpPr/>
          <p:nvPr/>
        </p:nvSpPr>
        <p:spPr>
          <a:xfrm>
            <a:off x="3614033" y="4572004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A9EBB4A-1078-A980-C221-68C61655D126}"/>
              </a:ext>
            </a:extLst>
          </p:cNvPr>
          <p:cNvSpPr/>
          <p:nvPr/>
        </p:nvSpPr>
        <p:spPr>
          <a:xfrm>
            <a:off x="3614034" y="2708364"/>
            <a:ext cx="1158237" cy="609600"/>
          </a:xfrm>
          <a:prstGeom prst="rect">
            <a:avLst/>
          </a:prstGeom>
          <a:solidFill>
            <a:srgbClr val="C2F1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88D3036-CAD4-7D9F-7A92-CDFAB51292F4}"/>
              </a:ext>
            </a:extLst>
          </p:cNvPr>
          <p:cNvCxnSpPr>
            <a:cxnSpLocks/>
            <a:stCxn id="108" idx="2"/>
            <a:endCxn id="220" idx="0"/>
          </p:cNvCxnSpPr>
          <p:nvPr/>
        </p:nvCxnSpPr>
        <p:spPr>
          <a:xfrm flipH="1">
            <a:off x="4193152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7C6AB0B-F5B9-4D85-D935-BCB686CDB0DA}"/>
              </a:ext>
            </a:extLst>
          </p:cNvPr>
          <p:cNvCxnSpPr>
            <a:cxnSpLocks/>
            <a:stCxn id="220" idx="2"/>
            <a:endCxn id="104" idx="1"/>
          </p:cNvCxnSpPr>
          <p:nvPr/>
        </p:nvCxnSpPr>
        <p:spPr>
          <a:xfrm rot="5400000" flipH="1">
            <a:off x="2301214" y="3289666"/>
            <a:ext cx="3204758" cy="579118"/>
          </a:xfrm>
          <a:prstGeom prst="bentConnector4">
            <a:avLst>
              <a:gd name="adj1" fmla="val -7133"/>
              <a:gd name="adj2" fmla="val 139474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0D60982-29AB-DD7C-4EE5-28E017EF2E98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2E5AAE2B-4EE7-5B7B-53D8-375BC9AC6360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348F36BE-9E36-AFEA-B9A4-345E2E14B12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303A1CE-B6AD-D66C-9947-66A3946C0B13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5545D72-4C6F-A179-3ED5-D1E6FE3E96E3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CE746F6B-891A-EA7C-0D51-6CA0CC9ABEBD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DB58F40-7B60-EBAE-0D40-FA5478CF11C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CA7F9F-5628-52AE-EF5D-7A0AF9DA7BDE}"/>
              </a:ext>
            </a:extLst>
          </p:cNvPr>
          <p:cNvCxnSpPr>
            <a:cxnSpLocks/>
            <a:stCxn id="2" idx="2"/>
            <a:endCxn id="104" idx="0"/>
          </p:cNvCxnSpPr>
          <p:nvPr/>
        </p:nvCxnSpPr>
        <p:spPr>
          <a:xfrm rot="16200000" flipH="1">
            <a:off x="2314874" y="-206233"/>
            <a:ext cx="548640" cy="320791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FAECD0-B690-7625-B4EA-F74511EE51E1}"/>
              </a:ext>
            </a:extLst>
          </p:cNvPr>
          <p:cNvSpPr/>
          <p:nvPr/>
        </p:nvSpPr>
        <p:spPr>
          <a:xfrm>
            <a:off x="5082625" y="3635833"/>
            <a:ext cx="1158237" cy="609600"/>
          </a:xfrm>
          <a:prstGeom prst="rect">
            <a:avLst/>
          </a:prstGeom>
          <a:solidFill>
            <a:srgbClr val="C2F1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3908AB-3C02-0AA6-033F-6A4DD721BC91}"/>
              </a:ext>
            </a:extLst>
          </p:cNvPr>
          <p:cNvSpPr/>
          <p:nvPr/>
        </p:nvSpPr>
        <p:spPr>
          <a:xfrm>
            <a:off x="5082625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C436299-1CCA-DB5F-3458-3A38F7FEB572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5400000">
            <a:off x="6153781" y="2825928"/>
            <a:ext cx="317869" cy="1301941"/>
          </a:xfrm>
          <a:prstGeom prst="bentConnector3">
            <a:avLst>
              <a:gd name="adj1" fmla="val 39041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2C39A2-4601-5F09-1DF2-C9051BEC0F7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661744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834EDF-2FE7-752A-254F-0276BC8CEE6B}"/>
              </a:ext>
            </a:extLst>
          </p:cNvPr>
          <p:cNvCxnSpPr>
            <a:cxnSpLocks/>
            <a:stCxn id="30" idx="2"/>
            <a:endCxn id="105" idx="2"/>
          </p:cNvCxnSpPr>
          <p:nvPr/>
        </p:nvCxnSpPr>
        <p:spPr>
          <a:xfrm rot="16200000" flipH="1">
            <a:off x="5994851" y="4852848"/>
            <a:ext cx="548640" cy="1214854"/>
          </a:xfrm>
          <a:prstGeom prst="bentConnector2">
            <a:avLst/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A2AD28-08A2-2292-F905-78FF4CB8802A}"/>
              </a:ext>
            </a:extLst>
          </p:cNvPr>
          <p:cNvSpPr/>
          <p:nvPr/>
        </p:nvSpPr>
        <p:spPr>
          <a:xfrm>
            <a:off x="7686506" y="3635833"/>
            <a:ext cx="1158237" cy="609600"/>
          </a:xfrm>
          <a:prstGeom prst="rect">
            <a:avLst/>
          </a:prstGeom>
          <a:solidFill>
            <a:srgbClr val="C2F1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소모품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B299A30-C10B-D7F7-8975-036D7C3A5006}"/>
              </a:ext>
            </a:extLst>
          </p:cNvPr>
          <p:cNvSpPr/>
          <p:nvPr/>
        </p:nvSpPr>
        <p:spPr>
          <a:xfrm>
            <a:off x="7686506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소모품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3CCFBFC-6B15-87F2-AF80-184F7C7579D6}"/>
              </a:ext>
            </a:extLst>
          </p:cNvPr>
          <p:cNvCxnSpPr>
            <a:cxnSpLocks/>
            <a:stCxn id="87" idx="2"/>
            <a:endCxn id="105" idx="6"/>
          </p:cNvCxnSpPr>
          <p:nvPr/>
        </p:nvCxnSpPr>
        <p:spPr>
          <a:xfrm rot="5400000">
            <a:off x="7383877" y="4852847"/>
            <a:ext cx="548640" cy="1214856"/>
          </a:xfrm>
          <a:prstGeom prst="bentConnector2">
            <a:avLst/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45ED01BA-1473-88C0-D945-9DE4BAEF775F}"/>
              </a:ext>
            </a:extLst>
          </p:cNvPr>
          <p:cNvCxnSpPr>
            <a:cxnSpLocks/>
            <a:stCxn id="19" idx="2"/>
            <a:endCxn id="86" idx="0"/>
          </p:cNvCxnSpPr>
          <p:nvPr/>
        </p:nvCxnSpPr>
        <p:spPr>
          <a:xfrm rot="16200000" flipH="1">
            <a:off x="7455721" y="2825928"/>
            <a:ext cx="317869" cy="1301940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1929A3D-3E2F-E547-E292-6FCE51405438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265625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83FA6E9-C9F5-D00E-361C-392E90D9A69A}"/>
              </a:ext>
            </a:extLst>
          </p:cNvPr>
          <p:cNvCxnSpPr>
            <a:cxnSpLocks/>
            <a:stCxn id="25" idx="2"/>
            <a:endCxn id="105" idx="0"/>
          </p:cNvCxnSpPr>
          <p:nvPr/>
        </p:nvCxnSpPr>
        <p:spPr>
          <a:xfrm flipH="1">
            <a:off x="6963684" y="5185955"/>
            <a:ext cx="1" cy="46155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순서도: 연결자 104">
            <a:extLst>
              <a:ext uri="{FF2B5EF4-FFF2-40B4-BE49-F238E27FC236}">
                <a16:creationId xmlns:a16="http://schemas.microsoft.com/office/drawing/2014/main" id="{F3327A38-AC1C-ADB2-D807-5958262E3939}"/>
              </a:ext>
            </a:extLst>
          </p:cNvPr>
          <p:cNvSpPr/>
          <p:nvPr/>
        </p:nvSpPr>
        <p:spPr>
          <a:xfrm>
            <a:off x="6876598" y="564750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61CB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4E50037-1420-7A54-3BEC-2990FF793561}"/>
              </a:ext>
            </a:extLst>
          </p:cNvPr>
          <p:cNvCxnSpPr>
            <a:cxnSpLocks/>
            <a:stCxn id="105" idx="4"/>
            <a:endCxn id="4" idx="3"/>
          </p:cNvCxnSpPr>
          <p:nvPr/>
        </p:nvCxnSpPr>
        <p:spPr>
          <a:xfrm rot="5400000" flipH="1" flipV="1">
            <a:off x="5330826" y="3609703"/>
            <a:ext cx="3844834" cy="579119"/>
          </a:xfrm>
          <a:prstGeom prst="bentConnector4">
            <a:avLst>
              <a:gd name="adj1" fmla="val -5946"/>
              <a:gd name="adj2" fmla="val 366542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156447"/>
            <a:ext cx="8281851" cy="4957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5939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199C2-F2D0-4C91-8A30-E6754B428728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5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2070243" y="1784522"/>
            <a:ext cx="281051" cy="2757604"/>
          </a:xfrm>
          <a:prstGeom prst="bentConnector3">
            <a:avLst>
              <a:gd name="adj1" fmla="val 3644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589570" y="3836736"/>
            <a:ext cx="0" cy="22444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589570" y="2311827"/>
            <a:ext cx="0" cy="17808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2923462" y="889519"/>
            <a:ext cx="1332215" cy="532886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층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2923462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발생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2923462" y="2489913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진행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6096000" y="5827587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마을 화면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2923462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승리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2923462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보상 습득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65858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패배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65858" y="6169126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게임 오버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589570" y="3022799"/>
            <a:ext cx="0" cy="28105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589570" y="1422405"/>
            <a:ext cx="0" cy="356536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8CA46-09A6-C442-37DE-0E6CCC12A58E}"/>
              </a:ext>
            </a:extLst>
          </p:cNvPr>
          <p:cNvSpPr/>
          <p:nvPr/>
        </p:nvSpPr>
        <p:spPr>
          <a:xfrm>
            <a:off x="2923462" y="116251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71C17F-222B-4041-56D2-746F1E9CCFF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589570" y="649137"/>
            <a:ext cx="0" cy="24038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EC5B8944-1B59-0226-6357-32B105EF582F}"/>
              </a:ext>
            </a:extLst>
          </p:cNvPr>
          <p:cNvSpPr/>
          <p:nvPr/>
        </p:nvSpPr>
        <p:spPr>
          <a:xfrm>
            <a:off x="3502483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6D09B7B-C0E7-9563-3E29-480794EED937}"/>
              </a:ext>
            </a:extLst>
          </p:cNvPr>
          <p:cNvCxnSpPr>
            <a:cxnSpLocks/>
            <a:stCxn id="35" idx="2"/>
            <a:endCxn id="113" idx="0"/>
          </p:cNvCxnSpPr>
          <p:nvPr/>
        </p:nvCxnSpPr>
        <p:spPr>
          <a:xfrm flipH="1">
            <a:off x="3589569" y="4594063"/>
            <a:ext cx="1" cy="19830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2F5E12F-A131-577F-4FA3-E0037975460B}"/>
              </a:ext>
            </a:extLst>
          </p:cNvPr>
          <p:cNvSpPr/>
          <p:nvPr/>
        </p:nvSpPr>
        <p:spPr>
          <a:xfrm>
            <a:off x="456938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클리어</a:t>
            </a: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7521165-E969-146E-8D26-ADADE621BBD7}"/>
              </a:ext>
            </a:extLst>
          </p:cNvPr>
          <p:cNvSpPr/>
          <p:nvPr/>
        </p:nvSpPr>
        <p:spPr>
          <a:xfrm>
            <a:off x="292346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남음</a:t>
            </a: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A74EC96E-E94E-C25F-9E58-877326FEDA22}"/>
              </a:ext>
            </a:extLst>
          </p:cNvPr>
          <p:cNvCxnSpPr>
            <a:cxnSpLocks/>
            <a:stCxn id="113" idx="4"/>
            <a:endCxn id="208" idx="0"/>
          </p:cNvCxnSpPr>
          <p:nvPr/>
        </p:nvCxnSpPr>
        <p:spPr>
          <a:xfrm rot="16200000" flipH="1">
            <a:off x="4285882" y="4270227"/>
            <a:ext cx="253298" cy="1645924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DEB5CC7-967F-181B-32FA-113DB1C0D621}"/>
              </a:ext>
            </a:extLst>
          </p:cNvPr>
          <p:cNvCxnSpPr>
            <a:cxnSpLocks/>
            <a:stCxn id="113" idx="4"/>
            <a:endCxn id="302" idx="0"/>
          </p:cNvCxnSpPr>
          <p:nvPr/>
        </p:nvCxnSpPr>
        <p:spPr>
          <a:xfrm>
            <a:off x="3589569" y="4966540"/>
            <a:ext cx="4" cy="253298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F705CF2C-7D9A-7064-8468-20DB0A4CA6ED}"/>
              </a:ext>
            </a:extLst>
          </p:cNvPr>
          <p:cNvSpPr/>
          <p:nvPr/>
        </p:nvSpPr>
        <p:spPr>
          <a:xfrm>
            <a:off x="1277541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전멸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2CA855C3-03F8-3976-96D6-51CA48B9652B}"/>
              </a:ext>
            </a:extLst>
          </p:cNvPr>
          <p:cNvCxnSpPr>
            <a:cxnSpLocks/>
            <a:stCxn id="113" idx="4"/>
            <a:endCxn id="353" idx="0"/>
          </p:cNvCxnSpPr>
          <p:nvPr/>
        </p:nvCxnSpPr>
        <p:spPr>
          <a:xfrm rot="5400000">
            <a:off x="2639960" y="4270229"/>
            <a:ext cx="253298" cy="1645920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712B8B6C-A611-BD71-936B-0D4AD478357F}"/>
              </a:ext>
            </a:extLst>
          </p:cNvPr>
          <p:cNvCxnSpPr>
            <a:cxnSpLocks/>
            <a:stCxn id="353" idx="2"/>
            <a:endCxn id="42" idx="6"/>
          </p:cNvCxnSpPr>
          <p:nvPr/>
        </p:nvCxnSpPr>
        <p:spPr>
          <a:xfrm rot="5400000">
            <a:off x="1356487" y="5315288"/>
            <a:ext cx="149727" cy="102459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D9234015-68DE-111C-87A6-F823ED773BC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DBED12F6-10FC-30EF-7609-D7B2C24A1FB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16C45D4D-48B1-FBDF-D3CB-340C278F72D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2EF5749-BF44-ACDC-72A0-7C5D1006622B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5ABC44E6-FDF5-A690-F0E9-EDB40DE93DA8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C888F60-AB4E-3DB8-45A1-B394AB0EC4D3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7831CC9E-49E7-FD58-D385-BF3A6F95536E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FC759B1B-A297-EB7B-B839-60D9A0CEFF60}"/>
              </a:ext>
            </a:extLst>
          </p:cNvPr>
          <p:cNvSpPr/>
          <p:nvPr/>
        </p:nvSpPr>
        <p:spPr>
          <a:xfrm>
            <a:off x="744879" y="5815365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A427F9-9116-2393-12D3-203245B74B3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831965" y="3836736"/>
            <a:ext cx="1" cy="197862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360CA3-BB35-64A7-4745-5F180365A25F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831965" y="5989536"/>
            <a:ext cx="1" cy="17959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66AAA65-199E-A9E4-7420-9A2690D3648F}"/>
              </a:ext>
            </a:extLst>
          </p:cNvPr>
          <p:cNvCxnSpPr>
            <a:cxnSpLocks/>
            <a:stCxn id="208" idx="2"/>
            <a:endCxn id="10" idx="1"/>
          </p:cNvCxnSpPr>
          <p:nvPr/>
        </p:nvCxnSpPr>
        <p:spPr>
          <a:xfrm rot="16200000" flipH="1">
            <a:off x="5495093" y="5493123"/>
            <a:ext cx="341306" cy="860507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A3929CE-0336-4C73-1F3B-78BBB49E0CE5}"/>
              </a:ext>
            </a:extLst>
          </p:cNvPr>
          <p:cNvCxnSpPr>
            <a:cxnSpLocks/>
            <a:stCxn id="302" idx="2"/>
            <a:endCxn id="2" idx="3"/>
          </p:cNvCxnSpPr>
          <p:nvPr/>
        </p:nvCxnSpPr>
        <p:spPr>
          <a:xfrm rot="5400000" flipH="1" flipV="1">
            <a:off x="1624244" y="3121291"/>
            <a:ext cx="4596762" cy="666104"/>
          </a:xfrm>
          <a:prstGeom prst="bentConnector4">
            <a:avLst>
              <a:gd name="adj1" fmla="val -20129"/>
              <a:gd name="adj2" fmla="val 614131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9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2AEF92E-0FBE-5A6E-B998-97A8248FAA9B}"/>
              </a:ext>
            </a:extLst>
          </p:cNvPr>
          <p:cNvSpPr/>
          <p:nvPr/>
        </p:nvSpPr>
        <p:spPr>
          <a:xfrm>
            <a:off x="182880" y="2402103"/>
            <a:ext cx="8252908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캐릭터 이름 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</a:rPr>
              <a:t>][</a:t>
            </a:r>
            <a:r>
              <a:rPr lang="ko-KR" altLang="en-US" sz="1600" dirty="0">
                <a:solidFill>
                  <a:schemeClr val="tx1"/>
                </a:solidFill>
              </a:rPr>
              <a:t>경험치</a:t>
            </a:r>
            <a:r>
              <a:rPr lang="en-US" altLang="ko-KR" sz="1600" dirty="0">
                <a:solidFill>
                  <a:schemeClr val="tx1"/>
                </a:solidFill>
              </a:rPr>
              <a:t>]  HP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0000/0000 | AP 00 | BP: 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[0]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1   | [1]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2   | [2]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9197788" y="2572871"/>
            <a:ext cx="2811332" cy="34757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캐릭터 이름 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</a:rPr>
              <a:t>][</a:t>
            </a:r>
            <a:r>
              <a:rPr lang="ko-KR" altLang="en-US" sz="1600" dirty="0">
                <a:solidFill>
                  <a:schemeClr val="tx1"/>
                </a:solidFill>
              </a:rPr>
              <a:t>경험치</a:t>
            </a:r>
            <a:r>
              <a:rPr lang="en-US" altLang="ko-KR" sz="1600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0000/0000  AP 00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공격력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방어력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행동력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소지금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스킬 </a:t>
            </a:r>
            <a:r>
              <a:rPr lang="en-US" altLang="ko-KR" sz="1600" dirty="0">
                <a:solidFill>
                  <a:schemeClr val="tx1"/>
                </a:solidFill>
              </a:rPr>
              <a:t>1 ----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스킬 </a:t>
            </a:r>
            <a:r>
              <a:rPr lang="en-US" altLang="ko-KR" sz="1600" dirty="0">
                <a:solidFill>
                  <a:schemeClr val="tx1"/>
                </a:solidFill>
              </a:rPr>
              <a:t>2 ----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47B35-F65C-B444-3D46-061DA2E803B1}"/>
              </a:ext>
            </a:extLst>
          </p:cNvPr>
          <p:cNvSpPr/>
          <p:nvPr/>
        </p:nvSpPr>
        <p:spPr>
          <a:xfrm>
            <a:off x="167256" y="174172"/>
            <a:ext cx="8913992" cy="5874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이벤트 로그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FCBE2-A4E0-C843-A4A9-007F9FD85648}"/>
              </a:ext>
            </a:extLst>
          </p:cNvPr>
          <p:cNvSpPr/>
          <p:nvPr/>
        </p:nvSpPr>
        <p:spPr>
          <a:xfrm>
            <a:off x="9197788" y="896026"/>
            <a:ext cx="2811332" cy="783772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몬스터 이름 </a:t>
            </a:r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레벨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HP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0000/0000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DC450A-E72A-93E3-5078-A263F3902418}"/>
              </a:ext>
            </a:extLst>
          </p:cNvPr>
          <p:cNvSpPr/>
          <p:nvPr/>
        </p:nvSpPr>
        <p:spPr>
          <a:xfrm>
            <a:off x="9817505" y="1912451"/>
            <a:ext cx="1571898" cy="391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현재 행동 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BF52D-21A0-EE1A-ACD2-6E03BB8F3712}"/>
              </a:ext>
            </a:extLst>
          </p:cNvPr>
          <p:cNvSpPr txBox="1"/>
          <p:nvPr/>
        </p:nvSpPr>
        <p:spPr>
          <a:xfrm>
            <a:off x="201961" y="26724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1290A-5FE5-D16A-AFA7-C22608B2FEDC}"/>
              </a:ext>
            </a:extLst>
          </p:cNvPr>
          <p:cNvSpPr txBox="1"/>
          <p:nvPr/>
        </p:nvSpPr>
        <p:spPr>
          <a:xfrm>
            <a:off x="201961" y="980538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107C84-1418-2722-A350-06D62CEC8639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E280A-2BF5-7436-FD7A-E44DF2A1C26B}"/>
              </a:ext>
            </a:extLst>
          </p:cNvPr>
          <p:cNvSpPr/>
          <p:nvPr/>
        </p:nvSpPr>
        <p:spPr>
          <a:xfrm>
            <a:off x="9197787" y="147233"/>
            <a:ext cx="2792251" cy="5430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b="1" dirty="0">
                <a:solidFill>
                  <a:schemeClr val="tx1"/>
                </a:solidFill>
              </a:rPr>
              <a:t>던전 이름 </a:t>
            </a: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현재 층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최대 층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A0C37-18DF-9BAB-6C67-300F8D5BBD66}"/>
              </a:ext>
            </a:extLst>
          </p:cNvPr>
          <p:cNvSpPr txBox="1"/>
          <p:nvPr/>
        </p:nvSpPr>
        <p:spPr>
          <a:xfrm>
            <a:off x="201961" y="1688805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517CB-7E51-C640-CD35-327B9DEC7BA5}"/>
              </a:ext>
            </a:extLst>
          </p:cNvPr>
          <p:cNvSpPr txBox="1"/>
          <p:nvPr/>
        </p:nvSpPr>
        <p:spPr>
          <a:xfrm>
            <a:off x="201961" y="2402103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63130-9225-C0B7-12A4-5E55AFD361C0}"/>
              </a:ext>
            </a:extLst>
          </p:cNvPr>
          <p:cNvSpPr txBox="1"/>
          <p:nvPr/>
        </p:nvSpPr>
        <p:spPr>
          <a:xfrm>
            <a:off x="201961" y="311037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ABBA1-2361-DABF-51C4-07766D456046}"/>
              </a:ext>
            </a:extLst>
          </p:cNvPr>
          <p:cNvSpPr txBox="1"/>
          <p:nvPr/>
        </p:nvSpPr>
        <p:spPr>
          <a:xfrm>
            <a:off x="201961" y="3823668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93728-86BA-852A-C99B-18C2ADDB9F06}"/>
              </a:ext>
            </a:extLst>
          </p:cNvPr>
          <p:cNvSpPr txBox="1"/>
          <p:nvPr/>
        </p:nvSpPr>
        <p:spPr>
          <a:xfrm>
            <a:off x="201961" y="453565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E0735-B165-4B18-2BD5-6268DF5265F8}"/>
              </a:ext>
            </a:extLst>
          </p:cNvPr>
          <p:cNvSpPr txBox="1"/>
          <p:nvPr/>
        </p:nvSpPr>
        <p:spPr>
          <a:xfrm>
            <a:off x="201961" y="5248948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44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B1DED-72E3-37F6-532D-510B54C6BECC}"/>
              </a:ext>
            </a:extLst>
          </p:cNvPr>
          <p:cNvSpPr txBox="1"/>
          <p:nvPr/>
        </p:nvSpPr>
        <p:spPr>
          <a:xfrm>
            <a:off x="349624" y="2824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전투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7856-CCA8-7C76-81CA-A409706D48E5}"/>
              </a:ext>
            </a:extLst>
          </p:cNvPr>
          <p:cNvSpPr txBox="1"/>
          <p:nvPr/>
        </p:nvSpPr>
        <p:spPr>
          <a:xfrm>
            <a:off x="2537012" y="432553"/>
            <a:ext cx="9018816" cy="5394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플레이어는 매 턴 마다 지정된 </a:t>
            </a:r>
            <a:r>
              <a:rPr lang="en-US" altLang="ko-KR" b="1" dirty="0"/>
              <a:t>AP(</a:t>
            </a:r>
            <a:r>
              <a:rPr lang="ko-KR" altLang="en-US" b="1" dirty="0"/>
              <a:t>행동 포인트</a:t>
            </a:r>
            <a:r>
              <a:rPr lang="en-US" altLang="ko-KR" b="1" dirty="0"/>
              <a:t>)</a:t>
            </a:r>
            <a:r>
              <a:rPr lang="ko-KR" altLang="en-US" b="1" dirty="0"/>
              <a:t>를 소비하여 행동한다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 포인트는 </a:t>
            </a:r>
            <a:r>
              <a:rPr lang="en-US" altLang="ko-KR" dirty="0"/>
              <a:t>0 </a:t>
            </a:r>
            <a:r>
              <a:rPr lang="ko-KR" altLang="en-US" dirty="0"/>
              <a:t>이하가 될 때 까지</a:t>
            </a:r>
            <a:r>
              <a:rPr lang="en-US" altLang="ko-KR" dirty="0"/>
              <a:t> </a:t>
            </a:r>
            <a:r>
              <a:rPr lang="ko-KR" altLang="en-US" dirty="0"/>
              <a:t>쓸 수 있다</a:t>
            </a:r>
            <a:r>
              <a:rPr lang="en-US" altLang="ko-KR" dirty="0"/>
              <a:t>. [</a:t>
            </a:r>
            <a:r>
              <a:rPr lang="ko-KR" altLang="en-US" dirty="0"/>
              <a:t>음수가 가능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 </a:t>
            </a:r>
            <a:r>
              <a:rPr lang="en-US" altLang="ko-KR" dirty="0"/>
              <a:t>AP</a:t>
            </a:r>
            <a:r>
              <a:rPr lang="ko-KR" altLang="en-US" dirty="0"/>
              <a:t>는 다음 턴으로 이월된다</a:t>
            </a:r>
            <a:r>
              <a:rPr lang="en-US" altLang="ko-KR" dirty="0"/>
              <a:t>. 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 턴의 </a:t>
            </a:r>
            <a:r>
              <a:rPr lang="en-US" altLang="ko-KR" dirty="0"/>
              <a:t>AP</a:t>
            </a:r>
            <a:r>
              <a:rPr lang="ko-KR" altLang="en-US" dirty="0"/>
              <a:t>를 </a:t>
            </a:r>
            <a:r>
              <a:rPr lang="ko-KR" altLang="en-US" dirty="0" err="1"/>
              <a:t>땡겨서</a:t>
            </a:r>
            <a:r>
              <a:rPr lang="en-US" altLang="ko-KR" dirty="0"/>
              <a:t> </a:t>
            </a:r>
            <a:r>
              <a:rPr lang="ko-KR" altLang="en-US" dirty="0"/>
              <a:t>사용하는 구성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몬스터는 매 턴 마다 스킬 셋의 스킬 중 하나를 사용한다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스킬 셋은 몬스터 종류 별로 정해진 스킬 풀 중에서 </a:t>
            </a:r>
            <a:r>
              <a:rPr lang="en-US" altLang="ko-KR" dirty="0"/>
              <a:t>2</a:t>
            </a:r>
            <a:r>
              <a:rPr lang="ko-KR" altLang="en-US" dirty="0"/>
              <a:t>개를 가져와서 구성한다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보유한 스킬 중 무엇을 사용할지는 랜덤으로 정해진다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플레이어가 사용 가능한 액션은 무기 스킬 </a:t>
            </a:r>
            <a:r>
              <a:rPr lang="en-US" altLang="ko-KR" b="1" dirty="0"/>
              <a:t>2</a:t>
            </a:r>
            <a:r>
              <a:rPr lang="ko-KR" altLang="en-US" b="1" dirty="0"/>
              <a:t>종</a:t>
            </a:r>
            <a:r>
              <a:rPr lang="en-US" altLang="ko-KR" b="1" dirty="0"/>
              <a:t>, </a:t>
            </a:r>
            <a:r>
              <a:rPr lang="ko-KR" altLang="en-US" b="1" dirty="0"/>
              <a:t>캐릭터 스킬 </a:t>
            </a:r>
            <a:r>
              <a:rPr lang="en-US" altLang="ko-KR" b="1" dirty="0"/>
              <a:t>2</a:t>
            </a:r>
            <a:r>
              <a:rPr lang="ko-KR" altLang="en-US" b="1" dirty="0"/>
              <a:t>종</a:t>
            </a:r>
            <a:r>
              <a:rPr lang="en-US" altLang="ko-KR" b="1" dirty="0"/>
              <a:t>, </a:t>
            </a:r>
            <a:r>
              <a:rPr lang="ko-KR" altLang="en-US" b="1" dirty="0"/>
              <a:t>소비</a:t>
            </a:r>
            <a:r>
              <a:rPr lang="en-US" altLang="ko-KR" b="1" dirty="0"/>
              <a:t> </a:t>
            </a:r>
            <a:r>
              <a:rPr lang="ko-KR" altLang="en-US" b="1" dirty="0"/>
              <a:t>아이템 </a:t>
            </a:r>
            <a:r>
              <a:rPr lang="en-US" altLang="ko-KR" b="1" dirty="0"/>
              <a:t>1</a:t>
            </a:r>
            <a:r>
              <a:rPr lang="ko-KR" altLang="en-US" b="1" dirty="0"/>
              <a:t>종</a:t>
            </a:r>
            <a:r>
              <a:rPr lang="en-US" altLang="ko-KR" b="1" dirty="0"/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스킬과 아이템이 각자 숫자에 할당되어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숫자를 입력하면 사용된다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무기 스킬 </a:t>
            </a:r>
            <a:r>
              <a:rPr lang="en-US" altLang="ko-KR" dirty="0"/>
              <a:t>2</a:t>
            </a:r>
            <a:r>
              <a:rPr lang="ko-KR" altLang="en-US" dirty="0"/>
              <a:t>종은 무기가 가지고 있는 기본 스킬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캐릭터 스킬은 캐릭터가 자유롭게 장착 가능한 스킬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소비 아이템은 캐릭터가 장착한 아이템</a:t>
            </a:r>
            <a:r>
              <a:rPr lang="en-US" altLang="ko-KR" dirty="0"/>
              <a:t>. </a:t>
            </a:r>
            <a:r>
              <a:rPr lang="ko-KR" altLang="en-US" dirty="0"/>
              <a:t>사용 시 소비된다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234D3-76BA-40E8-B674-7CA9A597111B}"/>
              </a:ext>
            </a:extLst>
          </p:cNvPr>
          <p:cNvSpPr txBox="1"/>
          <p:nvPr/>
        </p:nvSpPr>
        <p:spPr>
          <a:xfrm>
            <a:off x="528918" y="5289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989C5-A48C-D71D-0A85-E8852031CAFA}"/>
              </a:ext>
            </a:extLst>
          </p:cNvPr>
          <p:cNvSpPr txBox="1"/>
          <p:nvPr/>
        </p:nvSpPr>
        <p:spPr>
          <a:xfrm>
            <a:off x="1195509" y="1747545"/>
            <a:ext cx="859394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밝고 가벼운 판타지 모험담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다종다양하고 커스텀 폭이 넓은 장비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장비 만큼이나 다양한 몬스터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9F98-495D-F7A1-2DD1-7F29924E01A3}"/>
              </a:ext>
            </a:extLst>
          </p:cNvPr>
          <p:cNvSpPr txBox="1"/>
          <p:nvPr/>
        </p:nvSpPr>
        <p:spPr>
          <a:xfrm>
            <a:off x="3777345" y="3896045"/>
            <a:ext cx="760496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기타 컨셉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NPC</a:t>
            </a:r>
            <a:r>
              <a:rPr lang="ko-KR" altLang="en-US" sz="1400" dirty="0"/>
              <a:t>와의 대화가 재미있는 게임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베이스 아이템에 스킬과 특성을 부여하는 특유의 장비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특성 뿐만이 아니라 스킬도 랜덤하게 붙어서 같은 적도 다른 느낌이 드는 특유의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간단하고 직관적인 구성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4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716</Words>
  <Application>Microsoft Office PowerPoint</Application>
  <PresentationFormat>와이드스크린</PresentationFormat>
  <Paragraphs>174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160</cp:revision>
  <dcterms:created xsi:type="dcterms:W3CDTF">2024-09-26T01:09:17Z</dcterms:created>
  <dcterms:modified xsi:type="dcterms:W3CDTF">2024-10-02T07:38:52Z</dcterms:modified>
</cp:coreProperties>
</file>