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59" r:id="rId4"/>
    <p:sldId id="272" r:id="rId5"/>
    <p:sldId id="269" r:id="rId6"/>
    <p:sldId id="270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84E291"/>
    <a:srgbClr val="FFFFFF"/>
    <a:srgbClr val="E59EDD"/>
    <a:srgbClr val="AEAEAE"/>
    <a:srgbClr val="D9D9D9"/>
    <a:srgbClr val="C1E5F5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165412"/>
            <a:ext cx="8281851" cy="4930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7DE73-F9E6-D415-2AD1-E1C9F594F941}"/>
              </a:ext>
            </a:extLst>
          </p:cNvPr>
          <p:cNvSpPr/>
          <p:nvPr/>
        </p:nvSpPr>
        <p:spPr>
          <a:xfrm>
            <a:off x="167255" y="6266328"/>
            <a:ext cx="829747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156447"/>
            <a:ext cx="8281851" cy="4957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939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199C2-F2D0-4C91-8A30-E6754B428728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850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DE211A-C906-C7B7-24A6-5C1596B5CEF3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2"/>
            <a:ext cx="3361509" cy="5930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0864A-5D52-2F02-EEA6-A3237775514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497652" y="2311827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865343" y="146632"/>
            <a:ext cx="356536" cy="2908082"/>
          </a:xfrm>
          <a:prstGeom prst="bentConnector3">
            <a:avLst>
              <a:gd name="adj1" fmla="val 42457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5831544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5831544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4569385" y="616912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413335" y="3765465"/>
            <a:ext cx="285392" cy="1942589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5831544" y="2502979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583154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497652" y="3035865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410565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497652" y="3836736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497651" y="4594063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376320" y="2157197"/>
            <a:ext cx="267985" cy="2025320"/>
          </a:xfrm>
          <a:prstGeom prst="bentConnector3">
            <a:avLst>
              <a:gd name="adj1" fmla="val 36618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836736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74" idx="2"/>
          </p:cNvCxnSpPr>
          <p:nvPr/>
        </p:nvCxnSpPr>
        <p:spPr>
          <a:xfrm>
            <a:off x="3676654" y="4879455"/>
            <a:ext cx="2733911" cy="0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169126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752724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50675-8A32-44CF-22F0-10437F364F8F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>
            <a:off x="5235493" y="5752724"/>
            <a:ext cx="0" cy="416403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2232212" y="5335277"/>
            <a:ext cx="9776908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플레이어 이름 직업 </a:t>
            </a:r>
            <a:r>
              <a:rPr lang="en-US" altLang="ko-KR" sz="1600" dirty="0">
                <a:solidFill>
                  <a:schemeClr val="tx1"/>
                </a:solidFill>
              </a:rPr>
              <a:t>Lv.[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 AP 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1   | [1]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2   | [2]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3 | [4] </a:t>
            </a:r>
            <a:r>
              <a:rPr lang="ko-KR" altLang="en-US" sz="1600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167256" y="174172"/>
            <a:ext cx="11841864" cy="4434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167256" y="5335277"/>
            <a:ext cx="1854927" cy="783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던전 이름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행동 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201961" y="928507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107C84-1418-2722-A350-06D62CEC8639}"/>
              </a:ext>
            </a:extLst>
          </p:cNvPr>
          <p:cNvSpPr/>
          <p:nvPr/>
        </p:nvSpPr>
        <p:spPr>
          <a:xfrm>
            <a:off x="167256" y="6266328"/>
            <a:ext cx="11841864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52FA0-3612-07F9-B049-DDF7FAC1583C}"/>
              </a:ext>
            </a:extLst>
          </p:cNvPr>
          <p:cNvSpPr txBox="1"/>
          <p:nvPr/>
        </p:nvSpPr>
        <p:spPr>
          <a:xfrm>
            <a:off x="201961" y="196634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338C5-8486-E4DC-1DB0-EBA5A291AD72}"/>
              </a:ext>
            </a:extLst>
          </p:cNvPr>
          <p:cNvSpPr/>
          <p:nvPr/>
        </p:nvSpPr>
        <p:spPr>
          <a:xfrm>
            <a:off x="167256" y="4756438"/>
            <a:ext cx="11841864" cy="462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몬스터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 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75F84-3B88-3A66-8553-399BAD4FFE4C}"/>
              </a:ext>
            </a:extLst>
          </p:cNvPr>
          <p:cNvSpPr txBox="1"/>
          <p:nvPr/>
        </p:nvSpPr>
        <p:spPr>
          <a:xfrm>
            <a:off x="201961" y="2392253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BE744F-2698-7F07-3EF8-071636830D20}"/>
              </a:ext>
            </a:extLst>
          </p:cNvPr>
          <p:cNvSpPr txBox="1"/>
          <p:nvPr/>
        </p:nvSpPr>
        <p:spPr>
          <a:xfrm>
            <a:off x="201961" y="1660380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B08CA-F0E3-DFDB-C41B-7BF84D334A87}"/>
              </a:ext>
            </a:extLst>
          </p:cNvPr>
          <p:cNvSpPr txBox="1"/>
          <p:nvPr/>
        </p:nvSpPr>
        <p:spPr>
          <a:xfrm>
            <a:off x="201961" y="3855999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87728-FAE5-A9A0-0963-9B4EA02D6733}"/>
              </a:ext>
            </a:extLst>
          </p:cNvPr>
          <p:cNvSpPr txBox="1"/>
          <p:nvPr/>
        </p:nvSpPr>
        <p:spPr>
          <a:xfrm>
            <a:off x="201961" y="3124126"/>
            <a:ext cx="556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758</Words>
  <Application>Microsoft Office PowerPoint</Application>
  <PresentationFormat>와이드스크린</PresentationFormat>
  <Paragraphs>199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155</cp:revision>
  <dcterms:created xsi:type="dcterms:W3CDTF">2024-09-26T01:09:17Z</dcterms:created>
  <dcterms:modified xsi:type="dcterms:W3CDTF">2024-09-30T06:52:09Z</dcterms:modified>
</cp:coreProperties>
</file>