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9" r:id="rId4"/>
    <p:sldId id="272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BF4"/>
    <a:srgbClr val="C2F1C8"/>
    <a:srgbClr val="F6C6AD"/>
    <a:srgbClr val="84E291"/>
    <a:srgbClr val="FFFFFF"/>
    <a:srgbClr val="E59EDD"/>
    <a:srgbClr val="AEAEAE"/>
    <a:srgbClr val="D9D9D9"/>
    <a:srgbClr val="C1E5F5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394658" y="2861264"/>
            <a:ext cx="0" cy="3782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963504"/>
            <a:ext cx="346317" cy="608401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2802649"/>
            <a:ext cx="346317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1295747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2251664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2251664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2251664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3259069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 rot="16200000" flipH="1">
            <a:off x="3166095" y="1005810"/>
            <a:ext cx="378295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1310641" y="2861264"/>
            <a:ext cx="0" cy="37829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69737" y="2186185"/>
            <a:ext cx="378295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rot="5400000" flipH="1">
            <a:off x="4473570" y="-800381"/>
            <a:ext cx="2248612" cy="7050469"/>
          </a:xfrm>
          <a:prstGeom prst="bentConnector4">
            <a:avLst>
              <a:gd name="adj1" fmla="val -23334"/>
              <a:gd name="adj2" fmla="val -41681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1905347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2" idx="1"/>
          </p:cNvCxnSpPr>
          <p:nvPr/>
        </p:nvCxnSpPr>
        <p:spPr>
          <a:xfrm rot="5400000" flipH="1">
            <a:off x="-779227" y="2928415"/>
            <a:ext cx="3417735" cy="762000"/>
          </a:xfrm>
          <a:prstGeom prst="bentConnector4">
            <a:avLst>
              <a:gd name="adj1" fmla="val -6689"/>
              <a:gd name="adj2" fmla="val 13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2861264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165412"/>
            <a:ext cx="8281851" cy="49305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F7DE73-F9E6-D415-2AD1-E1C9F594F941}"/>
              </a:ext>
            </a:extLst>
          </p:cNvPr>
          <p:cNvSpPr/>
          <p:nvPr/>
        </p:nvSpPr>
        <p:spPr>
          <a:xfrm>
            <a:off x="167255" y="6266328"/>
            <a:ext cx="829747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932118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963685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963685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3700140" y="-1591499"/>
            <a:ext cx="548640" cy="5978450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184356" y="-3075716"/>
            <a:ext cx="548640" cy="894688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920235" y="-3811594"/>
            <a:ext cx="548640" cy="1041864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466381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85235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985235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382957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406116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406116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384566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935299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824756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406116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384566" y="3635833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방어구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9352999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824756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9352999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384566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방어구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406116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406116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803838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803838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590477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386363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803838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985235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382957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6384566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85235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6963685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403875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614034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614034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932118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193153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193153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614033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614034" y="2708364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193152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20" idx="2"/>
            <a:endCxn id="104" idx="1"/>
          </p:cNvCxnSpPr>
          <p:nvPr/>
        </p:nvCxnSpPr>
        <p:spPr>
          <a:xfrm rot="5400000" flipH="1">
            <a:off x="2301214" y="3289666"/>
            <a:ext cx="3204758" cy="579118"/>
          </a:xfrm>
          <a:prstGeom prst="bentConnector4">
            <a:avLst>
              <a:gd name="adj1" fmla="val -7133"/>
              <a:gd name="adj2" fmla="val 139474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314874" y="-206233"/>
            <a:ext cx="548640" cy="320791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FAECD0-B690-7625-B4EA-F74511EE51E1}"/>
              </a:ext>
            </a:extLst>
          </p:cNvPr>
          <p:cNvSpPr/>
          <p:nvPr/>
        </p:nvSpPr>
        <p:spPr>
          <a:xfrm>
            <a:off x="5082625" y="3635833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3908AB-3C02-0AA6-033F-6A4DD721BC91}"/>
              </a:ext>
            </a:extLst>
          </p:cNvPr>
          <p:cNvSpPr/>
          <p:nvPr/>
        </p:nvSpPr>
        <p:spPr>
          <a:xfrm>
            <a:off x="5082625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C436299-1CCA-DB5F-3458-3A38F7FEB572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5400000">
            <a:off x="6153781" y="2825928"/>
            <a:ext cx="317869" cy="1301941"/>
          </a:xfrm>
          <a:prstGeom prst="bentConnector3">
            <a:avLst>
              <a:gd name="adj1" fmla="val 39041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2C39A2-4601-5F09-1DF2-C9051BEC0F7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661744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834EDF-2FE7-752A-254F-0276BC8CEE6B}"/>
              </a:ext>
            </a:extLst>
          </p:cNvPr>
          <p:cNvCxnSpPr>
            <a:cxnSpLocks/>
            <a:stCxn id="30" idx="2"/>
            <a:endCxn id="105" idx="2"/>
          </p:cNvCxnSpPr>
          <p:nvPr/>
        </p:nvCxnSpPr>
        <p:spPr>
          <a:xfrm rot="16200000" flipH="1">
            <a:off x="5994851" y="4852848"/>
            <a:ext cx="548640" cy="1214854"/>
          </a:xfrm>
          <a:prstGeom prst="bentConnector2">
            <a:avLst/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A2AD28-08A2-2292-F905-78FF4CB8802A}"/>
              </a:ext>
            </a:extLst>
          </p:cNvPr>
          <p:cNvSpPr/>
          <p:nvPr/>
        </p:nvSpPr>
        <p:spPr>
          <a:xfrm>
            <a:off x="7686506" y="3635833"/>
            <a:ext cx="1158237" cy="609600"/>
          </a:xfrm>
          <a:prstGeom prst="rect">
            <a:avLst/>
          </a:prstGeom>
          <a:solidFill>
            <a:srgbClr val="C2F1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소모품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B299A30-C10B-D7F7-8975-036D7C3A5006}"/>
              </a:ext>
            </a:extLst>
          </p:cNvPr>
          <p:cNvSpPr/>
          <p:nvPr/>
        </p:nvSpPr>
        <p:spPr>
          <a:xfrm>
            <a:off x="7686506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3CCFBFC-6B15-87F2-AF80-184F7C7579D6}"/>
              </a:ext>
            </a:extLst>
          </p:cNvPr>
          <p:cNvCxnSpPr>
            <a:cxnSpLocks/>
            <a:stCxn id="87" idx="2"/>
            <a:endCxn id="105" idx="6"/>
          </p:cNvCxnSpPr>
          <p:nvPr/>
        </p:nvCxnSpPr>
        <p:spPr>
          <a:xfrm rot="5400000">
            <a:off x="7383877" y="4852847"/>
            <a:ext cx="548640" cy="1214856"/>
          </a:xfrm>
          <a:prstGeom prst="bentConnector2">
            <a:avLst/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45ED01BA-1473-88C0-D945-9DE4BAEF775F}"/>
              </a:ext>
            </a:extLst>
          </p:cNvPr>
          <p:cNvCxnSpPr>
            <a:cxnSpLocks/>
            <a:stCxn id="19" idx="2"/>
            <a:endCxn id="86" idx="0"/>
          </p:cNvCxnSpPr>
          <p:nvPr/>
        </p:nvCxnSpPr>
        <p:spPr>
          <a:xfrm rot="16200000" flipH="1">
            <a:off x="7455721" y="2825928"/>
            <a:ext cx="317869" cy="1301940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1929A3D-3E2F-E547-E292-6FCE51405438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8265625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83FA6E9-C9F5-D00E-361C-392E90D9A69A}"/>
              </a:ext>
            </a:extLst>
          </p:cNvPr>
          <p:cNvCxnSpPr>
            <a:cxnSpLocks/>
            <a:stCxn id="25" idx="2"/>
            <a:endCxn id="105" idx="0"/>
          </p:cNvCxnSpPr>
          <p:nvPr/>
        </p:nvCxnSpPr>
        <p:spPr>
          <a:xfrm flipH="1">
            <a:off x="6963684" y="5185955"/>
            <a:ext cx="1" cy="46155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F3327A38-AC1C-ADB2-D807-5958262E3939}"/>
              </a:ext>
            </a:extLst>
          </p:cNvPr>
          <p:cNvSpPr/>
          <p:nvPr/>
        </p:nvSpPr>
        <p:spPr>
          <a:xfrm>
            <a:off x="6876598" y="564750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61CB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4E50037-1420-7A54-3BEC-2990FF793561}"/>
              </a:ext>
            </a:extLst>
          </p:cNvPr>
          <p:cNvCxnSpPr>
            <a:cxnSpLocks/>
            <a:stCxn id="105" idx="4"/>
            <a:endCxn id="4" idx="3"/>
          </p:cNvCxnSpPr>
          <p:nvPr/>
        </p:nvCxnSpPr>
        <p:spPr>
          <a:xfrm rot="5400000" flipH="1" flipV="1">
            <a:off x="5330826" y="3609703"/>
            <a:ext cx="3844834" cy="579119"/>
          </a:xfrm>
          <a:prstGeom prst="bentConnector4">
            <a:avLst>
              <a:gd name="adj1" fmla="val -5946"/>
              <a:gd name="adj2" fmla="val 366542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156447"/>
            <a:ext cx="8281851" cy="4957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5939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199C2-F2D0-4C91-8A30-E6754B428728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458613" y="2488486"/>
            <a:ext cx="596645" cy="16652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4152330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191591"/>
            <a:ext cx="0" cy="2983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658705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6096000" y="5968481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619444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376771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258192" y="3619444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258192" y="5968479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59664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23630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302" idx="0"/>
          </p:cNvCxnSpPr>
          <p:nvPr/>
        </p:nvCxnSpPr>
        <p:spPr>
          <a:xfrm>
            <a:off x="3589570" y="4909657"/>
            <a:ext cx="3" cy="525938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435595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435595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924300" y="4152330"/>
            <a:ext cx="0" cy="181614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66AAA65-199E-A9E4-7420-9A2690D3648F}"/>
              </a:ext>
            </a:extLst>
          </p:cNvPr>
          <p:cNvCxnSpPr>
            <a:cxnSpLocks/>
            <a:stCxn id="208" idx="2"/>
            <a:endCxn id="10" idx="1"/>
          </p:cNvCxnSpPr>
          <p:nvPr/>
        </p:nvCxnSpPr>
        <p:spPr>
          <a:xfrm rot="16200000" flipH="1">
            <a:off x="5532525" y="5671448"/>
            <a:ext cx="266443" cy="86050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A3929CE-0336-4C73-1F3B-78BBB49E0CE5}"/>
              </a:ext>
            </a:extLst>
          </p:cNvPr>
          <p:cNvCxnSpPr>
            <a:cxnSpLocks/>
            <a:stCxn id="302" idx="2"/>
            <a:endCxn id="2" idx="3"/>
          </p:cNvCxnSpPr>
          <p:nvPr/>
        </p:nvCxnSpPr>
        <p:spPr>
          <a:xfrm rot="5400000" flipH="1" flipV="1">
            <a:off x="1516365" y="3229170"/>
            <a:ext cx="4812519" cy="666104"/>
          </a:xfrm>
          <a:prstGeom prst="bentConnector4">
            <a:avLst>
              <a:gd name="adj1" fmla="val -15368"/>
              <a:gd name="adj2" fmla="val 632281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15DEDBC-2FFA-C82F-212E-B7A05E4631D1}"/>
              </a:ext>
            </a:extLst>
          </p:cNvPr>
          <p:cNvCxnSpPr>
            <a:cxnSpLocks/>
            <a:stCxn id="35" idx="2"/>
            <a:endCxn id="208" idx="0"/>
          </p:cNvCxnSpPr>
          <p:nvPr/>
        </p:nvCxnSpPr>
        <p:spPr>
          <a:xfrm rot="16200000" flipH="1">
            <a:off x="4149562" y="4349664"/>
            <a:ext cx="525938" cy="164592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2AEF92E-0FBE-5A6E-B998-97A8248FAA9B}"/>
              </a:ext>
            </a:extLst>
          </p:cNvPr>
          <p:cNvSpPr/>
          <p:nvPr/>
        </p:nvSpPr>
        <p:spPr>
          <a:xfrm>
            <a:off x="182880" y="2402103"/>
            <a:ext cx="8252908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  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| AP 00 | BP: 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[0]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1   | [1]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2   | [2] </a:t>
            </a:r>
            <a:r>
              <a:rPr lang="ko-KR" altLang="en-US" sz="1600" dirty="0">
                <a:solidFill>
                  <a:schemeClr val="tx1"/>
                </a:solidFill>
              </a:rPr>
              <a:t>액션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9197788" y="2572871"/>
            <a:ext cx="2811332" cy="34757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캐릭터 이름 </a:t>
            </a: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</a:rPr>
              <a:t>][</a:t>
            </a:r>
            <a:r>
              <a:rPr lang="ko-KR" altLang="en-US" sz="1600" dirty="0">
                <a:solidFill>
                  <a:schemeClr val="tx1"/>
                </a:solidFill>
              </a:rPr>
              <a:t>경험치</a:t>
            </a:r>
            <a:r>
              <a:rPr lang="en-US" altLang="ko-KR" sz="16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0000/0000  AP 00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공격력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방어력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행동력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소지금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스킬 </a:t>
            </a:r>
            <a:r>
              <a:rPr lang="en-US" altLang="ko-KR" sz="1600" dirty="0">
                <a:solidFill>
                  <a:schemeClr val="tx1"/>
                </a:solidFill>
              </a:rPr>
              <a:t>1 ----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스킬 </a:t>
            </a:r>
            <a:r>
              <a:rPr lang="en-US" altLang="ko-KR" sz="1600" dirty="0">
                <a:solidFill>
                  <a:schemeClr val="tx1"/>
                </a:solidFill>
              </a:rPr>
              <a:t>2 ----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167256" y="174172"/>
            <a:ext cx="8913992" cy="5874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9197788" y="896026"/>
            <a:ext cx="2811332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몬스터 이름 </a:t>
            </a:r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레벨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HP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0000/0000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9817505" y="1912451"/>
            <a:ext cx="1571898" cy="391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현재 행동 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201961" y="26724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290A-5FE5-D16A-AFA7-C22608B2FEDC}"/>
              </a:ext>
            </a:extLst>
          </p:cNvPr>
          <p:cNvSpPr txBox="1"/>
          <p:nvPr/>
        </p:nvSpPr>
        <p:spPr>
          <a:xfrm>
            <a:off x="201961" y="98053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107C84-1418-2722-A350-06D62CEC8639}"/>
              </a:ext>
            </a:extLst>
          </p:cNvPr>
          <p:cNvSpPr/>
          <p:nvPr/>
        </p:nvSpPr>
        <p:spPr>
          <a:xfrm>
            <a:off x="167255" y="6266328"/>
            <a:ext cx="11841865" cy="41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입력창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E280A-2BF5-7436-FD7A-E44DF2A1C26B}"/>
              </a:ext>
            </a:extLst>
          </p:cNvPr>
          <p:cNvSpPr/>
          <p:nvPr/>
        </p:nvSpPr>
        <p:spPr>
          <a:xfrm>
            <a:off x="9197787" y="147233"/>
            <a:ext cx="2792251" cy="5430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b="1" dirty="0">
                <a:solidFill>
                  <a:schemeClr val="tx1"/>
                </a:solidFill>
              </a:rPr>
              <a:t>던전 이름 </a:t>
            </a:r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현재 층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최대 층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A0C37-18DF-9BAB-6C67-300F8D5BBD66}"/>
              </a:ext>
            </a:extLst>
          </p:cNvPr>
          <p:cNvSpPr txBox="1"/>
          <p:nvPr/>
        </p:nvSpPr>
        <p:spPr>
          <a:xfrm>
            <a:off x="201961" y="1688805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517CB-7E51-C640-CD35-327B9DEC7BA5}"/>
              </a:ext>
            </a:extLst>
          </p:cNvPr>
          <p:cNvSpPr txBox="1"/>
          <p:nvPr/>
        </p:nvSpPr>
        <p:spPr>
          <a:xfrm>
            <a:off x="201961" y="2402103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63130-9225-C0B7-12A4-5E55AFD361C0}"/>
              </a:ext>
            </a:extLst>
          </p:cNvPr>
          <p:cNvSpPr txBox="1"/>
          <p:nvPr/>
        </p:nvSpPr>
        <p:spPr>
          <a:xfrm>
            <a:off x="201961" y="311037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ABBA1-2361-DABF-51C4-07766D456046}"/>
              </a:ext>
            </a:extLst>
          </p:cNvPr>
          <p:cNvSpPr txBox="1"/>
          <p:nvPr/>
        </p:nvSpPr>
        <p:spPr>
          <a:xfrm>
            <a:off x="201961" y="382366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93728-86BA-852A-C99B-18C2ADDB9F06}"/>
              </a:ext>
            </a:extLst>
          </p:cNvPr>
          <p:cNvSpPr txBox="1"/>
          <p:nvPr/>
        </p:nvSpPr>
        <p:spPr>
          <a:xfrm>
            <a:off x="201961" y="45356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E0735-B165-4B18-2BD5-6268DF5265F8}"/>
              </a:ext>
            </a:extLst>
          </p:cNvPr>
          <p:cNvSpPr txBox="1"/>
          <p:nvPr/>
        </p:nvSpPr>
        <p:spPr>
          <a:xfrm>
            <a:off x="201961" y="5248948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223247" y="744070"/>
            <a:ext cx="9754593" cy="5394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플레이어는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몬스터는 매 턴 마다 스킬 셋의 스킬 중 하나를 사용한다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보유한 스킬 중 무엇을 사용할지는 랜덤으로 정해진다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플레이어가 사용 가능한 액션은 무기 스킬 </a:t>
            </a:r>
            <a:r>
              <a:rPr lang="en-US" altLang="ko-KR" b="1" dirty="0"/>
              <a:t>2</a:t>
            </a:r>
            <a:r>
              <a:rPr lang="ko-KR" altLang="en-US" b="1" dirty="0"/>
              <a:t>종</a:t>
            </a:r>
            <a:r>
              <a:rPr lang="en-US" altLang="ko-KR" b="1" dirty="0"/>
              <a:t>, </a:t>
            </a:r>
            <a:r>
              <a:rPr lang="ko-KR" altLang="en-US" b="1" dirty="0"/>
              <a:t>소비</a:t>
            </a:r>
            <a:r>
              <a:rPr lang="en-US" altLang="ko-KR" b="1" dirty="0"/>
              <a:t> </a:t>
            </a:r>
            <a:r>
              <a:rPr lang="ko-KR" altLang="en-US" b="1" dirty="0"/>
              <a:t>아이템 </a:t>
            </a:r>
            <a:r>
              <a:rPr lang="en-US" altLang="ko-KR" b="1" dirty="0"/>
              <a:t>1</a:t>
            </a:r>
            <a:r>
              <a:rPr lang="ko-KR" altLang="en-US" b="1" dirty="0"/>
              <a:t>종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최초에는 스킬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턴 넘기기의 </a:t>
            </a:r>
            <a:r>
              <a:rPr lang="en-US" altLang="ko-KR" dirty="0"/>
              <a:t>3</a:t>
            </a:r>
            <a:r>
              <a:rPr lang="ko-KR" altLang="en-US" dirty="0"/>
              <a:t>가지 선택지가 표시된다</a:t>
            </a:r>
            <a:r>
              <a:rPr lang="en-US" altLang="ko-KR" dirty="0"/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스킬을 선택하면 무기 스킬 </a:t>
            </a:r>
            <a:r>
              <a:rPr lang="en-US" altLang="ko-KR" dirty="0"/>
              <a:t>2</a:t>
            </a:r>
            <a:r>
              <a:rPr lang="ko-KR" altLang="en-US" dirty="0"/>
              <a:t>종이 나열되며 해당하는 숫자를 입력하여 사용한다</a:t>
            </a:r>
            <a:r>
              <a:rPr lang="en-US" altLang="ko-KR" dirty="0"/>
              <a:t>.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무기 스킬 </a:t>
            </a:r>
            <a:r>
              <a:rPr lang="en-US" altLang="ko-KR" sz="1600" dirty="0"/>
              <a:t>2</a:t>
            </a:r>
            <a:r>
              <a:rPr lang="ko-KR" altLang="en-US" sz="1600" dirty="0"/>
              <a:t>종은 무기가 가지고 있는 기본 스킬</a:t>
            </a:r>
            <a:r>
              <a:rPr lang="en-US" altLang="ko-KR" sz="1600" dirty="0"/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아이템은 현재 장착 중인 회복 아이템이 사용된다</a:t>
            </a:r>
            <a:r>
              <a:rPr lang="en-US" altLang="ko-KR" dirty="0"/>
              <a:t>.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최대 사용 횟수가 정해져 있는 리필 시스템</a:t>
            </a:r>
            <a:r>
              <a:rPr lang="en-US" altLang="ko-KR" dirty="0"/>
              <a:t>. </a:t>
            </a:r>
            <a:r>
              <a:rPr lang="ko-KR" altLang="en-US" dirty="0"/>
              <a:t>마을로 돌아가면 충전된다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660</Words>
  <Application>Microsoft Office PowerPoint</Application>
  <PresentationFormat>와이드스크린</PresentationFormat>
  <Paragraphs>163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164</cp:revision>
  <dcterms:created xsi:type="dcterms:W3CDTF">2024-09-26T01:09:17Z</dcterms:created>
  <dcterms:modified xsi:type="dcterms:W3CDTF">2024-10-04T00:13:13Z</dcterms:modified>
</cp:coreProperties>
</file>