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59" r:id="rId4"/>
    <p:sldId id="272" r:id="rId5"/>
    <p:sldId id="269" r:id="rId6"/>
    <p:sldId id="270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84E291"/>
    <a:srgbClr val="FFFFFF"/>
    <a:srgbClr val="E59EDD"/>
    <a:srgbClr val="AEAEAE"/>
    <a:srgbClr val="D9D9D9"/>
    <a:srgbClr val="C1E5F5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165412"/>
            <a:ext cx="8281851" cy="4930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7DE73-F9E6-D415-2AD1-E1C9F594F941}"/>
              </a:ext>
            </a:extLst>
          </p:cNvPr>
          <p:cNvSpPr/>
          <p:nvPr/>
        </p:nvSpPr>
        <p:spPr>
          <a:xfrm>
            <a:off x="167255" y="6266328"/>
            <a:ext cx="829747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156447"/>
            <a:ext cx="8281851" cy="4957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939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199C2-F2D0-4C91-8A30-E6754B428728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850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DE211A-C906-C7B7-24A6-5C1596B5CEF3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2"/>
            <a:ext cx="3361509" cy="5930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0864A-5D52-2F02-EEA6-A3237775514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497652" y="2311827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865343" y="146632"/>
            <a:ext cx="356536" cy="2908082"/>
          </a:xfrm>
          <a:prstGeom prst="bentConnector3">
            <a:avLst>
              <a:gd name="adj1" fmla="val 42457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5831544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5831544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4569385" y="616912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413335" y="3765465"/>
            <a:ext cx="285392" cy="1942589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5831544" y="2502979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583154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497652" y="3035865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410565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497652" y="3836736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497651" y="4594063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376320" y="2157197"/>
            <a:ext cx="267985" cy="2025320"/>
          </a:xfrm>
          <a:prstGeom prst="bentConnector3">
            <a:avLst>
              <a:gd name="adj1" fmla="val 36618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836736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74" idx="2"/>
          </p:cNvCxnSpPr>
          <p:nvPr/>
        </p:nvCxnSpPr>
        <p:spPr>
          <a:xfrm>
            <a:off x="3676654" y="4879455"/>
            <a:ext cx="2733911" cy="0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169126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752724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50675-8A32-44CF-22F0-10437F364F8F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>
            <a:off x="5235493" y="5752724"/>
            <a:ext cx="0" cy="416403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6461286" y="131893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4365255" y="131893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67255" y="5297878"/>
            <a:ext cx="11841865" cy="8519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 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| AP 00 | BP: 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1   | [1]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2   | [2]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167255" y="1137150"/>
            <a:ext cx="11841865" cy="407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173193" y="154948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0F537-65D9-79B3-60CE-75525D8EA8E6}"/>
              </a:ext>
            </a:extLst>
          </p:cNvPr>
          <p:cNvSpPr/>
          <p:nvPr/>
        </p:nvSpPr>
        <p:spPr>
          <a:xfrm>
            <a:off x="2269224" y="135509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10154193" y="131893"/>
            <a:ext cx="1854927" cy="783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던전 이름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행동 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201961" y="1178233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201961" y="2181982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7B36C-6E23-B9A0-73F5-20B6DA284B93}"/>
              </a:ext>
            </a:extLst>
          </p:cNvPr>
          <p:cNvSpPr txBox="1"/>
          <p:nvPr/>
        </p:nvSpPr>
        <p:spPr>
          <a:xfrm>
            <a:off x="201961" y="318573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901-C595-567D-AC1C-B00A776C5B17}"/>
              </a:ext>
            </a:extLst>
          </p:cNvPr>
          <p:cNvSpPr txBox="1"/>
          <p:nvPr/>
        </p:nvSpPr>
        <p:spPr>
          <a:xfrm>
            <a:off x="201961" y="4189480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107C84-1418-2722-A350-06D62CEC863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786</Words>
  <Application>Microsoft Office PowerPoint</Application>
  <PresentationFormat>와이드스크린</PresentationFormat>
  <Paragraphs>204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150</cp:revision>
  <dcterms:created xsi:type="dcterms:W3CDTF">2024-09-26T01:09:17Z</dcterms:created>
  <dcterms:modified xsi:type="dcterms:W3CDTF">2024-09-30T03:22:05Z</dcterms:modified>
</cp:coreProperties>
</file>