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E395"/>
    <a:srgbClr val="008000"/>
    <a:srgbClr val="2DC921"/>
    <a:srgbClr val="6EA92D"/>
    <a:srgbClr val="D8EEC0"/>
    <a:srgbClr val="218F5D"/>
    <a:srgbClr val="99FFCC"/>
    <a:srgbClr val="A0EE9A"/>
    <a:srgbClr val="000000"/>
    <a:srgbClr val="5A8B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342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891DB-B215-43FF-B500-984CDDA23D6C}" type="datetimeFigureOut">
              <a:rPr lang="es-ES" smtClean="0"/>
              <a:t>02/02/2017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B60D1-E569-4C7D-86B0-8392D73C91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1051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891DB-B215-43FF-B500-984CDDA23D6C}" type="datetimeFigureOut">
              <a:rPr lang="es-ES" smtClean="0"/>
              <a:t>02/02/2017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B60D1-E569-4C7D-86B0-8392D73C91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6851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891DB-B215-43FF-B500-984CDDA23D6C}" type="datetimeFigureOut">
              <a:rPr lang="es-ES" smtClean="0"/>
              <a:t>02/02/2017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B60D1-E569-4C7D-86B0-8392D73C91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455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891DB-B215-43FF-B500-984CDDA23D6C}" type="datetimeFigureOut">
              <a:rPr lang="es-ES" smtClean="0"/>
              <a:t>02/02/2017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B60D1-E569-4C7D-86B0-8392D73C91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0616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891DB-B215-43FF-B500-984CDDA23D6C}" type="datetimeFigureOut">
              <a:rPr lang="es-ES" smtClean="0"/>
              <a:t>02/02/2017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B60D1-E569-4C7D-86B0-8392D73C91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0697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891DB-B215-43FF-B500-984CDDA23D6C}" type="datetimeFigureOut">
              <a:rPr lang="es-ES" smtClean="0"/>
              <a:t>02/02/2017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B60D1-E569-4C7D-86B0-8392D73C91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100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891DB-B215-43FF-B500-984CDDA23D6C}" type="datetimeFigureOut">
              <a:rPr lang="es-ES" smtClean="0"/>
              <a:t>02/02/2017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B60D1-E569-4C7D-86B0-8392D73C91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5517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891DB-B215-43FF-B500-984CDDA23D6C}" type="datetimeFigureOut">
              <a:rPr lang="es-ES" smtClean="0"/>
              <a:t>02/02/2017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B60D1-E569-4C7D-86B0-8392D73C91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527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891DB-B215-43FF-B500-984CDDA23D6C}" type="datetimeFigureOut">
              <a:rPr lang="es-ES" smtClean="0"/>
              <a:t>02/02/2017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B60D1-E569-4C7D-86B0-8392D73C91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5144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891DB-B215-43FF-B500-984CDDA23D6C}" type="datetimeFigureOut">
              <a:rPr lang="es-ES" smtClean="0"/>
              <a:t>02/02/2017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B60D1-E569-4C7D-86B0-8392D73C91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66029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891DB-B215-43FF-B500-984CDDA23D6C}" type="datetimeFigureOut">
              <a:rPr lang="es-ES" smtClean="0"/>
              <a:t>02/02/2017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B60D1-E569-4C7D-86B0-8392D73C91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6763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891DB-B215-43FF-B500-984CDDA23D6C}" type="datetimeFigureOut">
              <a:rPr lang="es-ES" smtClean="0"/>
              <a:t>02/02/2017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B60D1-E569-4C7D-86B0-8392D73C91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0481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:\Iconos\Iconos\png\blue png\My Fold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88" y="3298304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Elipse"/>
          <p:cNvSpPr/>
          <p:nvPr/>
        </p:nvSpPr>
        <p:spPr>
          <a:xfrm>
            <a:off x="670652" y="620688"/>
            <a:ext cx="576064" cy="576064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D</a:t>
            </a:r>
            <a:endParaRPr lang="es-ES" dirty="0"/>
          </a:p>
        </p:txBody>
      </p:sp>
      <p:sp>
        <p:nvSpPr>
          <p:cNvPr id="5" name="4 Elipse"/>
          <p:cNvSpPr/>
          <p:nvPr/>
        </p:nvSpPr>
        <p:spPr>
          <a:xfrm>
            <a:off x="2699792" y="476672"/>
            <a:ext cx="576064" cy="576064"/>
          </a:xfrm>
          <a:prstGeom prst="ellipse">
            <a:avLst/>
          </a:prstGeom>
          <a:gradFill>
            <a:gsLst>
              <a:gs pos="0">
                <a:srgbClr val="CB3D3A"/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D</a:t>
            </a:r>
            <a:endParaRPr lang="es-ES" dirty="0"/>
          </a:p>
        </p:txBody>
      </p:sp>
      <p:sp>
        <p:nvSpPr>
          <p:cNvPr id="8" name="7 Elipse"/>
          <p:cNvSpPr/>
          <p:nvPr/>
        </p:nvSpPr>
        <p:spPr>
          <a:xfrm>
            <a:off x="1691680" y="923054"/>
            <a:ext cx="576064" cy="57606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8 Elipse"/>
          <p:cNvSpPr/>
          <p:nvPr/>
        </p:nvSpPr>
        <p:spPr>
          <a:xfrm>
            <a:off x="670652" y="1700808"/>
            <a:ext cx="576064" cy="5760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Elipse"/>
          <p:cNvSpPr/>
          <p:nvPr/>
        </p:nvSpPr>
        <p:spPr>
          <a:xfrm>
            <a:off x="1763688" y="1982079"/>
            <a:ext cx="576064" cy="576064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2 Extracto"/>
          <p:cNvSpPr/>
          <p:nvPr/>
        </p:nvSpPr>
        <p:spPr>
          <a:xfrm>
            <a:off x="2627784" y="3429000"/>
            <a:ext cx="2520280" cy="2160240"/>
          </a:xfrm>
          <a:prstGeom prst="flowChartExtract">
            <a:avLst/>
          </a:prstGeom>
          <a:solidFill>
            <a:schemeClr val="accent1">
              <a:lumMod val="60000"/>
              <a:lumOff val="40000"/>
            </a:schemeClr>
          </a:solidFill>
          <a:ln w="127000">
            <a:solidFill>
              <a:schemeClr val="tx2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Rectángulo"/>
          <p:cNvSpPr/>
          <p:nvPr/>
        </p:nvSpPr>
        <p:spPr>
          <a:xfrm>
            <a:off x="3419872" y="3374410"/>
            <a:ext cx="878767" cy="264687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166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!</a:t>
            </a:r>
            <a:endParaRPr lang="es-ES" sz="16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1" name="10 Extracto"/>
          <p:cNvSpPr/>
          <p:nvPr/>
        </p:nvSpPr>
        <p:spPr>
          <a:xfrm>
            <a:off x="4450160" y="476672"/>
            <a:ext cx="2520280" cy="2160240"/>
          </a:xfrm>
          <a:prstGeom prst="flowChartExtract">
            <a:avLst/>
          </a:prstGeom>
          <a:ln w="12700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11 Rectángulo"/>
          <p:cNvSpPr/>
          <p:nvPr/>
        </p:nvSpPr>
        <p:spPr>
          <a:xfrm>
            <a:off x="5242248" y="422082"/>
            <a:ext cx="878767" cy="264687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166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!</a:t>
            </a:r>
            <a:endParaRPr lang="es-ES" sz="16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3" name="12 Extracto"/>
          <p:cNvSpPr/>
          <p:nvPr/>
        </p:nvSpPr>
        <p:spPr>
          <a:xfrm>
            <a:off x="5687650" y="3429000"/>
            <a:ext cx="2520280" cy="2160240"/>
          </a:xfrm>
          <a:prstGeom prst="flowChartExtract">
            <a:avLst/>
          </a:prstGeom>
          <a:ln w="127000">
            <a:solidFill>
              <a:srgbClr val="678034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13 Rectángulo"/>
          <p:cNvSpPr/>
          <p:nvPr/>
        </p:nvSpPr>
        <p:spPr>
          <a:xfrm>
            <a:off x="6479738" y="3374410"/>
            <a:ext cx="878767" cy="264687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166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!</a:t>
            </a:r>
            <a:endParaRPr lang="es-ES" sz="16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23" name="22 Forma"/>
          <p:cNvSpPr/>
          <p:nvPr/>
        </p:nvSpPr>
        <p:spPr>
          <a:xfrm>
            <a:off x="958684" y="3928797"/>
            <a:ext cx="460027" cy="386646"/>
          </a:xfrm>
          <a:prstGeom prst="gear9">
            <a:avLst/>
          </a:prstGeom>
          <a:noFill/>
          <a:ln w="101600">
            <a:solidFill>
              <a:schemeClr val="bg1">
                <a:lumMod val="50000"/>
              </a:schemeClr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  <a:reflection blurRad="6350" stA="52000" endA="300" endPos="3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divot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sp>
      <p:sp>
        <p:nvSpPr>
          <p:cNvPr id="24" name="23 Forma"/>
          <p:cNvSpPr/>
          <p:nvPr/>
        </p:nvSpPr>
        <p:spPr>
          <a:xfrm>
            <a:off x="1246716" y="3928797"/>
            <a:ext cx="497358" cy="429141"/>
          </a:xfrm>
          <a:prstGeom prst="gear9">
            <a:avLst/>
          </a:prstGeom>
          <a:noFill/>
          <a:ln w="101600">
            <a:solidFill>
              <a:schemeClr val="bg1">
                <a:lumMod val="50000"/>
              </a:schemeClr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  <a:reflection blurRad="6350" stA="52000" endA="300" endPos="3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divot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sp>
      <p:sp>
        <p:nvSpPr>
          <p:cNvPr id="20" name="19 Forma"/>
          <p:cNvSpPr/>
          <p:nvPr/>
        </p:nvSpPr>
        <p:spPr>
          <a:xfrm>
            <a:off x="1188697" y="3714227"/>
            <a:ext cx="473460" cy="429141"/>
          </a:xfrm>
          <a:prstGeom prst="gear9">
            <a:avLst/>
          </a:prstGeom>
          <a:noFill/>
          <a:ln w="101600">
            <a:solidFill>
              <a:schemeClr val="bg1">
                <a:lumMod val="50000"/>
              </a:schemeClr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  <a:reflection blurRad="6350" stA="52000" endA="300" endPos="3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divot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322367" y="2759497"/>
            <a:ext cx="633600" cy="608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053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ultiplicar"/>
          <p:cNvSpPr/>
          <p:nvPr/>
        </p:nvSpPr>
        <p:spPr>
          <a:xfrm>
            <a:off x="1475656" y="1340768"/>
            <a:ext cx="1440160" cy="1440160"/>
          </a:xfrm>
          <a:prstGeom prst="mathMultiply">
            <a:avLst/>
          </a:prstGeom>
          <a:noFill/>
          <a:ln w="114300">
            <a:solidFill>
              <a:srgbClr val="D2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5" name="4 Multiplicar"/>
          <p:cNvSpPr/>
          <p:nvPr/>
        </p:nvSpPr>
        <p:spPr>
          <a:xfrm>
            <a:off x="2647348" y="1340768"/>
            <a:ext cx="1440160" cy="1440160"/>
          </a:xfrm>
          <a:prstGeom prst="mathMultiply">
            <a:avLst/>
          </a:prstGeom>
          <a:noFill/>
          <a:ln w="1143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3351081"/>
            <a:ext cx="126984" cy="126984"/>
          </a:xfrm>
          <a:prstGeom prst="rect">
            <a:avLst/>
          </a:prstGeom>
        </p:spPr>
      </p:pic>
      <p:sp>
        <p:nvSpPr>
          <p:cNvPr id="6" name="9 Elipse"/>
          <p:cNvSpPr/>
          <p:nvPr/>
        </p:nvSpPr>
        <p:spPr>
          <a:xfrm>
            <a:off x="5580111" y="3356992"/>
            <a:ext cx="93600" cy="93600"/>
          </a:xfrm>
          <a:prstGeom prst="ellipse">
            <a:avLst/>
          </a:prstGeom>
          <a:gradFill>
            <a:gsLst>
              <a:gs pos="0">
                <a:srgbClr val="66A7D0"/>
              </a:gs>
              <a:gs pos="80000">
                <a:srgbClr val="66A7D0"/>
              </a:gs>
              <a:gs pos="100000">
                <a:srgbClr val="66A7D0"/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9 Elipse"/>
          <p:cNvSpPr/>
          <p:nvPr/>
        </p:nvSpPr>
        <p:spPr>
          <a:xfrm>
            <a:off x="4635624" y="3356990"/>
            <a:ext cx="91882" cy="94114"/>
          </a:xfrm>
          <a:prstGeom prst="ellipse">
            <a:avLst/>
          </a:prstGeom>
          <a:gradFill>
            <a:gsLst>
              <a:gs pos="12000">
                <a:srgbClr val="A2FFFF"/>
              </a:gs>
              <a:gs pos="100000">
                <a:srgbClr val="A2FFFF"/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9 Elipse"/>
          <p:cNvSpPr/>
          <p:nvPr/>
        </p:nvSpPr>
        <p:spPr>
          <a:xfrm>
            <a:off x="7596204" y="3356992"/>
            <a:ext cx="93600" cy="93600"/>
          </a:xfrm>
          <a:prstGeom prst="ellipse">
            <a:avLst/>
          </a:prstGeom>
          <a:gradFill>
            <a:gsLst>
              <a:gs pos="0">
                <a:srgbClr val="05056F"/>
              </a:gs>
              <a:gs pos="80000">
                <a:srgbClr val="05056F"/>
              </a:gs>
              <a:gs pos="100000">
                <a:srgbClr val="05056F"/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9 Elipse"/>
          <p:cNvSpPr/>
          <p:nvPr/>
        </p:nvSpPr>
        <p:spPr>
          <a:xfrm>
            <a:off x="6677000" y="3356992"/>
            <a:ext cx="93600" cy="93600"/>
          </a:xfrm>
          <a:prstGeom prst="ellipse">
            <a:avLst/>
          </a:prstGeom>
          <a:gradFill>
            <a:gsLst>
              <a:gs pos="0">
                <a:srgbClr val="3657A0"/>
              </a:gs>
              <a:gs pos="80000">
                <a:srgbClr val="3657A0"/>
              </a:gs>
              <a:gs pos="100000">
                <a:srgbClr val="3657A0"/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696" y="5989255"/>
            <a:ext cx="894874" cy="688908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04" y="5128059"/>
            <a:ext cx="896862" cy="688908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885" y="4449984"/>
            <a:ext cx="913683" cy="682811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092" y="4146752"/>
            <a:ext cx="905597" cy="682811"/>
          </a:xfrm>
          <a:prstGeom prst="rect">
            <a:avLst/>
          </a:prstGeom>
        </p:spPr>
      </p:pic>
      <p:sp>
        <p:nvSpPr>
          <p:cNvPr id="13" name="9 Elipse"/>
          <p:cNvSpPr/>
          <p:nvPr/>
        </p:nvSpPr>
        <p:spPr>
          <a:xfrm>
            <a:off x="530904" y="3351081"/>
            <a:ext cx="576064" cy="576064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Forma en L 13"/>
          <p:cNvSpPr/>
          <p:nvPr/>
        </p:nvSpPr>
        <p:spPr>
          <a:xfrm rot="18922654">
            <a:off x="7755881" y="1664803"/>
            <a:ext cx="403568" cy="216024"/>
          </a:xfrm>
          <a:prstGeom prst="corner">
            <a:avLst/>
          </a:prstGeom>
          <a:gradFill>
            <a:gsLst>
              <a:gs pos="0">
                <a:srgbClr val="66A7D0"/>
              </a:gs>
              <a:gs pos="100000">
                <a:srgbClr val="E7FDFF"/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6957" y="1343733"/>
            <a:ext cx="581025" cy="647700"/>
          </a:xfrm>
          <a:prstGeom prst="rect">
            <a:avLst/>
          </a:prstGeom>
        </p:spPr>
      </p:pic>
      <p:sp>
        <p:nvSpPr>
          <p:cNvPr id="16" name="Elipse 15"/>
          <p:cNvSpPr/>
          <p:nvPr/>
        </p:nvSpPr>
        <p:spPr>
          <a:xfrm>
            <a:off x="4087508" y="4082514"/>
            <a:ext cx="758225" cy="758952"/>
          </a:xfrm>
          <a:prstGeom prst="ellipse">
            <a:avLst/>
          </a:prstGeom>
          <a:gradFill>
            <a:gsLst>
              <a:gs pos="100000">
                <a:srgbClr val="FF6161"/>
              </a:gs>
              <a:gs pos="100000">
                <a:srgbClr val="FF1919"/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Elipse 16"/>
          <p:cNvSpPr/>
          <p:nvPr/>
        </p:nvSpPr>
        <p:spPr>
          <a:xfrm>
            <a:off x="6465433" y="3955701"/>
            <a:ext cx="758952" cy="758952"/>
          </a:xfrm>
          <a:prstGeom prst="ellipse">
            <a:avLst/>
          </a:prstGeom>
          <a:gradFill>
            <a:gsLst>
              <a:gs pos="100000">
                <a:srgbClr val="D20000"/>
              </a:gs>
              <a:gs pos="100000">
                <a:srgbClr val="FF1919"/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Elipse 17"/>
          <p:cNvSpPr/>
          <p:nvPr/>
        </p:nvSpPr>
        <p:spPr>
          <a:xfrm>
            <a:off x="5137450" y="3943459"/>
            <a:ext cx="758952" cy="758952"/>
          </a:xfrm>
          <a:prstGeom prst="ellipse">
            <a:avLst/>
          </a:prstGeom>
          <a:gradFill>
            <a:gsLst>
              <a:gs pos="100000">
                <a:srgbClr val="FF2D2D"/>
              </a:gs>
              <a:gs pos="100000">
                <a:srgbClr val="FF1919"/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Elipse 18"/>
          <p:cNvSpPr/>
          <p:nvPr/>
        </p:nvSpPr>
        <p:spPr>
          <a:xfrm>
            <a:off x="7646752" y="3695439"/>
            <a:ext cx="758952" cy="758952"/>
          </a:xfrm>
          <a:prstGeom prst="ellipse">
            <a:avLst/>
          </a:prstGeom>
          <a:gradFill>
            <a:gsLst>
              <a:gs pos="100000">
                <a:srgbClr val="8A0000"/>
              </a:gs>
              <a:gs pos="100000">
                <a:srgbClr val="FF1919"/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0" name="Imagen 1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65433" y="4963176"/>
            <a:ext cx="285749" cy="285749"/>
          </a:xfrm>
          <a:prstGeom prst="rect">
            <a:avLst/>
          </a:prstGeom>
        </p:spPr>
      </p:pic>
      <p:pic>
        <p:nvPicPr>
          <p:cNvPr id="21" name="Imagen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7574" y="4963176"/>
            <a:ext cx="285750" cy="285750"/>
          </a:xfrm>
          <a:prstGeom prst="rect">
            <a:avLst/>
          </a:prstGeom>
        </p:spPr>
      </p:pic>
      <p:sp>
        <p:nvSpPr>
          <p:cNvPr id="22" name="Flecha circular 21"/>
          <p:cNvSpPr/>
          <p:nvPr/>
        </p:nvSpPr>
        <p:spPr>
          <a:xfrm rot="16200000">
            <a:off x="5004048" y="692696"/>
            <a:ext cx="978408" cy="978408"/>
          </a:xfrm>
          <a:prstGeom prst="circularArrow">
            <a:avLst/>
          </a:prstGeom>
          <a:noFill/>
          <a:ln w="127000">
            <a:solidFill>
              <a:schemeClr val="accent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Flecha circular 22"/>
          <p:cNvSpPr/>
          <p:nvPr/>
        </p:nvSpPr>
        <p:spPr>
          <a:xfrm rot="5400000">
            <a:off x="5152897" y="681916"/>
            <a:ext cx="978408" cy="978408"/>
          </a:xfrm>
          <a:prstGeom prst="circularArrow">
            <a:avLst/>
          </a:prstGeom>
          <a:noFill/>
          <a:ln w="127000">
            <a:solidFill>
              <a:schemeClr val="accent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Anillo 24"/>
          <p:cNvSpPr/>
          <p:nvPr/>
        </p:nvSpPr>
        <p:spPr>
          <a:xfrm>
            <a:off x="1907568" y="181938"/>
            <a:ext cx="1743937" cy="1177353"/>
          </a:xfrm>
          <a:prstGeom prst="donut">
            <a:avLst>
              <a:gd name="adj" fmla="val 18386"/>
            </a:avLst>
          </a:prstGeom>
          <a:noFill/>
          <a:ln w="114300">
            <a:solidFill>
              <a:srgbClr val="0070C0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7534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1029587" y="836712"/>
            <a:ext cx="182888" cy="182888"/>
          </a:xfrm>
          <a:prstGeom prst="ellipse">
            <a:avLst/>
          </a:prstGeom>
          <a:solidFill>
            <a:srgbClr val="FA95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Elipse 4"/>
          <p:cNvSpPr/>
          <p:nvPr/>
        </p:nvSpPr>
        <p:spPr>
          <a:xfrm>
            <a:off x="825513" y="4725144"/>
            <a:ext cx="758952" cy="758952"/>
          </a:xfrm>
          <a:prstGeom prst="ellipse">
            <a:avLst/>
          </a:prstGeom>
          <a:solidFill>
            <a:srgbClr val="FA95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Elipse 14"/>
          <p:cNvSpPr/>
          <p:nvPr/>
        </p:nvSpPr>
        <p:spPr>
          <a:xfrm>
            <a:off x="2074204" y="1752844"/>
            <a:ext cx="182888" cy="182888"/>
          </a:xfrm>
          <a:prstGeom prst="ellipse">
            <a:avLst/>
          </a:prstGeom>
          <a:solidFill>
            <a:srgbClr val="FFB953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Elipse 15"/>
          <p:cNvSpPr/>
          <p:nvPr/>
        </p:nvSpPr>
        <p:spPr>
          <a:xfrm>
            <a:off x="1438940" y="1202488"/>
            <a:ext cx="182888" cy="182888"/>
          </a:xfrm>
          <a:prstGeom prst="ellipse">
            <a:avLst/>
          </a:prstGeom>
          <a:solidFill>
            <a:srgbClr val="D07C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Elipse 16"/>
          <p:cNvSpPr/>
          <p:nvPr/>
        </p:nvSpPr>
        <p:spPr>
          <a:xfrm>
            <a:off x="1221422" y="1019600"/>
            <a:ext cx="182888" cy="182888"/>
          </a:xfrm>
          <a:prstGeom prst="ellipse">
            <a:avLst/>
          </a:prstGeom>
          <a:solidFill>
            <a:srgbClr val="FFC46D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Elipse 17"/>
          <p:cNvSpPr/>
          <p:nvPr/>
        </p:nvSpPr>
        <p:spPr>
          <a:xfrm>
            <a:off x="1643899" y="1385376"/>
            <a:ext cx="182888" cy="182888"/>
          </a:xfrm>
          <a:prstGeom prst="ellipse">
            <a:avLst/>
          </a:prstGeom>
          <a:solidFill>
            <a:srgbClr val="FFD79B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Elipse 18"/>
          <p:cNvSpPr/>
          <p:nvPr/>
        </p:nvSpPr>
        <p:spPr>
          <a:xfrm>
            <a:off x="1857139" y="1568264"/>
            <a:ext cx="182888" cy="182888"/>
          </a:xfrm>
          <a:prstGeom prst="ellipse">
            <a:avLst/>
          </a:prstGeom>
          <a:solidFill>
            <a:srgbClr val="AC66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Elipse 19"/>
          <p:cNvSpPr/>
          <p:nvPr/>
        </p:nvSpPr>
        <p:spPr>
          <a:xfrm>
            <a:off x="2318048" y="1967136"/>
            <a:ext cx="182888" cy="182888"/>
          </a:xfrm>
          <a:prstGeom prst="ellipse">
            <a:avLst/>
          </a:prstGeom>
          <a:solidFill>
            <a:srgbClr val="FFEBCD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Elipse 20"/>
          <p:cNvSpPr/>
          <p:nvPr/>
        </p:nvSpPr>
        <p:spPr>
          <a:xfrm>
            <a:off x="2470448" y="2119536"/>
            <a:ext cx="182888" cy="182888"/>
          </a:xfrm>
          <a:prstGeom prst="ellipse">
            <a:avLst/>
          </a:prstGeom>
          <a:solidFill>
            <a:srgbClr val="A260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Elipse 21"/>
          <p:cNvSpPr/>
          <p:nvPr/>
        </p:nvSpPr>
        <p:spPr>
          <a:xfrm>
            <a:off x="2622848" y="2271936"/>
            <a:ext cx="182888" cy="182888"/>
          </a:xfrm>
          <a:prstGeom prst="ellipse">
            <a:avLst/>
          </a:prstGeom>
          <a:solidFill>
            <a:srgbClr val="FA95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Elipse 22"/>
          <p:cNvSpPr/>
          <p:nvPr/>
        </p:nvSpPr>
        <p:spPr>
          <a:xfrm>
            <a:off x="2775248" y="2424336"/>
            <a:ext cx="182888" cy="182888"/>
          </a:xfrm>
          <a:prstGeom prst="ellipse">
            <a:avLst/>
          </a:prstGeom>
          <a:solidFill>
            <a:srgbClr val="5432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8 Elipse"/>
          <p:cNvSpPr/>
          <p:nvPr/>
        </p:nvSpPr>
        <p:spPr>
          <a:xfrm>
            <a:off x="4788024" y="476672"/>
            <a:ext cx="182888" cy="182888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8 Elipse"/>
          <p:cNvSpPr/>
          <p:nvPr/>
        </p:nvSpPr>
        <p:spPr>
          <a:xfrm>
            <a:off x="4970912" y="694876"/>
            <a:ext cx="182888" cy="182888"/>
          </a:xfrm>
          <a:prstGeom prst="ellipse">
            <a:avLst/>
          </a:prstGeom>
          <a:solidFill>
            <a:srgbClr val="BEE395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8 Elipse"/>
          <p:cNvSpPr/>
          <p:nvPr/>
        </p:nvSpPr>
        <p:spPr>
          <a:xfrm>
            <a:off x="6137134" y="1845418"/>
            <a:ext cx="182888" cy="182888"/>
          </a:xfrm>
          <a:prstGeom prst="ellipse">
            <a:avLst/>
          </a:prstGeom>
          <a:solidFill>
            <a:srgbClr val="6EA92D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8 Elipse"/>
          <p:cNvSpPr/>
          <p:nvPr/>
        </p:nvSpPr>
        <p:spPr>
          <a:xfrm>
            <a:off x="5570909" y="1435506"/>
            <a:ext cx="182888" cy="182888"/>
          </a:xfrm>
          <a:prstGeom prst="ellipse">
            <a:avLst/>
          </a:prstGeom>
          <a:solidFill>
            <a:srgbClr val="D8EEC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" name="8 Elipse"/>
          <p:cNvSpPr/>
          <p:nvPr/>
        </p:nvSpPr>
        <p:spPr>
          <a:xfrm>
            <a:off x="5873468" y="1751112"/>
            <a:ext cx="182888" cy="182888"/>
          </a:xfrm>
          <a:prstGeom prst="ellipse">
            <a:avLst/>
          </a:prstGeom>
          <a:solidFill>
            <a:srgbClr val="5A8B25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0" name="8 Elipse"/>
          <p:cNvSpPr/>
          <p:nvPr/>
        </p:nvSpPr>
        <p:spPr>
          <a:xfrm>
            <a:off x="5153800" y="995605"/>
            <a:ext cx="182888" cy="182888"/>
          </a:xfrm>
          <a:prstGeom prst="ellipse">
            <a:avLst/>
          </a:prstGeom>
          <a:solidFill>
            <a:srgbClr val="2DC921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1" name="8 Elipse"/>
          <p:cNvSpPr/>
          <p:nvPr/>
        </p:nvSpPr>
        <p:spPr>
          <a:xfrm>
            <a:off x="6400800" y="1934000"/>
            <a:ext cx="182888" cy="182888"/>
          </a:xfrm>
          <a:prstGeom prst="ellipse">
            <a:avLst/>
          </a:prstGeom>
          <a:solidFill>
            <a:srgbClr val="A0EE9A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2" name="8 Elipse"/>
          <p:cNvSpPr/>
          <p:nvPr/>
        </p:nvSpPr>
        <p:spPr>
          <a:xfrm>
            <a:off x="5372558" y="1234657"/>
            <a:ext cx="182888" cy="182888"/>
          </a:xfrm>
          <a:prstGeom prst="ellipse">
            <a:avLst/>
          </a:prstGeom>
          <a:solidFill>
            <a:srgbClr val="008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3" name="8 Elipse"/>
          <p:cNvSpPr/>
          <p:nvPr/>
        </p:nvSpPr>
        <p:spPr>
          <a:xfrm>
            <a:off x="6705600" y="2238800"/>
            <a:ext cx="182888" cy="182888"/>
          </a:xfrm>
          <a:prstGeom prst="ellipse">
            <a:avLst/>
          </a:prstGeom>
          <a:solidFill>
            <a:srgbClr val="99FFCC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4" name="8 Elipse"/>
          <p:cNvSpPr/>
          <p:nvPr/>
        </p:nvSpPr>
        <p:spPr>
          <a:xfrm>
            <a:off x="6858000" y="2391200"/>
            <a:ext cx="182888" cy="182888"/>
          </a:xfrm>
          <a:prstGeom prst="ellipse">
            <a:avLst/>
          </a:prstGeom>
          <a:solidFill>
            <a:srgbClr val="218F5D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04811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>
          <a:gsLst>
            <a:gs pos="12000">
              <a:srgbClr val="A2FFFF"/>
            </a:gs>
            <a:gs pos="100000">
              <a:srgbClr val="A2FFFF"/>
            </a:gs>
          </a:gsLst>
        </a:gradFill>
      </a:spPr>
      <a:bodyPr rtlCol="0" anchor="ctr"/>
      <a:lstStyle>
        <a:defPPr algn="ctr">
          <a:defRPr/>
        </a:defPPr>
      </a:lstStyle>
      <a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5</Words>
  <Application>Microsoft Office PowerPoint</Application>
  <PresentationFormat>Presentación en pantalla (4:3)</PresentationFormat>
  <Paragraphs>5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6" baseType="lpstr"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JULIETA</dc:creator>
  <cp:lastModifiedBy>DIAGO</cp:lastModifiedBy>
  <cp:revision>27</cp:revision>
  <dcterms:created xsi:type="dcterms:W3CDTF">2015-05-18T02:32:42Z</dcterms:created>
  <dcterms:modified xsi:type="dcterms:W3CDTF">2017-02-02T15:43:54Z</dcterms:modified>
</cp:coreProperties>
</file>