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F2AE2"/>
    <a:srgbClr val="9A4040"/>
    <a:srgbClr val="C35D5D"/>
    <a:srgbClr val="DF9999"/>
    <a:srgbClr val="B7CE88"/>
    <a:srgbClr val="D2E1B5"/>
    <a:srgbClr val="63A238"/>
    <a:srgbClr val="E8EFD9"/>
    <a:srgbClr val="8CAF47"/>
    <a:srgbClr val="BDE9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716" autoAdjust="0"/>
  </p:normalViewPr>
  <p:slideViewPr>
    <p:cSldViewPr>
      <p:cViewPr varScale="1">
        <p:scale>
          <a:sx n="69" d="100"/>
          <a:sy n="69" d="100"/>
        </p:scale>
        <p:origin x="546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891DB-B215-43FF-B500-984CDDA23D6C}" type="datetimeFigureOut">
              <a:rPr lang="es-ES" smtClean="0"/>
              <a:t>04/01/2017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B60D1-E569-4C7D-86B0-8392D73C91B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41051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891DB-B215-43FF-B500-984CDDA23D6C}" type="datetimeFigureOut">
              <a:rPr lang="es-ES" smtClean="0"/>
              <a:t>04/01/2017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B60D1-E569-4C7D-86B0-8392D73C91B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66851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891DB-B215-43FF-B500-984CDDA23D6C}" type="datetimeFigureOut">
              <a:rPr lang="es-ES" smtClean="0"/>
              <a:t>04/01/2017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B60D1-E569-4C7D-86B0-8392D73C91B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3455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891DB-B215-43FF-B500-984CDDA23D6C}" type="datetimeFigureOut">
              <a:rPr lang="es-ES" smtClean="0"/>
              <a:t>04/01/2017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B60D1-E569-4C7D-86B0-8392D73C91B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30616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891DB-B215-43FF-B500-984CDDA23D6C}" type="datetimeFigureOut">
              <a:rPr lang="es-ES" smtClean="0"/>
              <a:t>04/01/2017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B60D1-E569-4C7D-86B0-8392D73C91B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00697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891DB-B215-43FF-B500-984CDDA23D6C}" type="datetimeFigureOut">
              <a:rPr lang="es-ES" smtClean="0"/>
              <a:t>04/01/2017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B60D1-E569-4C7D-86B0-8392D73C91B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2100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891DB-B215-43FF-B500-984CDDA23D6C}" type="datetimeFigureOut">
              <a:rPr lang="es-ES" smtClean="0"/>
              <a:t>04/01/2017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B60D1-E569-4C7D-86B0-8392D73C91B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45517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891DB-B215-43FF-B500-984CDDA23D6C}" type="datetimeFigureOut">
              <a:rPr lang="es-ES" smtClean="0"/>
              <a:t>04/01/2017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B60D1-E569-4C7D-86B0-8392D73C91B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6527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891DB-B215-43FF-B500-984CDDA23D6C}" type="datetimeFigureOut">
              <a:rPr lang="es-ES" smtClean="0"/>
              <a:t>04/01/2017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B60D1-E569-4C7D-86B0-8392D73C91B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05144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891DB-B215-43FF-B500-984CDDA23D6C}" type="datetimeFigureOut">
              <a:rPr lang="es-ES" smtClean="0"/>
              <a:t>04/01/2017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B60D1-E569-4C7D-86B0-8392D73C91B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66029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891DB-B215-43FF-B500-984CDDA23D6C}" type="datetimeFigureOut">
              <a:rPr lang="es-ES" smtClean="0"/>
              <a:t>04/01/2017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B60D1-E569-4C7D-86B0-8392D73C91B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26763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3891DB-B215-43FF-B500-984CDDA23D6C}" type="datetimeFigureOut">
              <a:rPr lang="es-ES" smtClean="0"/>
              <a:t>04/01/2017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7B60D1-E569-4C7D-86B0-8392D73C91B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50481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0.png"/><Relationship Id="rId3" Type="http://schemas.openxmlformats.org/officeDocument/2006/relationships/image" Target="../media/image22.png"/><Relationship Id="rId7" Type="http://schemas.openxmlformats.org/officeDocument/2006/relationships/image" Target="../media/image20.png"/><Relationship Id="rId12" Type="http://schemas.openxmlformats.org/officeDocument/2006/relationships/image" Target="../media/image29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16.png"/><Relationship Id="rId5" Type="http://schemas.openxmlformats.org/officeDocument/2006/relationships/image" Target="../media/image24.png"/><Relationship Id="rId15" Type="http://schemas.openxmlformats.org/officeDocument/2006/relationships/image" Target="../media/image32.png"/><Relationship Id="rId10" Type="http://schemas.openxmlformats.org/officeDocument/2006/relationships/image" Target="../media/image28.png"/><Relationship Id="rId4" Type="http://schemas.openxmlformats.org/officeDocument/2006/relationships/image" Target="../media/image23.png"/><Relationship Id="rId9" Type="http://schemas.openxmlformats.org/officeDocument/2006/relationships/image" Target="../media/image27.png"/><Relationship Id="rId14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:\Iconos\Iconos\png\blue png\My Fold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688" y="3298304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3 Elipse"/>
          <p:cNvSpPr/>
          <p:nvPr/>
        </p:nvSpPr>
        <p:spPr>
          <a:xfrm>
            <a:off x="670652" y="620688"/>
            <a:ext cx="576064" cy="576064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D</a:t>
            </a:r>
            <a:endParaRPr lang="es-ES" dirty="0"/>
          </a:p>
        </p:txBody>
      </p:sp>
      <p:sp>
        <p:nvSpPr>
          <p:cNvPr id="5" name="4 Elipse"/>
          <p:cNvSpPr/>
          <p:nvPr/>
        </p:nvSpPr>
        <p:spPr>
          <a:xfrm>
            <a:off x="2699792" y="476672"/>
            <a:ext cx="576064" cy="576064"/>
          </a:xfrm>
          <a:prstGeom prst="ellipse">
            <a:avLst/>
          </a:prstGeom>
          <a:gradFill>
            <a:gsLst>
              <a:gs pos="0">
                <a:srgbClr val="CB3D3A"/>
              </a:gs>
              <a:gs pos="80000">
                <a:schemeClr val="accent2">
                  <a:shade val="93000"/>
                  <a:satMod val="130000"/>
                </a:schemeClr>
              </a:gs>
              <a:gs pos="100000">
                <a:schemeClr val="accent2">
                  <a:shade val="94000"/>
                  <a:satMod val="135000"/>
                </a:schemeClr>
              </a:gs>
            </a:gsLst>
          </a:gra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D</a:t>
            </a:r>
            <a:endParaRPr lang="es-ES" dirty="0"/>
          </a:p>
        </p:txBody>
      </p:sp>
      <p:sp>
        <p:nvSpPr>
          <p:cNvPr id="8" name="7 Elipse"/>
          <p:cNvSpPr/>
          <p:nvPr/>
        </p:nvSpPr>
        <p:spPr>
          <a:xfrm>
            <a:off x="1691680" y="923054"/>
            <a:ext cx="576064" cy="576064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8 Elipse"/>
          <p:cNvSpPr/>
          <p:nvPr/>
        </p:nvSpPr>
        <p:spPr>
          <a:xfrm>
            <a:off x="670652" y="1700808"/>
            <a:ext cx="576064" cy="576064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9 Elipse"/>
          <p:cNvSpPr/>
          <p:nvPr/>
        </p:nvSpPr>
        <p:spPr>
          <a:xfrm>
            <a:off x="1763688" y="1982079"/>
            <a:ext cx="576064" cy="576064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2 Extracto"/>
          <p:cNvSpPr/>
          <p:nvPr/>
        </p:nvSpPr>
        <p:spPr>
          <a:xfrm>
            <a:off x="2627784" y="3429000"/>
            <a:ext cx="2520280" cy="2160240"/>
          </a:xfrm>
          <a:prstGeom prst="flowChartExtract">
            <a:avLst/>
          </a:prstGeom>
          <a:solidFill>
            <a:schemeClr val="accent1">
              <a:lumMod val="60000"/>
              <a:lumOff val="40000"/>
            </a:schemeClr>
          </a:solidFill>
          <a:ln w="127000">
            <a:solidFill>
              <a:schemeClr val="tx2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5 Rectángulo"/>
          <p:cNvSpPr/>
          <p:nvPr/>
        </p:nvSpPr>
        <p:spPr>
          <a:xfrm>
            <a:off x="3419872" y="3374410"/>
            <a:ext cx="878767" cy="264687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166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!</a:t>
            </a:r>
            <a:endParaRPr lang="es-ES" sz="166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11" name="10 Extracto"/>
          <p:cNvSpPr/>
          <p:nvPr/>
        </p:nvSpPr>
        <p:spPr>
          <a:xfrm>
            <a:off x="4450160" y="476672"/>
            <a:ext cx="2520280" cy="2160240"/>
          </a:xfrm>
          <a:prstGeom prst="flowChartExtract">
            <a:avLst/>
          </a:prstGeom>
          <a:ln w="127000"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11 Rectángulo"/>
          <p:cNvSpPr/>
          <p:nvPr/>
        </p:nvSpPr>
        <p:spPr>
          <a:xfrm>
            <a:off x="5242248" y="422082"/>
            <a:ext cx="878767" cy="264687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166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!</a:t>
            </a:r>
            <a:endParaRPr lang="es-ES" sz="166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13" name="12 Extracto"/>
          <p:cNvSpPr/>
          <p:nvPr/>
        </p:nvSpPr>
        <p:spPr>
          <a:xfrm>
            <a:off x="5687650" y="3429000"/>
            <a:ext cx="2520280" cy="2160240"/>
          </a:xfrm>
          <a:prstGeom prst="flowChartExtract">
            <a:avLst/>
          </a:prstGeom>
          <a:ln w="127000">
            <a:solidFill>
              <a:srgbClr val="678034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13 Rectángulo"/>
          <p:cNvSpPr/>
          <p:nvPr/>
        </p:nvSpPr>
        <p:spPr>
          <a:xfrm>
            <a:off x="6479738" y="3374410"/>
            <a:ext cx="878767" cy="264687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166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!</a:t>
            </a:r>
            <a:endParaRPr lang="es-ES" sz="166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23" name="22 Forma"/>
          <p:cNvSpPr/>
          <p:nvPr/>
        </p:nvSpPr>
        <p:spPr>
          <a:xfrm>
            <a:off x="958684" y="3928797"/>
            <a:ext cx="460027" cy="386646"/>
          </a:xfrm>
          <a:prstGeom prst="gear9">
            <a:avLst/>
          </a:prstGeom>
          <a:noFill/>
          <a:ln w="101600">
            <a:solidFill>
              <a:schemeClr val="bg1">
                <a:lumMod val="50000"/>
              </a:schemeClr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  <a:reflection blurRad="6350" stA="52000" endA="300" endPos="3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divot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</p:sp>
      <p:sp>
        <p:nvSpPr>
          <p:cNvPr id="24" name="23 Forma"/>
          <p:cNvSpPr/>
          <p:nvPr/>
        </p:nvSpPr>
        <p:spPr>
          <a:xfrm>
            <a:off x="1246716" y="3928797"/>
            <a:ext cx="497358" cy="429141"/>
          </a:xfrm>
          <a:prstGeom prst="gear9">
            <a:avLst/>
          </a:prstGeom>
          <a:noFill/>
          <a:ln w="101600">
            <a:solidFill>
              <a:schemeClr val="bg1">
                <a:lumMod val="50000"/>
              </a:schemeClr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  <a:reflection blurRad="6350" stA="52000" endA="300" endPos="3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divot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</p:sp>
      <p:sp>
        <p:nvSpPr>
          <p:cNvPr id="20" name="19 Forma"/>
          <p:cNvSpPr/>
          <p:nvPr/>
        </p:nvSpPr>
        <p:spPr>
          <a:xfrm>
            <a:off x="1188697" y="3714227"/>
            <a:ext cx="473460" cy="429141"/>
          </a:xfrm>
          <a:prstGeom prst="gear9">
            <a:avLst/>
          </a:prstGeom>
          <a:noFill/>
          <a:ln w="101600">
            <a:solidFill>
              <a:schemeClr val="bg1">
                <a:lumMod val="50000"/>
              </a:schemeClr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  <a:reflection blurRad="6350" stA="52000" endA="300" endPos="3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divot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322367" y="2759497"/>
            <a:ext cx="633600" cy="608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053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ultiplicar"/>
          <p:cNvSpPr/>
          <p:nvPr/>
        </p:nvSpPr>
        <p:spPr>
          <a:xfrm>
            <a:off x="1475656" y="1340768"/>
            <a:ext cx="1440160" cy="1440160"/>
          </a:xfrm>
          <a:prstGeom prst="mathMultiply">
            <a:avLst/>
          </a:prstGeom>
          <a:noFill/>
          <a:ln w="114300">
            <a:solidFill>
              <a:srgbClr val="D2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5" name="4 Multiplicar"/>
          <p:cNvSpPr/>
          <p:nvPr/>
        </p:nvSpPr>
        <p:spPr>
          <a:xfrm>
            <a:off x="2647348" y="1340768"/>
            <a:ext cx="1440160" cy="1440160"/>
          </a:xfrm>
          <a:prstGeom prst="mathMultiply">
            <a:avLst/>
          </a:prstGeom>
          <a:noFill/>
          <a:ln w="1143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04" y="3351081"/>
            <a:ext cx="126984" cy="126984"/>
          </a:xfrm>
          <a:prstGeom prst="rect">
            <a:avLst/>
          </a:prstGeom>
        </p:spPr>
      </p:pic>
      <p:sp>
        <p:nvSpPr>
          <p:cNvPr id="6" name="9 Elipse"/>
          <p:cNvSpPr/>
          <p:nvPr/>
        </p:nvSpPr>
        <p:spPr>
          <a:xfrm>
            <a:off x="5580111" y="3356992"/>
            <a:ext cx="93600" cy="93600"/>
          </a:xfrm>
          <a:prstGeom prst="ellipse">
            <a:avLst/>
          </a:prstGeom>
          <a:gradFill>
            <a:gsLst>
              <a:gs pos="0">
                <a:srgbClr val="66A7D0"/>
              </a:gs>
              <a:gs pos="80000">
                <a:srgbClr val="66A7D0"/>
              </a:gs>
              <a:gs pos="100000">
                <a:srgbClr val="66A7D0"/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9 Elipse"/>
          <p:cNvSpPr/>
          <p:nvPr/>
        </p:nvSpPr>
        <p:spPr>
          <a:xfrm>
            <a:off x="4635624" y="3356990"/>
            <a:ext cx="91882" cy="94114"/>
          </a:xfrm>
          <a:prstGeom prst="ellipse">
            <a:avLst/>
          </a:prstGeom>
          <a:gradFill>
            <a:gsLst>
              <a:gs pos="12000">
                <a:srgbClr val="A2FFFF"/>
              </a:gs>
              <a:gs pos="100000">
                <a:srgbClr val="A2FFFF"/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9 Elipse"/>
          <p:cNvSpPr/>
          <p:nvPr/>
        </p:nvSpPr>
        <p:spPr>
          <a:xfrm>
            <a:off x="7596204" y="3356992"/>
            <a:ext cx="93600" cy="93600"/>
          </a:xfrm>
          <a:prstGeom prst="ellipse">
            <a:avLst/>
          </a:prstGeom>
          <a:gradFill>
            <a:gsLst>
              <a:gs pos="0">
                <a:srgbClr val="05056F"/>
              </a:gs>
              <a:gs pos="80000">
                <a:srgbClr val="05056F"/>
              </a:gs>
              <a:gs pos="100000">
                <a:srgbClr val="05056F"/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9 Elipse"/>
          <p:cNvSpPr/>
          <p:nvPr/>
        </p:nvSpPr>
        <p:spPr>
          <a:xfrm>
            <a:off x="6677000" y="3356992"/>
            <a:ext cx="93600" cy="93600"/>
          </a:xfrm>
          <a:prstGeom prst="ellipse">
            <a:avLst/>
          </a:prstGeom>
          <a:gradFill>
            <a:gsLst>
              <a:gs pos="0">
                <a:srgbClr val="3657A0"/>
              </a:gs>
              <a:gs pos="80000">
                <a:srgbClr val="3657A0"/>
              </a:gs>
              <a:gs pos="100000">
                <a:srgbClr val="3657A0"/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788" y="5795203"/>
            <a:ext cx="894874" cy="688908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357" y="4938743"/>
            <a:ext cx="896862" cy="688908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977" y="4255932"/>
            <a:ext cx="913683" cy="682811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4184" y="3952700"/>
            <a:ext cx="905597" cy="682811"/>
          </a:xfrm>
          <a:prstGeom prst="rect">
            <a:avLst/>
          </a:prstGeom>
        </p:spPr>
      </p:pic>
      <p:sp>
        <p:nvSpPr>
          <p:cNvPr id="13" name="9 Elipse"/>
          <p:cNvSpPr/>
          <p:nvPr/>
        </p:nvSpPr>
        <p:spPr>
          <a:xfrm>
            <a:off x="530904" y="3351081"/>
            <a:ext cx="576064" cy="576064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Forma en L 13"/>
          <p:cNvSpPr/>
          <p:nvPr/>
        </p:nvSpPr>
        <p:spPr>
          <a:xfrm rot="18922654">
            <a:off x="7755881" y="1664803"/>
            <a:ext cx="403568" cy="216024"/>
          </a:xfrm>
          <a:prstGeom prst="corner">
            <a:avLst/>
          </a:prstGeom>
          <a:gradFill>
            <a:gsLst>
              <a:gs pos="0">
                <a:srgbClr val="66A7D0"/>
              </a:gs>
              <a:gs pos="100000">
                <a:srgbClr val="E7FDFF"/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5" name="Imagen 1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6957" y="1343733"/>
            <a:ext cx="581025" cy="647700"/>
          </a:xfrm>
          <a:prstGeom prst="rect">
            <a:avLst/>
          </a:prstGeom>
        </p:spPr>
      </p:pic>
      <p:sp>
        <p:nvSpPr>
          <p:cNvPr id="16" name="Elipse 15"/>
          <p:cNvSpPr/>
          <p:nvPr/>
        </p:nvSpPr>
        <p:spPr>
          <a:xfrm>
            <a:off x="6246507" y="4125099"/>
            <a:ext cx="758225" cy="758952"/>
          </a:xfrm>
          <a:prstGeom prst="ellipse">
            <a:avLst/>
          </a:prstGeom>
          <a:solidFill>
            <a:srgbClr val="C35D5D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Elipse 16"/>
          <p:cNvSpPr/>
          <p:nvPr/>
        </p:nvSpPr>
        <p:spPr>
          <a:xfrm>
            <a:off x="5364087" y="4124412"/>
            <a:ext cx="758952" cy="758952"/>
          </a:xfrm>
          <a:prstGeom prst="ellipse">
            <a:avLst/>
          </a:prstGeom>
          <a:solidFill>
            <a:srgbClr val="DF9999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Elipse 17"/>
          <p:cNvSpPr/>
          <p:nvPr/>
        </p:nvSpPr>
        <p:spPr>
          <a:xfrm>
            <a:off x="7978823" y="4129823"/>
            <a:ext cx="758952" cy="75895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Elipse 18"/>
          <p:cNvSpPr/>
          <p:nvPr/>
        </p:nvSpPr>
        <p:spPr>
          <a:xfrm>
            <a:off x="7116903" y="4125099"/>
            <a:ext cx="758952" cy="758952"/>
          </a:xfrm>
          <a:prstGeom prst="ellipse">
            <a:avLst/>
          </a:prstGeom>
          <a:solidFill>
            <a:srgbClr val="9A404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0" name="Imagen 1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845636" y="692696"/>
            <a:ext cx="285749" cy="285749"/>
          </a:xfrm>
          <a:prstGeom prst="rect">
            <a:avLst/>
          </a:prstGeom>
        </p:spPr>
      </p:pic>
      <p:pic>
        <p:nvPicPr>
          <p:cNvPr id="21" name="Imagen 2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7777" y="692696"/>
            <a:ext cx="285750" cy="285750"/>
          </a:xfrm>
          <a:prstGeom prst="rect">
            <a:avLst/>
          </a:prstGeom>
        </p:spPr>
      </p:pic>
      <p:pic>
        <p:nvPicPr>
          <p:cNvPr id="1026" name="Picture 2" descr="D:\Cynthia\Proyecto CITI\MCLPTool geotools13\src\image\DemandaNC10.png"/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 r="50000"/>
          <a:stretch/>
        </p:blipFill>
        <p:spPr bwMode="auto">
          <a:xfrm>
            <a:off x="3275310" y="5603870"/>
            <a:ext cx="435769" cy="435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D:\Cynthia\Proyecto CITI\MCLPTool geotools13\src\image\DemandaNC1.png"/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 b="50000"/>
          <a:stretch/>
        </p:blipFill>
        <p:spPr bwMode="auto">
          <a:xfrm>
            <a:off x="3278485" y="5171277"/>
            <a:ext cx="432594" cy="432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:\Cynthia\Proyecto CITI\MCLPTool geotools13\src\image\DemandaNC4.png"/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b="50000"/>
          <a:stretch/>
        </p:blipFill>
        <p:spPr bwMode="auto">
          <a:xfrm>
            <a:off x="3711029" y="5171277"/>
            <a:ext cx="432594" cy="432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D:\Cynthia\Proyecto CITI\MCLPTool geotools13\src\image\DemandaNC7.png"/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50000"/>
          <a:stretch/>
        </p:blipFill>
        <p:spPr bwMode="auto">
          <a:xfrm>
            <a:off x="3711029" y="5600670"/>
            <a:ext cx="432594" cy="432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:\Cynthia\Proyecto CITI\MCLPTool geotools13\src\image\leyDemanda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0613" y="2554288"/>
            <a:ext cx="682625" cy="68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Imagen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09" t="3865" r="50000" b="52706"/>
          <a:stretch/>
        </p:blipFill>
        <p:spPr>
          <a:xfrm>
            <a:off x="2461615" y="3072486"/>
            <a:ext cx="393662" cy="378618"/>
          </a:xfrm>
          <a:prstGeom prst="rect">
            <a:avLst/>
          </a:prstGeom>
          <a:effectLst/>
        </p:spPr>
      </p:pic>
      <p:pic>
        <p:nvPicPr>
          <p:cNvPr id="28" name="Imagen 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3865" r="6010" b="52706"/>
          <a:stretch/>
        </p:blipFill>
        <p:spPr>
          <a:xfrm>
            <a:off x="2855278" y="3072486"/>
            <a:ext cx="394532" cy="378618"/>
          </a:xfrm>
          <a:prstGeom prst="rect">
            <a:avLst/>
          </a:prstGeom>
          <a:effectLst/>
        </p:spPr>
      </p:pic>
      <p:pic>
        <p:nvPicPr>
          <p:cNvPr id="29" name="Imagen 10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47272" r="6819" b="6982"/>
          <a:stretch/>
        </p:blipFill>
        <p:spPr>
          <a:xfrm>
            <a:off x="2855277" y="3451104"/>
            <a:ext cx="394533" cy="395288"/>
          </a:xfrm>
          <a:prstGeom prst="rect">
            <a:avLst/>
          </a:prstGeom>
          <a:effectLst/>
        </p:spPr>
      </p:pic>
      <p:pic>
        <p:nvPicPr>
          <p:cNvPr id="30" name="Imagen 11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30" t="47272" r="50000" b="6982"/>
          <a:stretch/>
        </p:blipFill>
        <p:spPr>
          <a:xfrm>
            <a:off x="2461615" y="3451104"/>
            <a:ext cx="393662" cy="395288"/>
          </a:xfrm>
          <a:prstGeom prst="rect">
            <a:avLst/>
          </a:prstGeom>
          <a:effectLst/>
        </p:spPr>
      </p:pic>
      <p:pic>
        <p:nvPicPr>
          <p:cNvPr id="22" name="Picture 2" descr="D:\Cynthia\Proyecto CITI\MCLPTool geotools13\src\image\leyDemandanoCovered.png"/>
          <p:cNvPicPr>
            <a:picLocks noChangeAspect="1" noChangeArrowheads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35" t="2915" r="4424" b="5738"/>
          <a:stretch/>
        </p:blipFill>
        <p:spPr bwMode="auto">
          <a:xfrm>
            <a:off x="3683496" y="3330424"/>
            <a:ext cx="791723" cy="796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4" descr="D:\Cynthia\Proyecto CITI\MCLPTool geotools13\src\image\peligro.png"/>
          <p:cNvPicPr>
            <a:picLocks noChangeAspect="1" noChangeArrowheads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173" t="26884" r="50203" b="40228"/>
          <a:stretch/>
        </p:blipFill>
        <p:spPr bwMode="auto">
          <a:xfrm>
            <a:off x="3994623" y="3417539"/>
            <a:ext cx="169467" cy="621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4" descr="D:\Cynthia\Proyecto CITI\MCLPTool geotools13\src\image\peligro.png"/>
          <p:cNvPicPr>
            <a:picLocks noChangeAspect="1" noChangeArrowheads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173" t="26884" r="50203" b="40228"/>
          <a:stretch/>
        </p:blipFill>
        <p:spPr bwMode="auto">
          <a:xfrm>
            <a:off x="5645124" y="4198348"/>
            <a:ext cx="169467" cy="621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4" descr="D:\Cynthia\Proyecto CITI\MCLPTool geotools13\src\image\peligro.png"/>
          <p:cNvPicPr>
            <a:picLocks noChangeAspect="1" noChangeArrowheads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173" t="26884" r="50203" b="40228"/>
          <a:stretch/>
        </p:blipFill>
        <p:spPr bwMode="auto">
          <a:xfrm>
            <a:off x="6537105" y="4201513"/>
            <a:ext cx="169467" cy="621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4" descr="D:\Cynthia\Proyecto CITI\MCLPTool geotools13\src\image\peligro.png"/>
          <p:cNvPicPr>
            <a:picLocks noChangeAspect="1" noChangeArrowheads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173" t="26884" r="50203" b="40228"/>
          <a:stretch/>
        </p:blipFill>
        <p:spPr bwMode="auto">
          <a:xfrm>
            <a:off x="8273566" y="4231383"/>
            <a:ext cx="169467" cy="621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4" descr="D:\Cynthia\Proyecto CITI\MCLPTool geotools13\src\image\peligro.png"/>
          <p:cNvPicPr>
            <a:picLocks noChangeAspect="1" noChangeArrowheads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173" t="26884" r="50203" b="40228"/>
          <a:stretch/>
        </p:blipFill>
        <p:spPr bwMode="auto">
          <a:xfrm>
            <a:off x="7411646" y="4201513"/>
            <a:ext cx="169467" cy="621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CYNTHIA\Desktop\Imagen1.png"/>
          <p:cNvPicPr>
            <a:picLocks noChangeAspect="1" noChangeArrowheads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 b="50000"/>
          <a:stretch/>
        </p:blipFill>
        <p:spPr bwMode="auto">
          <a:xfrm>
            <a:off x="4413043" y="5821754"/>
            <a:ext cx="432594" cy="432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CYNTHIA\Desktop\Imagen2.png"/>
          <p:cNvPicPr>
            <a:picLocks noChangeAspect="1" noChangeArrowheads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b="50000"/>
          <a:stretch/>
        </p:blipFill>
        <p:spPr bwMode="auto">
          <a:xfrm>
            <a:off x="4845636" y="5823342"/>
            <a:ext cx="432594" cy="432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C:\Users\CYNTHIA\Desktop\Imagen3.png"/>
          <p:cNvPicPr>
            <a:picLocks noChangeAspect="1" noChangeArrowheads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182" t="50000"/>
          <a:stretch/>
        </p:blipFill>
        <p:spPr bwMode="auto">
          <a:xfrm>
            <a:off x="4845637" y="6254348"/>
            <a:ext cx="434180" cy="432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:\Users\CYNTHIA\Desktop\Imagen4.png"/>
          <p:cNvPicPr>
            <a:picLocks noChangeAspect="1" noChangeArrowheads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 r="50000"/>
          <a:stretch/>
        </p:blipFill>
        <p:spPr bwMode="auto">
          <a:xfrm>
            <a:off x="4413044" y="6251173"/>
            <a:ext cx="432593" cy="435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4" descr="D:\Cynthia\Proyecto CITI\MCLPTool geotools13\src\image\peligro.png"/>
          <p:cNvPicPr>
            <a:picLocks noChangeAspect="1" noChangeArrowheads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173" t="26884" r="50203" b="40228"/>
          <a:stretch/>
        </p:blipFill>
        <p:spPr bwMode="auto">
          <a:xfrm>
            <a:off x="4760902" y="5940222"/>
            <a:ext cx="169467" cy="621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Cheurón 23"/>
          <p:cNvSpPr/>
          <p:nvPr/>
        </p:nvSpPr>
        <p:spPr>
          <a:xfrm>
            <a:off x="6770600" y="692696"/>
            <a:ext cx="72000" cy="216000"/>
          </a:xfrm>
          <a:prstGeom prst="chevron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" name="Cheurón 24"/>
          <p:cNvSpPr/>
          <p:nvPr/>
        </p:nvSpPr>
        <p:spPr>
          <a:xfrm flipH="1">
            <a:off x="6123034" y="692697"/>
            <a:ext cx="72000" cy="216000"/>
          </a:xfrm>
          <a:prstGeom prst="chevron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17534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16 Elipse"/>
          <p:cNvSpPr/>
          <p:nvPr/>
        </p:nvSpPr>
        <p:spPr>
          <a:xfrm>
            <a:off x="2470920" y="1782153"/>
            <a:ext cx="576064" cy="576064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15 Elipse"/>
          <p:cNvSpPr/>
          <p:nvPr/>
        </p:nvSpPr>
        <p:spPr>
          <a:xfrm>
            <a:off x="2417938" y="3353322"/>
            <a:ext cx="576064" cy="576064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14 Elipse"/>
          <p:cNvSpPr/>
          <p:nvPr/>
        </p:nvSpPr>
        <p:spPr>
          <a:xfrm>
            <a:off x="2411711" y="2561711"/>
            <a:ext cx="576064" cy="576064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13 Elipse"/>
          <p:cNvSpPr/>
          <p:nvPr/>
        </p:nvSpPr>
        <p:spPr>
          <a:xfrm>
            <a:off x="2530131" y="993869"/>
            <a:ext cx="576064" cy="57606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028" name="Picture 4" descr="D:\Cynthia\Proyecto CITI\MCLPTool geotools13\src\image\peligro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173" t="26884" r="50203" b="40228"/>
          <a:stretch/>
        </p:blipFill>
        <p:spPr bwMode="auto">
          <a:xfrm>
            <a:off x="2758953" y="1064614"/>
            <a:ext cx="118421" cy="434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D:\Cynthia\Proyecto CITI\MCLPTool geotools13\src\image\peligro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173" t="26884" r="50203" b="40228"/>
          <a:stretch/>
        </p:blipFill>
        <p:spPr bwMode="auto">
          <a:xfrm>
            <a:off x="2640531" y="2632456"/>
            <a:ext cx="118421" cy="434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D:\Cynthia\Proyecto CITI\MCLPTool geotools13\src\image\peligro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173" t="26884" r="50203" b="40228"/>
          <a:stretch/>
        </p:blipFill>
        <p:spPr bwMode="auto">
          <a:xfrm>
            <a:off x="2646760" y="3424067"/>
            <a:ext cx="118421" cy="434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D:\Cynthia\Proyecto CITI\MCLPTool geotools13\src\image\peligro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173" t="26884" r="50203" b="40228"/>
          <a:stretch/>
        </p:blipFill>
        <p:spPr bwMode="auto">
          <a:xfrm>
            <a:off x="2699742" y="1852898"/>
            <a:ext cx="118421" cy="434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JULIETA\Desktop\Imagen12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50000" b="51323"/>
          <a:stretch/>
        </p:blipFill>
        <p:spPr bwMode="auto">
          <a:xfrm>
            <a:off x="483097" y="781441"/>
            <a:ext cx="344487" cy="335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JULIETA\Desktop\Imagen13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b="50661"/>
          <a:stretch/>
        </p:blipFill>
        <p:spPr bwMode="auto">
          <a:xfrm>
            <a:off x="827584" y="776884"/>
            <a:ext cx="344488" cy="339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JULIETA\Desktop\Imagen14.p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44" t="50000"/>
          <a:stretch/>
        </p:blipFill>
        <p:spPr bwMode="auto">
          <a:xfrm>
            <a:off x="827584" y="1116814"/>
            <a:ext cx="344873" cy="341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JULIETA\Desktop\Imagen21.png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 r="50000"/>
          <a:stretch/>
        </p:blipFill>
        <p:spPr bwMode="auto">
          <a:xfrm>
            <a:off x="483097" y="1116069"/>
            <a:ext cx="344487" cy="341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4" descr="D:\Cynthia\Proyecto CITI\MCLPTool geotools13\src\image\peligro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173" t="26884" r="50203" b="40228"/>
          <a:stretch/>
        </p:blipFill>
        <p:spPr bwMode="auto">
          <a:xfrm>
            <a:off x="768373" y="902425"/>
            <a:ext cx="118421" cy="434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D:\Universidad\CITI\MCLPTool geotools13\src\image\DemandaNC10trans.png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 r="50000"/>
          <a:stretch/>
        </p:blipFill>
        <p:spPr bwMode="auto">
          <a:xfrm>
            <a:off x="3923928" y="4653682"/>
            <a:ext cx="432594" cy="435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3" descr="D:\Universidad\CITI\MCLPTool geotools13\src\image\DemandaNC1trans.png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 b="50000"/>
          <a:stretch/>
        </p:blipFill>
        <p:spPr bwMode="auto">
          <a:xfrm>
            <a:off x="3923928" y="4221088"/>
            <a:ext cx="432594" cy="432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4" descr="D:\Universidad\CITI\MCLPTool geotools13\src\image\DemandaNC4trans.png"/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b="50000"/>
          <a:stretch/>
        </p:blipFill>
        <p:spPr bwMode="auto">
          <a:xfrm>
            <a:off x="4356522" y="4221088"/>
            <a:ext cx="432594" cy="432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5" descr="D:\Universidad\CITI\MCLPTool geotools13\src\image\DemandaNC7trans.png"/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490" t="50000" r="-1"/>
          <a:stretch/>
        </p:blipFill>
        <p:spPr bwMode="auto">
          <a:xfrm>
            <a:off x="4356522" y="4653682"/>
            <a:ext cx="431502" cy="432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4" descr="D:\Cynthia\Proyecto CITI\MCLPTool geotools13\src\image\peligro.png"/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173" t="26884" r="50203" b="40228"/>
          <a:stretch/>
        </p:blipFill>
        <p:spPr bwMode="auto">
          <a:xfrm>
            <a:off x="4271788" y="4342731"/>
            <a:ext cx="169467" cy="621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Elipse 15"/>
          <p:cNvSpPr/>
          <p:nvPr/>
        </p:nvSpPr>
        <p:spPr>
          <a:xfrm>
            <a:off x="5742863" y="902425"/>
            <a:ext cx="758225" cy="75895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6" name="Elipse 16"/>
          <p:cNvSpPr/>
          <p:nvPr/>
        </p:nvSpPr>
        <p:spPr>
          <a:xfrm>
            <a:off x="4860443" y="901738"/>
            <a:ext cx="758952" cy="75895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Elipse 17"/>
          <p:cNvSpPr/>
          <p:nvPr/>
        </p:nvSpPr>
        <p:spPr>
          <a:xfrm>
            <a:off x="7475179" y="907149"/>
            <a:ext cx="758952" cy="758952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8" name="Elipse 18"/>
          <p:cNvSpPr/>
          <p:nvPr/>
        </p:nvSpPr>
        <p:spPr>
          <a:xfrm>
            <a:off x="6613259" y="902425"/>
            <a:ext cx="758952" cy="75895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30" name="Picture 4" descr="D:\Cynthia\Proyecto CITI\MCLPTool geotools13\src\image\peligro.png"/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173" t="26884" r="50203" b="40228"/>
          <a:stretch/>
        </p:blipFill>
        <p:spPr bwMode="auto">
          <a:xfrm>
            <a:off x="5155183" y="989355"/>
            <a:ext cx="169467" cy="621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4" descr="D:\Cynthia\Proyecto CITI\MCLPTool geotools13\src\image\peligro.png"/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173" t="26884" r="50203" b="40228"/>
          <a:stretch/>
        </p:blipFill>
        <p:spPr bwMode="auto">
          <a:xfrm>
            <a:off x="6029227" y="976519"/>
            <a:ext cx="169467" cy="621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4" descr="D:\Cynthia\Proyecto CITI\MCLPTool geotools13\src\image\peligro.png"/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173" t="26884" r="50203" b="40228"/>
          <a:stretch/>
        </p:blipFill>
        <p:spPr bwMode="auto">
          <a:xfrm>
            <a:off x="6908001" y="993869"/>
            <a:ext cx="169467" cy="621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4" descr="D:\Cynthia\Proyecto CITI\MCLPTool geotools13\src\image\peligro.png"/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173" t="26884" r="50203" b="40228"/>
          <a:stretch/>
        </p:blipFill>
        <p:spPr bwMode="auto">
          <a:xfrm>
            <a:off x="7780465" y="991414"/>
            <a:ext cx="169467" cy="621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D:\Universidad\CITI\MCLPTool geotools13\src\image\Demanda10.png"/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 r="49187"/>
          <a:stretch/>
        </p:blipFill>
        <p:spPr bwMode="auto">
          <a:xfrm>
            <a:off x="5155183" y="3568032"/>
            <a:ext cx="442856" cy="432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D:\Universidad\CITI\MCLPTool geotools13\src\image\Demanda1.png"/>
          <p:cNvPicPr>
            <a:picLocks noChangeAspect="1" noChangeArrowheads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 b="50367"/>
          <a:stretch/>
        </p:blipFill>
        <p:spPr bwMode="auto">
          <a:xfrm>
            <a:off x="5155184" y="3138613"/>
            <a:ext cx="435769" cy="429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D:\Universidad\CITI\MCLPTool geotools13\src\image\Demanda4.png"/>
          <p:cNvPicPr>
            <a:picLocks noChangeAspect="1" noChangeArrowheads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b="50632"/>
          <a:stretch/>
        </p:blipFill>
        <p:spPr bwMode="auto">
          <a:xfrm>
            <a:off x="5590953" y="3137775"/>
            <a:ext cx="432594" cy="430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D:\Universidad\CITI\MCLPTool geotools13\src\image\Demanda7.png"/>
          <p:cNvPicPr>
            <a:picLocks noChangeAspect="1" noChangeArrowheads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163" t="50000"/>
          <a:stretch/>
        </p:blipFill>
        <p:spPr bwMode="auto">
          <a:xfrm>
            <a:off x="5598039" y="3568032"/>
            <a:ext cx="431188" cy="435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4" descr="D:\Cynthia\Proyecto CITI\MCLPTool geotools13\src\image\peligro.png"/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173" t="26884" r="50203" b="40228"/>
          <a:stretch/>
        </p:blipFill>
        <p:spPr bwMode="auto">
          <a:xfrm>
            <a:off x="5506219" y="3258310"/>
            <a:ext cx="169467" cy="621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014830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>
          <a:gsLst>
            <a:gs pos="12000">
              <a:srgbClr val="A2FFFF"/>
            </a:gs>
            <a:gs pos="100000">
              <a:srgbClr val="A2FFFF"/>
            </a:gs>
          </a:gsLst>
        </a:gradFill>
      </a:spPr>
      <a:bodyPr rtlCol="0" anchor="ctr"/>
      <a:lstStyle>
        <a:defPPr algn="ctr">
          <a:defRPr/>
        </a:defPPr>
      </a:lstStyle>
      <a:style>
        <a:lnRef idx="0">
          <a:schemeClr val="accent4"/>
        </a:lnRef>
        <a:fillRef idx="3">
          <a:schemeClr val="accent4"/>
        </a:fillRef>
        <a:effectRef idx="3">
          <a:schemeClr val="accent4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</TotalTime>
  <Words>5</Words>
  <Application>Microsoft Office PowerPoint</Application>
  <PresentationFormat>Presentación en pantalla (4:3)</PresentationFormat>
  <Paragraphs>5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6" baseType="lpstr">
      <vt:lpstr>Arial</vt:lpstr>
      <vt:lpstr>Calibri</vt:lpstr>
      <vt:lpstr>Tema de Office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JULIETA</dc:creator>
  <cp:lastModifiedBy>Leydis</cp:lastModifiedBy>
  <cp:revision>35</cp:revision>
  <dcterms:created xsi:type="dcterms:W3CDTF">2015-05-18T02:32:42Z</dcterms:created>
  <dcterms:modified xsi:type="dcterms:W3CDTF">2017-01-04T17:38:16Z</dcterms:modified>
</cp:coreProperties>
</file>