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87DA2-F3CA-DB04-FB9F-8FD9E6CBA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29AAC3-9519-5D19-D8D0-F0D44CD57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3E01E-7F08-74D1-9A32-5FB23CA7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7EFF-F285-4337-A7B7-7BE1064C3348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E968A-70A9-85BB-0F47-C8B22171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AD2E43-7170-F5C1-CE38-0F4D44D3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2C40-7698-4186-B812-7FD7D9298F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76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9A4DC-59E3-B9FE-E077-69812C39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A04E44-D96F-EE98-4CA9-AF59F0151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DDCFC-9661-79C9-E176-577A34E5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7EFF-F285-4337-A7B7-7BE1064C3348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EC1898-8F8C-DFC2-DAB3-57E73E18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65CCD-D442-D1FE-A588-F46643FC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2C40-7698-4186-B812-7FD7D9298F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64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EBFB31-47E8-F65A-D794-E406CACF1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2CBA1C-4C2A-151D-3298-E325AFE56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8BB64-E44C-D29E-749E-9624D0A0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7EFF-F285-4337-A7B7-7BE1064C3348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01E7F-6531-54D6-42F7-F2E32E09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FECD9-B6DE-9F52-B790-3EC24097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2C40-7698-4186-B812-7FD7D9298F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7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5D1A7-F5F5-3068-FA24-FC326D0D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9382F-F0B4-410F-E1DF-FE7E16C03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76E0-4BD1-9904-2DDD-3D49AA74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7EFF-F285-4337-A7B7-7BE1064C3348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7EC5E-AB5C-C0E8-50AC-82FDDC48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3D8DC8-08AC-5B90-7453-8BB1B709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2C40-7698-4186-B812-7FD7D9298F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2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1492F-9F6A-785A-40A9-6EF3EA9D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4CADC3-4124-C263-8D09-05A1D319B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07BFD-5F45-4FA1-16B8-05AC3C69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7EFF-F285-4337-A7B7-7BE1064C3348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07728-ACC2-B22B-0489-32C8C776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79397-BCC6-3A0B-3349-57F30704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2C40-7698-4186-B812-7FD7D9298F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7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39B6A-AF17-C3D5-130A-FA57D710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29BEE-3270-081D-10BA-03C6D7AEA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7A9691-46C4-C23E-481D-9BF39BCBB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085926-EA17-1B3A-0D94-9F9D7AED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7EFF-F285-4337-A7B7-7BE1064C3348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4EFF92-0279-2A55-1F39-AC0B3C77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1B6D72-74D0-6A44-F2F7-55F134E4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2C40-7698-4186-B812-7FD7D9298F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71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26FB1-E89E-4D2E-3FDC-1AB52932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70282-FEFB-71CF-7F7B-514B2FF6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9DBABE-32C5-B0C7-5676-834123CB3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F8BBF5-3D49-11E2-BC55-A934F1E7F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5DB893-F27B-70F2-4C5C-E93BC14D9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6DC4B9-BA14-2E5D-B65E-8A9D4642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7EFF-F285-4337-A7B7-7BE1064C3348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154678-37B1-2592-F25B-AD67FADF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E85BB6-8DA1-EA49-3CB0-E0D1BA50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2C40-7698-4186-B812-7FD7D9298F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49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44FC5-E62A-8E4D-685A-37E48284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2E6DD6-0F68-70CB-CAA2-BBE866DC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7EFF-F285-4337-A7B7-7BE1064C3348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32FE86-6456-C2D5-7390-950ECA10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14F730-6617-F786-FED4-705DE6BE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2C40-7698-4186-B812-7FD7D9298F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9D67E2-9E92-76FC-9FE4-6F70B831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7EFF-F285-4337-A7B7-7BE1064C3348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2789E5-6562-3649-6DE2-FA00925D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B685A1-A244-936D-4680-923A4481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2C40-7698-4186-B812-7FD7D9298F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55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3411D-73D5-6171-8C0D-2D993F0D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E67F6-7B31-FB2F-6961-22DF68039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F29F9C-CE4E-4FDA-BB69-1CEB4955C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DB9C8-797F-9AEB-3F19-413AB758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7EFF-F285-4337-A7B7-7BE1064C3348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471AB2-5072-A62D-1116-303879D7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FEF156-16B3-ECB0-81C4-BBFBAD58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2C40-7698-4186-B812-7FD7D9298F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91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8DD4B-24FF-8832-8D65-1525DE8E8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E75140-17D9-14B0-4855-09EAA2AB5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A37423-A1A1-54AF-05B3-1537AE91E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A72919-742B-F722-8284-200FE845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7EFF-F285-4337-A7B7-7BE1064C3348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0ED260-28DB-15C5-E081-F1F536E8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CCD9F6-9418-7780-E4E6-285F1787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2C40-7698-4186-B812-7FD7D9298F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38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4B6F2E-B455-1D5A-820A-53FDA861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2737E-5FF4-EF4F-2C29-183758855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085FE0-5477-D9C7-6BD5-E8FD65DBD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E7EFF-F285-4337-A7B7-7BE1064C3348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9463D-B26D-F839-90EE-1EBCA03E5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E04BE-4A97-C557-1E2D-280A5B31A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F2C40-7698-4186-B812-7FD7D9298F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75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9301C-E5EB-863E-748E-89281AE23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NMP-</a:t>
            </a:r>
            <a:r>
              <a:rPr lang="en-US" altLang="zh-CN" dirty="0" err="1"/>
              <a:t>HyDRO</a:t>
            </a:r>
            <a:r>
              <a:rPr lang="zh-CN" altLang="en-US" dirty="0"/>
              <a:t>使用说明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1C3349-FA14-B713-A115-0E8A2E905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2256"/>
            <a:ext cx="9144000" cy="1655762"/>
          </a:xfrm>
        </p:spPr>
        <p:txBody>
          <a:bodyPr/>
          <a:lstStyle/>
          <a:p>
            <a:r>
              <a:rPr lang="en-US" altLang="zh-CN" dirty="0"/>
              <a:t>NMP-HYDRO</a:t>
            </a:r>
            <a:r>
              <a:rPr lang="zh-CN" altLang="en-US" dirty="0"/>
              <a:t>是基于</a:t>
            </a:r>
            <a:r>
              <a:rPr lang="en-US" altLang="zh-CN" dirty="0"/>
              <a:t>Noah-MP</a:t>
            </a:r>
            <a:r>
              <a:rPr lang="zh-CN" altLang="en-US" dirty="0"/>
              <a:t>模型的</a:t>
            </a:r>
            <a:r>
              <a:rPr lang="en-US" altLang="zh-CN" dirty="0"/>
              <a:t>Windows</a:t>
            </a:r>
            <a:r>
              <a:rPr lang="zh-CN" altLang="en-US" dirty="0"/>
              <a:t>版本</a:t>
            </a:r>
          </a:p>
        </p:txBody>
      </p:sp>
    </p:spTree>
    <p:extLst>
      <p:ext uri="{BB962C8B-B14F-4D97-AF65-F5344CB8AC3E}">
        <p14:creationId xmlns:p14="http://schemas.microsoft.com/office/powerpoint/2010/main" val="110855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BD07F1-FF6D-3C03-5160-C37A2C190861}"/>
              </a:ext>
            </a:extLst>
          </p:cNvPr>
          <p:cNvSpPr txBox="1"/>
          <p:nvPr/>
        </p:nvSpPr>
        <p:spPr>
          <a:xfrm>
            <a:off x="435817" y="283526"/>
            <a:ext cx="1132036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Csharp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版的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Noah-MP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配置使用说明</a:t>
            </a:r>
            <a:r>
              <a:rPr lang="zh-CN" altLang="en-US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需要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配置模拟区的</a:t>
            </a:r>
            <a:r>
              <a:rPr lang="en-US" altLang="zh-CN" sz="24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wrfinput</a:t>
            </a:r>
            <a:r>
              <a:rPr lang="zh-CN" altLang="en-US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文件，如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wrfinput_YellowRiver_0.05_IGBP.nc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文件，这个名称是</a:t>
            </a:r>
            <a:r>
              <a:rPr lang="zh-CN" altLang="en-US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可以在</a:t>
            </a:r>
            <a:r>
              <a:rPr lang="en-US" altLang="zh-CN" sz="24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namelist.hrldas</a:t>
            </a:r>
            <a:r>
              <a:rPr lang="zh-CN" altLang="en-US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文件中设定（见下图）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。这是一个</a:t>
            </a:r>
            <a:r>
              <a:rPr lang="en-US" altLang="zh-CN" sz="24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netcdf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格式的数据文件。</a:t>
            </a:r>
          </a:p>
          <a:p>
            <a:pPr algn="just"/>
            <a:endParaRPr lang="en-US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准备</a:t>
            </a:r>
            <a:r>
              <a:rPr lang="en-US" altLang="zh-CN" sz="24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wrfinput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文件需要使用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WPS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geogrid.exe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生成的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geo_em_*.nc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基础上，再利用一个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nco_script_to_create_wrfinput_from_geogrid_with_nco_initilization.sh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的脚本来转换生成。</a:t>
            </a:r>
            <a:endParaRPr lang="en-US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Wrfinput_d02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</a:t>
            </a:r>
            <a:r>
              <a:rPr lang="zh-CN" altLang="en-US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名的末尾需指明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IGBP</a:t>
            </a:r>
            <a:r>
              <a:rPr lang="zh-CN" altLang="en-US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USGS</a:t>
            </a:r>
            <a:r>
              <a:rPr lang="zh-CN" altLang="en-US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植被分类编码。</a:t>
            </a:r>
            <a:endParaRPr lang="en-US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Wrfinput_d02</a:t>
            </a:r>
            <a:r>
              <a:rPr lang="zh-CN" altLang="en-US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要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直接放置于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NoahMP.exe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相同的目录下。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5C1A2F8-9895-C99C-FC2E-7EFD528FAA80}"/>
              </a:ext>
            </a:extLst>
          </p:cNvPr>
          <p:cNvGrpSpPr/>
          <p:nvPr/>
        </p:nvGrpSpPr>
        <p:grpSpPr>
          <a:xfrm>
            <a:off x="893406" y="4573031"/>
            <a:ext cx="9855450" cy="1827770"/>
            <a:chOff x="1527766" y="4395749"/>
            <a:chExt cx="9855450" cy="182777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3F11D6F-9884-2177-0914-3860CE4BDC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262"/>
            <a:stretch/>
          </p:blipFill>
          <p:spPr>
            <a:xfrm>
              <a:off x="1527766" y="4395749"/>
              <a:ext cx="9855450" cy="182777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4B61B6-725A-371D-8565-20D415B3D817}"/>
                </a:ext>
              </a:extLst>
            </p:cNvPr>
            <p:cNvSpPr/>
            <p:nvPr/>
          </p:nvSpPr>
          <p:spPr>
            <a:xfrm>
              <a:off x="1931437" y="4814596"/>
              <a:ext cx="6830008" cy="307910"/>
            </a:xfrm>
            <a:prstGeom prst="rect">
              <a:avLst/>
            </a:prstGeom>
            <a:noFill/>
            <a:ln w="28575">
              <a:solidFill>
                <a:srgbClr val="0000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65DFC1A-8128-ED0A-3E27-5C1F9B9CE8E7}"/>
                </a:ext>
              </a:extLst>
            </p:cNvPr>
            <p:cNvSpPr/>
            <p:nvPr/>
          </p:nvSpPr>
          <p:spPr>
            <a:xfrm>
              <a:off x="1931437" y="5338141"/>
              <a:ext cx="6830008" cy="307910"/>
            </a:xfrm>
            <a:prstGeom prst="rect">
              <a:avLst/>
            </a:prstGeom>
            <a:noFill/>
            <a:ln w="28575">
              <a:solidFill>
                <a:srgbClr val="0000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D1690D5-88BF-A368-7014-7F5B1F84A8C1}"/>
                </a:ext>
              </a:extLst>
            </p:cNvPr>
            <p:cNvSpPr txBox="1"/>
            <p:nvPr/>
          </p:nvSpPr>
          <p:spPr>
            <a:xfrm>
              <a:off x="8882742" y="4776501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Wrfinput</a:t>
              </a:r>
              <a:r>
                <a:rPr lang="zh-CN" altLang="en-US" dirty="0"/>
                <a:t>文件名称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CDFDFFC-C5CB-4FCB-E260-6EB50CF46AE9}"/>
                </a:ext>
              </a:extLst>
            </p:cNvPr>
            <p:cNvSpPr txBox="1"/>
            <p:nvPr/>
          </p:nvSpPr>
          <p:spPr>
            <a:xfrm>
              <a:off x="8882742" y="5300819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驱动数据目录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570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E5C96-9604-3018-E191-BA1683F21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967" y="836980"/>
            <a:ext cx="7083490" cy="5355869"/>
          </a:xfrm>
        </p:spPr>
        <p:txBody>
          <a:bodyPr/>
          <a:lstStyle/>
          <a:p>
            <a:r>
              <a:rPr lang="zh-CN" altLang="en-US" b="1" dirty="0"/>
              <a:t>驱动数据要求：</a:t>
            </a:r>
            <a:endParaRPr lang="en-US" altLang="zh-CN" b="1" dirty="0"/>
          </a:p>
          <a:p>
            <a:r>
              <a:rPr lang="zh-CN" altLang="en-US" b="1" dirty="0"/>
              <a:t>驱动数据是包含了</a:t>
            </a:r>
            <a:r>
              <a:rPr lang="en-US" altLang="zh-CN" b="1" dirty="0"/>
              <a:t>7</a:t>
            </a:r>
            <a:r>
              <a:rPr lang="zh-CN" altLang="en-US" b="1" dirty="0"/>
              <a:t>种变量的气象数据（风温湿压、降水、辐射）。每隔</a:t>
            </a:r>
            <a:r>
              <a:rPr lang="en-US" altLang="zh-CN" b="1" dirty="0"/>
              <a:t>3</a:t>
            </a:r>
            <a:r>
              <a:rPr lang="zh-CN" altLang="en-US" b="1" dirty="0"/>
              <a:t>小时一个文件。文件命名包含了时间信息，如：</a:t>
            </a:r>
            <a:r>
              <a:rPr lang="en-US" altLang="zh-CN" b="1" dirty="0"/>
              <a:t>2003010112.LDASIN_DOMAIN1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INDIR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指向的目录下放置气象驱动文件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逐三小时的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，这些文件可以直接放在这个目录下，也可以放置在以各年份为目录名的目录（如目录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2000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2001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2002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）下。</a:t>
            </a:r>
          </a:p>
          <a:p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67991D-2FED-2988-CC18-D13C2B810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629" y="1095561"/>
            <a:ext cx="4332742" cy="414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4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81E8963-E192-1A61-BC0D-432CE3014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185" y="275538"/>
            <a:ext cx="6411721" cy="602430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B3B190-0937-451F-33AC-FA7D802AACB9}"/>
              </a:ext>
            </a:extLst>
          </p:cNvPr>
          <p:cNvSpPr txBox="1"/>
          <p:nvPr/>
        </p:nvSpPr>
        <p:spPr>
          <a:xfrm>
            <a:off x="821094" y="625151"/>
            <a:ext cx="2265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Namelist</a:t>
            </a:r>
            <a:r>
              <a:rPr lang="zh-CN" altLang="en-US" sz="2400" dirty="0"/>
              <a:t>文件：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D10B78-5088-BE2F-2FF1-1ACE052FA564}"/>
              </a:ext>
            </a:extLst>
          </p:cNvPr>
          <p:cNvSpPr/>
          <p:nvPr/>
        </p:nvSpPr>
        <p:spPr>
          <a:xfrm>
            <a:off x="5172269" y="1791478"/>
            <a:ext cx="1847462" cy="821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18289B-7B32-382B-3277-88BE5AC12BDB}"/>
              </a:ext>
            </a:extLst>
          </p:cNvPr>
          <p:cNvSpPr txBox="1"/>
          <p:nvPr/>
        </p:nvSpPr>
        <p:spPr>
          <a:xfrm>
            <a:off x="7019731" y="18326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设定模拟起始时间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9FAC71-05CF-76A0-EBC0-AC68FF4C4102}"/>
              </a:ext>
            </a:extLst>
          </p:cNvPr>
          <p:cNvSpPr/>
          <p:nvPr/>
        </p:nvSpPr>
        <p:spPr>
          <a:xfrm>
            <a:off x="5172269" y="2892490"/>
            <a:ext cx="4746172" cy="270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09A1FD-9899-FAEB-A989-A1EC1D95F3E0}"/>
              </a:ext>
            </a:extLst>
          </p:cNvPr>
          <p:cNvSpPr txBox="1"/>
          <p:nvPr/>
        </p:nvSpPr>
        <p:spPr>
          <a:xfrm>
            <a:off x="8490857" y="242790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设定续模拟时的状态文件</a:t>
            </a: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D74EB72A-77ED-FF19-E8C3-7E9F7491C5C8}"/>
              </a:ext>
            </a:extLst>
          </p:cNvPr>
          <p:cNvSpPr/>
          <p:nvPr/>
        </p:nvSpPr>
        <p:spPr>
          <a:xfrm>
            <a:off x="2778207" y="2161984"/>
            <a:ext cx="1845871" cy="1001094"/>
          </a:xfrm>
          <a:prstGeom prst="wedgeRectCallout">
            <a:avLst>
              <a:gd name="adj1" fmla="val 80770"/>
              <a:gd name="adj2" fmla="val 626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设定并行线程数，要视你的</a:t>
            </a:r>
            <a:r>
              <a:rPr lang="en-US" altLang="zh-CN" b="1" dirty="0">
                <a:solidFill>
                  <a:srgbClr val="FF0000"/>
                </a:solidFill>
              </a:rPr>
              <a:t>CPU</a:t>
            </a:r>
            <a:r>
              <a:rPr lang="zh-CN" altLang="en-US" b="1" dirty="0">
                <a:solidFill>
                  <a:srgbClr val="FF0000"/>
                </a:solidFill>
              </a:rPr>
              <a:t>核心数而定</a:t>
            </a:r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9BD5DBD0-A2AB-48FF-D541-CA8371D9A4ED}"/>
              </a:ext>
            </a:extLst>
          </p:cNvPr>
          <p:cNvSpPr/>
          <p:nvPr/>
        </p:nvSpPr>
        <p:spPr>
          <a:xfrm>
            <a:off x="2585374" y="3536694"/>
            <a:ext cx="1845871" cy="1001094"/>
          </a:xfrm>
          <a:prstGeom prst="wedgeRectCallout">
            <a:avLst>
              <a:gd name="adj1" fmla="val 91385"/>
              <a:gd name="adj2" fmla="val -6643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设定模拟天数或小时数</a:t>
            </a:r>
          </a:p>
        </p:txBody>
      </p:sp>
    </p:spTree>
    <p:extLst>
      <p:ext uri="{BB962C8B-B14F-4D97-AF65-F5344CB8AC3E}">
        <p14:creationId xmlns:p14="http://schemas.microsoft.com/office/powerpoint/2010/main" val="274378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92C436-6D96-18AD-D959-ABCA9E8AE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44" y="2132919"/>
            <a:ext cx="9586258" cy="245774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D7E0C63-3A5C-C254-B1FE-D845B508A13B}"/>
              </a:ext>
            </a:extLst>
          </p:cNvPr>
          <p:cNvSpPr txBox="1"/>
          <p:nvPr/>
        </p:nvSpPr>
        <p:spPr>
          <a:xfrm>
            <a:off x="973494" y="777551"/>
            <a:ext cx="58400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Namelist</a:t>
            </a:r>
            <a:r>
              <a:rPr lang="zh-CN" altLang="en-US" sz="2800" dirty="0">
                <a:solidFill>
                  <a:srgbClr val="FF0000"/>
                </a:solidFill>
              </a:rPr>
              <a:t>文件中的参数化选项设定：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00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DE6B39-F320-15A7-D1C4-37781C0C0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185" y="1758521"/>
            <a:ext cx="7781050" cy="43764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CB498B-0ECD-C219-4EDA-17151F841996}"/>
              </a:ext>
            </a:extLst>
          </p:cNvPr>
          <p:cNvSpPr txBox="1"/>
          <p:nvPr/>
        </p:nvSpPr>
        <p:spPr>
          <a:xfrm>
            <a:off x="685928" y="530690"/>
            <a:ext cx="10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Noah-MP</a:t>
            </a:r>
            <a:r>
              <a:rPr lang="zh-CN" altLang="en-US" sz="2000" dirty="0">
                <a:solidFill>
                  <a:srgbClr val="FF0000"/>
                </a:solidFill>
              </a:rPr>
              <a:t>会询问你是否接续上次断掉的模拟，选择</a:t>
            </a:r>
            <a:r>
              <a:rPr lang="en-US" altLang="zh-CN" sz="2000" dirty="0">
                <a:solidFill>
                  <a:srgbClr val="FF0000"/>
                </a:solidFill>
              </a:rPr>
              <a:t>y</a:t>
            </a:r>
            <a:r>
              <a:rPr lang="zh-CN" altLang="en-US" sz="2000" dirty="0">
                <a:solidFill>
                  <a:srgbClr val="FF0000"/>
                </a:solidFill>
              </a:rPr>
              <a:t>就会自动接续模拟。不需要从</a:t>
            </a:r>
            <a:r>
              <a:rPr lang="en-US" altLang="zh-CN" sz="2000" dirty="0" err="1">
                <a:solidFill>
                  <a:srgbClr val="FF0000"/>
                </a:solidFill>
              </a:rPr>
              <a:t>namelist.hrldas</a:t>
            </a:r>
            <a:r>
              <a:rPr lang="zh-CN" altLang="en-US" sz="2000" dirty="0">
                <a:solidFill>
                  <a:srgbClr val="FF0000"/>
                </a:solidFill>
              </a:rPr>
              <a:t>中指定。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如果选择了</a:t>
            </a:r>
            <a:r>
              <a:rPr lang="en-US" altLang="zh-CN" sz="2000" dirty="0">
                <a:solidFill>
                  <a:srgbClr val="FF0000"/>
                </a:solidFill>
              </a:rPr>
              <a:t>n</a:t>
            </a:r>
            <a:r>
              <a:rPr lang="zh-CN" altLang="en-US" sz="2000" dirty="0">
                <a:solidFill>
                  <a:srgbClr val="FF0000"/>
                </a:solidFill>
              </a:rPr>
              <a:t>，则系统会按照</a:t>
            </a:r>
            <a:r>
              <a:rPr lang="en-US" altLang="zh-CN" sz="2000" dirty="0" err="1">
                <a:solidFill>
                  <a:srgbClr val="FF0000"/>
                </a:solidFill>
              </a:rPr>
              <a:t>namelist.hrldas</a:t>
            </a:r>
            <a:r>
              <a:rPr lang="zh-CN" altLang="en-US" sz="2000" dirty="0">
                <a:solidFill>
                  <a:srgbClr val="FF0000"/>
                </a:solidFill>
              </a:rPr>
              <a:t>中设定的</a:t>
            </a:r>
            <a:r>
              <a:rPr lang="en-US" altLang="zh-CN" sz="2000" dirty="0">
                <a:solidFill>
                  <a:srgbClr val="FF0000"/>
                </a:solidFill>
              </a:rPr>
              <a:t>RESTART</a:t>
            </a:r>
            <a:r>
              <a:rPr lang="zh-CN" altLang="en-US" sz="2000" dirty="0">
                <a:solidFill>
                  <a:srgbClr val="FF0000"/>
                </a:solidFill>
              </a:rPr>
              <a:t>文件名接续运行</a:t>
            </a:r>
          </a:p>
        </p:txBody>
      </p:sp>
    </p:spTree>
    <p:extLst>
      <p:ext uri="{BB962C8B-B14F-4D97-AF65-F5344CB8AC3E}">
        <p14:creationId xmlns:p14="http://schemas.microsoft.com/office/powerpoint/2010/main" val="428517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EB1BB6F-EE79-F778-E004-FCFC2C015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159" y="2160620"/>
            <a:ext cx="7019925" cy="45148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8569432-05AA-6E9A-53CB-0D2647F76A3B}"/>
              </a:ext>
            </a:extLst>
          </p:cNvPr>
          <p:cNvSpPr txBox="1"/>
          <p:nvPr/>
        </p:nvSpPr>
        <p:spPr>
          <a:xfrm>
            <a:off x="286916" y="613102"/>
            <a:ext cx="574065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wrfinput</a:t>
            </a:r>
            <a:r>
              <a:rPr lang="zh-CN" altLang="zh-CN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</a:t>
            </a:r>
            <a:r>
              <a:rPr lang="zh-CN" altLang="en-US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中含有</a:t>
            </a:r>
            <a:r>
              <a:rPr lang="en-US" altLang="zh-CN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HGT</a:t>
            </a:r>
            <a:r>
              <a:rPr lang="zh-CN" altLang="en-US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高程变量。</a:t>
            </a:r>
            <a:r>
              <a:rPr lang="en-US" altLang="zh-CN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Noah-MP</a:t>
            </a:r>
            <a:r>
              <a:rPr lang="zh-CN" altLang="en-US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的运行是按照</a:t>
            </a:r>
            <a:r>
              <a:rPr lang="en-US" altLang="zh-CN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HGT</a:t>
            </a:r>
            <a:r>
              <a:rPr lang="zh-CN" altLang="en-US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高程大于</a:t>
            </a:r>
            <a:r>
              <a:rPr lang="en-US" altLang="zh-CN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的像元执行，小于</a:t>
            </a:r>
            <a:r>
              <a:rPr lang="en-US" altLang="zh-CN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的像元不模拟。可以减少不必要的模拟计算量。</a:t>
            </a:r>
            <a:endParaRPr lang="en-US" altLang="zh-CN" sz="2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b="1" dirty="0"/>
          </a:p>
          <a:p>
            <a:r>
              <a:rPr lang="zh-CN" altLang="en-US" sz="2800" b="1" dirty="0"/>
              <a:t>经过矢量淹模切割的</a:t>
            </a:r>
            <a:r>
              <a:rPr lang="en-US" altLang="zh-CN" sz="2800" b="1" dirty="0"/>
              <a:t>HGT</a:t>
            </a:r>
            <a:r>
              <a:rPr lang="zh-CN" altLang="en-US" sz="2800" b="1" dirty="0"/>
              <a:t>在边界处可能会损失一部分像元。</a:t>
            </a:r>
            <a:r>
              <a:rPr lang="en-US" altLang="zh-CN" sz="2800" b="1" dirty="0"/>
              <a:t>Noah-MP</a:t>
            </a:r>
            <a:r>
              <a:rPr lang="zh-CN" altLang="en-US" sz="2800" b="1" dirty="0"/>
              <a:t>在读入</a:t>
            </a:r>
            <a:r>
              <a:rPr lang="en-US" altLang="zh-CN" sz="2800" b="1" dirty="0"/>
              <a:t>HGT</a:t>
            </a:r>
            <a:r>
              <a:rPr lang="zh-CN" altLang="en-US" sz="2800" b="1" dirty="0"/>
              <a:t>时会自动在外侧增补一部分</a:t>
            </a:r>
            <a:r>
              <a:rPr lang="en-US" altLang="zh-CN" sz="2800" b="1" dirty="0"/>
              <a:t>HGT</a:t>
            </a:r>
            <a:r>
              <a:rPr lang="zh-CN" altLang="en-US" sz="2800" b="1" dirty="0"/>
              <a:t>像元，因此损失的像元会被补上。因此用户不用担心。</a:t>
            </a:r>
          </a:p>
        </p:txBody>
      </p:sp>
    </p:spTree>
    <p:extLst>
      <p:ext uri="{BB962C8B-B14F-4D97-AF65-F5344CB8AC3E}">
        <p14:creationId xmlns:p14="http://schemas.microsoft.com/office/powerpoint/2010/main" val="111392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5BC35CB-7A8B-9D88-ADE0-20860689B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560" y="1229439"/>
            <a:ext cx="7245695" cy="51934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849377-1F9A-2206-E069-F4BD658EBDEA}"/>
              </a:ext>
            </a:extLst>
          </p:cNvPr>
          <p:cNvSpPr txBox="1"/>
          <p:nvPr/>
        </p:nvSpPr>
        <p:spPr>
          <a:xfrm>
            <a:off x="581890" y="3649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运行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NoahMP.exe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，如果向后滚动模拟打印了多个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时间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步长的信息，说明已经成功运行了。</a:t>
            </a:r>
          </a:p>
        </p:txBody>
      </p:sp>
    </p:spTree>
    <p:extLst>
      <p:ext uri="{BB962C8B-B14F-4D97-AF65-F5344CB8AC3E}">
        <p14:creationId xmlns:p14="http://schemas.microsoft.com/office/powerpoint/2010/main" val="159151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447</Words>
  <Application>Microsoft Office PowerPoint</Application>
  <PresentationFormat>宽屏</PresentationFormat>
  <Paragraphs>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NMP-HyDRO使用说明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sucksis@163.com</dc:creator>
  <cp:lastModifiedBy>sucksis@163.com</cp:lastModifiedBy>
  <cp:revision>4</cp:revision>
  <dcterms:created xsi:type="dcterms:W3CDTF">2024-03-28T09:34:23Z</dcterms:created>
  <dcterms:modified xsi:type="dcterms:W3CDTF">2024-03-28T10:06:20Z</dcterms:modified>
</cp:coreProperties>
</file>