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EE73E-6617-4EB1-B5F9-833E06F778C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26B743E-34BB-41A2-8688-A4A55CEDA7EA}">
      <dgm:prSet phldrT="[Text]" custT="1"/>
      <dgm:spPr/>
      <dgm:t>
        <a:bodyPr/>
        <a:lstStyle/>
        <a:p>
          <a:r>
            <a:rPr lang="en-US" sz="1600" dirty="0" smtClean="0"/>
            <a:t>To Format Date</a:t>
          </a:r>
          <a:endParaRPr lang="en-US" sz="1600" dirty="0"/>
        </a:p>
      </dgm:t>
    </dgm:pt>
    <dgm:pt modelId="{0079F4D1-A7B7-481A-B0C8-134F19FDE68D}" type="parTrans" cxnId="{5454064D-B783-4511-9806-498172D1F6ED}">
      <dgm:prSet/>
      <dgm:spPr/>
      <dgm:t>
        <a:bodyPr/>
        <a:lstStyle/>
        <a:p>
          <a:endParaRPr lang="en-US"/>
        </a:p>
      </dgm:t>
    </dgm:pt>
    <dgm:pt modelId="{3D6C640F-8325-4CFE-B9B9-6D96C59E001E}" type="sibTrans" cxnId="{5454064D-B783-4511-9806-498172D1F6ED}">
      <dgm:prSet/>
      <dgm:spPr/>
      <dgm:t>
        <a:bodyPr/>
        <a:lstStyle/>
        <a:p>
          <a:endParaRPr lang="en-US"/>
        </a:p>
      </dgm:t>
    </dgm:pt>
    <dgm:pt modelId="{934DDEEE-F84A-45D5-B115-C1857D71747B}">
      <dgm:prSet phldrT="[Text]" custT="1"/>
      <dgm:spPr/>
      <dgm:t>
        <a:bodyPr/>
        <a:lstStyle/>
        <a:p>
          <a:r>
            <a:rPr lang="en-US" sz="1600" b="0" i="0" dirty="0" smtClean="0"/>
            <a:t>DateFormat </a:t>
          </a:r>
          <a:endParaRPr lang="en-US" sz="1600" dirty="0"/>
        </a:p>
      </dgm:t>
    </dgm:pt>
    <dgm:pt modelId="{324FF3EE-F83D-4B08-A78C-976FAD617121}" type="parTrans" cxnId="{B82FA7F2-11EA-4184-962E-D4388FF1626F}">
      <dgm:prSet/>
      <dgm:spPr/>
      <dgm:t>
        <a:bodyPr/>
        <a:lstStyle/>
        <a:p>
          <a:endParaRPr lang="en-US"/>
        </a:p>
      </dgm:t>
    </dgm:pt>
    <dgm:pt modelId="{C1BC3359-0AD1-46AA-A114-7FE43A02B18D}" type="sibTrans" cxnId="{B82FA7F2-11EA-4184-962E-D4388FF1626F}">
      <dgm:prSet/>
      <dgm:spPr/>
      <dgm:t>
        <a:bodyPr/>
        <a:lstStyle/>
        <a:p>
          <a:endParaRPr lang="en-US"/>
        </a:p>
      </dgm:t>
    </dgm:pt>
    <dgm:pt modelId="{2E2EF2D3-87CD-4EB5-B360-B29D2E5E8E9F}">
      <dgm:prSet phldrT="[Text]" custT="1"/>
      <dgm:spPr/>
      <dgm:t>
        <a:bodyPr/>
        <a:lstStyle/>
        <a:p>
          <a:r>
            <a:rPr lang="en-US" sz="1600" b="0" i="0" dirty="0" smtClean="0"/>
            <a:t>SimpleDateFormat</a:t>
          </a:r>
          <a:endParaRPr lang="en-US" sz="1600" dirty="0"/>
        </a:p>
      </dgm:t>
    </dgm:pt>
    <dgm:pt modelId="{D33C18ED-937D-440D-8312-661D4A513DB3}" type="parTrans" cxnId="{56B9D549-53B7-4D8E-B76E-A6AB8C66F973}">
      <dgm:prSet/>
      <dgm:spPr/>
      <dgm:t>
        <a:bodyPr/>
        <a:lstStyle/>
        <a:p>
          <a:endParaRPr lang="en-US"/>
        </a:p>
      </dgm:t>
    </dgm:pt>
    <dgm:pt modelId="{F2B41883-32D0-4D68-816A-28C0E18BC2CE}" type="sibTrans" cxnId="{56B9D549-53B7-4D8E-B76E-A6AB8C66F973}">
      <dgm:prSet/>
      <dgm:spPr/>
      <dgm:t>
        <a:bodyPr/>
        <a:lstStyle/>
        <a:p>
          <a:endParaRPr lang="en-US"/>
        </a:p>
      </dgm:t>
    </dgm:pt>
    <dgm:pt modelId="{42DB315E-AD70-4F0A-8E12-19A8443B8CC5}" type="pres">
      <dgm:prSet presAssocID="{338EE73E-6617-4EB1-B5F9-833E06F778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3122E-4152-450D-B297-CE0A91DF1C72}" type="pres">
      <dgm:prSet presAssocID="{526B743E-34BB-41A2-8688-A4A55CEDA7EA}" presName="hierRoot1" presStyleCnt="0">
        <dgm:presLayoutVars>
          <dgm:hierBranch val="init"/>
        </dgm:presLayoutVars>
      </dgm:prSet>
      <dgm:spPr/>
    </dgm:pt>
    <dgm:pt modelId="{D9C58FF9-8315-4F01-A71F-1AA204CD5AFE}" type="pres">
      <dgm:prSet presAssocID="{526B743E-34BB-41A2-8688-A4A55CEDA7EA}" presName="rootComposite1" presStyleCnt="0"/>
      <dgm:spPr/>
    </dgm:pt>
    <dgm:pt modelId="{D445CCDF-7A65-4080-AD4D-D5CF2E87AF6A}" type="pres">
      <dgm:prSet presAssocID="{526B743E-34BB-41A2-8688-A4A55CEDA7EA}" presName="rootText1" presStyleLbl="node0" presStyleIdx="0" presStyleCnt="1" custScaleX="77387" custScaleY="45940">
        <dgm:presLayoutVars>
          <dgm:chPref val="3"/>
        </dgm:presLayoutVars>
      </dgm:prSet>
      <dgm:spPr/>
    </dgm:pt>
    <dgm:pt modelId="{060A5617-9300-4DC5-9B00-E804F72ED301}" type="pres">
      <dgm:prSet presAssocID="{526B743E-34BB-41A2-8688-A4A55CEDA7EA}" presName="rootConnector1" presStyleLbl="node1" presStyleIdx="0" presStyleCnt="0"/>
      <dgm:spPr/>
    </dgm:pt>
    <dgm:pt modelId="{3692DB08-BB72-4491-91ED-5B2E58553EB7}" type="pres">
      <dgm:prSet presAssocID="{526B743E-34BB-41A2-8688-A4A55CEDA7EA}" presName="hierChild2" presStyleCnt="0"/>
      <dgm:spPr/>
    </dgm:pt>
    <dgm:pt modelId="{85CDD35C-5E76-4B35-8BB2-D68D73AA452F}" type="pres">
      <dgm:prSet presAssocID="{324FF3EE-F83D-4B08-A78C-976FAD617121}" presName="Name37" presStyleLbl="parChTrans1D2" presStyleIdx="0" presStyleCnt="2"/>
      <dgm:spPr/>
    </dgm:pt>
    <dgm:pt modelId="{25E36D68-A93D-42B3-AB45-A5CEA3620A84}" type="pres">
      <dgm:prSet presAssocID="{934DDEEE-F84A-45D5-B115-C1857D71747B}" presName="hierRoot2" presStyleCnt="0">
        <dgm:presLayoutVars>
          <dgm:hierBranch val="init"/>
        </dgm:presLayoutVars>
      </dgm:prSet>
      <dgm:spPr/>
    </dgm:pt>
    <dgm:pt modelId="{471ADA9A-A687-4677-B9EE-664B1F4981D0}" type="pres">
      <dgm:prSet presAssocID="{934DDEEE-F84A-45D5-B115-C1857D71747B}" presName="rootComposite" presStyleCnt="0"/>
      <dgm:spPr/>
    </dgm:pt>
    <dgm:pt modelId="{9FFED939-D884-41A8-92FF-18917BC31678}" type="pres">
      <dgm:prSet presAssocID="{934DDEEE-F84A-45D5-B115-C1857D71747B}" presName="rootText" presStyleLbl="node2" presStyleIdx="0" presStyleCnt="2" custScaleY="557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829DE-5ABA-44D9-B4F8-0DAA53326CB5}" type="pres">
      <dgm:prSet presAssocID="{934DDEEE-F84A-45D5-B115-C1857D71747B}" presName="rootConnector" presStyleLbl="node2" presStyleIdx="0" presStyleCnt="2"/>
      <dgm:spPr/>
    </dgm:pt>
    <dgm:pt modelId="{E7BF7364-96F1-450E-8ED9-0638F199E1B8}" type="pres">
      <dgm:prSet presAssocID="{934DDEEE-F84A-45D5-B115-C1857D71747B}" presName="hierChild4" presStyleCnt="0"/>
      <dgm:spPr/>
    </dgm:pt>
    <dgm:pt modelId="{0F3D1A14-84EF-4263-9C44-26B5382B6091}" type="pres">
      <dgm:prSet presAssocID="{934DDEEE-F84A-45D5-B115-C1857D71747B}" presName="hierChild5" presStyleCnt="0"/>
      <dgm:spPr/>
    </dgm:pt>
    <dgm:pt modelId="{5733A48E-5D9D-47A2-8151-70226D4493AC}" type="pres">
      <dgm:prSet presAssocID="{D33C18ED-937D-440D-8312-661D4A513DB3}" presName="Name37" presStyleLbl="parChTrans1D2" presStyleIdx="1" presStyleCnt="2"/>
      <dgm:spPr/>
    </dgm:pt>
    <dgm:pt modelId="{FA6B73FF-811A-4480-9215-B818C33A7E5B}" type="pres">
      <dgm:prSet presAssocID="{2E2EF2D3-87CD-4EB5-B360-B29D2E5E8E9F}" presName="hierRoot2" presStyleCnt="0">
        <dgm:presLayoutVars>
          <dgm:hierBranch val="init"/>
        </dgm:presLayoutVars>
      </dgm:prSet>
      <dgm:spPr/>
    </dgm:pt>
    <dgm:pt modelId="{596CD937-0B59-43D7-9B75-87B6F245E9EE}" type="pres">
      <dgm:prSet presAssocID="{2E2EF2D3-87CD-4EB5-B360-B29D2E5E8E9F}" presName="rootComposite" presStyleCnt="0"/>
      <dgm:spPr/>
    </dgm:pt>
    <dgm:pt modelId="{79A4C498-1DCB-4979-9A3A-093625C10002}" type="pres">
      <dgm:prSet presAssocID="{2E2EF2D3-87CD-4EB5-B360-B29D2E5E8E9F}" presName="rootText" presStyleLbl="node2" presStyleIdx="1" presStyleCnt="2" custScaleY="557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AB55D6-B1CB-4085-9727-4C0FE377F925}" type="pres">
      <dgm:prSet presAssocID="{2E2EF2D3-87CD-4EB5-B360-B29D2E5E8E9F}" presName="rootConnector" presStyleLbl="node2" presStyleIdx="1" presStyleCnt="2"/>
      <dgm:spPr/>
    </dgm:pt>
    <dgm:pt modelId="{DAC0A918-1DE0-400F-866D-DC187BCF0EDC}" type="pres">
      <dgm:prSet presAssocID="{2E2EF2D3-87CD-4EB5-B360-B29D2E5E8E9F}" presName="hierChild4" presStyleCnt="0"/>
      <dgm:spPr/>
    </dgm:pt>
    <dgm:pt modelId="{71AE2C63-5D29-488A-85F7-C11E77D41AD9}" type="pres">
      <dgm:prSet presAssocID="{2E2EF2D3-87CD-4EB5-B360-B29D2E5E8E9F}" presName="hierChild5" presStyleCnt="0"/>
      <dgm:spPr/>
    </dgm:pt>
    <dgm:pt modelId="{57895B85-F623-44AC-AB02-2FC008CD0795}" type="pres">
      <dgm:prSet presAssocID="{526B743E-34BB-41A2-8688-A4A55CEDA7EA}" presName="hierChild3" presStyleCnt="0"/>
      <dgm:spPr/>
    </dgm:pt>
  </dgm:ptLst>
  <dgm:cxnLst>
    <dgm:cxn modelId="{56B9D549-53B7-4D8E-B76E-A6AB8C66F973}" srcId="{526B743E-34BB-41A2-8688-A4A55CEDA7EA}" destId="{2E2EF2D3-87CD-4EB5-B360-B29D2E5E8E9F}" srcOrd="1" destOrd="0" parTransId="{D33C18ED-937D-440D-8312-661D4A513DB3}" sibTransId="{F2B41883-32D0-4D68-816A-28C0E18BC2CE}"/>
    <dgm:cxn modelId="{42823191-7621-45BE-AD9B-E531F4CAFD64}" type="presOf" srcId="{526B743E-34BB-41A2-8688-A4A55CEDA7EA}" destId="{D445CCDF-7A65-4080-AD4D-D5CF2E87AF6A}" srcOrd="0" destOrd="0" presId="urn:microsoft.com/office/officeart/2005/8/layout/orgChart1"/>
    <dgm:cxn modelId="{D2B15414-558C-439B-B221-4CEDE4A6FB92}" type="presOf" srcId="{338EE73E-6617-4EB1-B5F9-833E06F778CE}" destId="{42DB315E-AD70-4F0A-8E12-19A8443B8CC5}" srcOrd="0" destOrd="0" presId="urn:microsoft.com/office/officeart/2005/8/layout/orgChart1"/>
    <dgm:cxn modelId="{E8D4364C-6A90-4D1A-ADB1-198B8754FFF0}" type="presOf" srcId="{2E2EF2D3-87CD-4EB5-B360-B29D2E5E8E9F}" destId="{62AB55D6-B1CB-4085-9727-4C0FE377F925}" srcOrd="1" destOrd="0" presId="urn:microsoft.com/office/officeart/2005/8/layout/orgChart1"/>
    <dgm:cxn modelId="{305119BA-473F-4B33-8A09-82007C32C06C}" type="presOf" srcId="{324FF3EE-F83D-4B08-A78C-976FAD617121}" destId="{85CDD35C-5E76-4B35-8BB2-D68D73AA452F}" srcOrd="0" destOrd="0" presId="urn:microsoft.com/office/officeart/2005/8/layout/orgChart1"/>
    <dgm:cxn modelId="{2656EA93-CC99-4E98-B330-1B6C61BCA1CA}" type="presOf" srcId="{D33C18ED-937D-440D-8312-661D4A513DB3}" destId="{5733A48E-5D9D-47A2-8151-70226D4493AC}" srcOrd="0" destOrd="0" presId="urn:microsoft.com/office/officeart/2005/8/layout/orgChart1"/>
    <dgm:cxn modelId="{B9659043-65D0-4BFA-B3D1-1CF5C37AD5C0}" type="presOf" srcId="{526B743E-34BB-41A2-8688-A4A55CEDA7EA}" destId="{060A5617-9300-4DC5-9B00-E804F72ED301}" srcOrd="1" destOrd="0" presId="urn:microsoft.com/office/officeart/2005/8/layout/orgChart1"/>
    <dgm:cxn modelId="{C95F87C1-9899-4CAB-9AC7-64B9D450494F}" type="presOf" srcId="{934DDEEE-F84A-45D5-B115-C1857D71747B}" destId="{A4A829DE-5ABA-44D9-B4F8-0DAA53326CB5}" srcOrd="1" destOrd="0" presId="urn:microsoft.com/office/officeart/2005/8/layout/orgChart1"/>
    <dgm:cxn modelId="{B82FA7F2-11EA-4184-962E-D4388FF1626F}" srcId="{526B743E-34BB-41A2-8688-A4A55CEDA7EA}" destId="{934DDEEE-F84A-45D5-B115-C1857D71747B}" srcOrd="0" destOrd="0" parTransId="{324FF3EE-F83D-4B08-A78C-976FAD617121}" sibTransId="{C1BC3359-0AD1-46AA-A114-7FE43A02B18D}"/>
    <dgm:cxn modelId="{7189BB23-7002-4402-BC2B-75DFB0A28D5D}" type="presOf" srcId="{934DDEEE-F84A-45D5-B115-C1857D71747B}" destId="{9FFED939-D884-41A8-92FF-18917BC31678}" srcOrd="0" destOrd="0" presId="urn:microsoft.com/office/officeart/2005/8/layout/orgChart1"/>
    <dgm:cxn modelId="{29A706BD-3883-4DA5-87F1-10EDD5B44A00}" type="presOf" srcId="{2E2EF2D3-87CD-4EB5-B360-B29D2E5E8E9F}" destId="{79A4C498-1DCB-4979-9A3A-093625C10002}" srcOrd="0" destOrd="0" presId="urn:microsoft.com/office/officeart/2005/8/layout/orgChart1"/>
    <dgm:cxn modelId="{5454064D-B783-4511-9806-498172D1F6ED}" srcId="{338EE73E-6617-4EB1-B5F9-833E06F778CE}" destId="{526B743E-34BB-41A2-8688-A4A55CEDA7EA}" srcOrd="0" destOrd="0" parTransId="{0079F4D1-A7B7-481A-B0C8-134F19FDE68D}" sibTransId="{3D6C640F-8325-4CFE-B9B9-6D96C59E001E}"/>
    <dgm:cxn modelId="{607E616C-8061-4DB9-83F1-A4473384AEE9}" type="presParOf" srcId="{42DB315E-AD70-4F0A-8E12-19A8443B8CC5}" destId="{4803122E-4152-450D-B297-CE0A91DF1C72}" srcOrd="0" destOrd="0" presId="urn:microsoft.com/office/officeart/2005/8/layout/orgChart1"/>
    <dgm:cxn modelId="{A3623EEC-2CB8-49DA-9EE1-5D7CF6296F33}" type="presParOf" srcId="{4803122E-4152-450D-B297-CE0A91DF1C72}" destId="{D9C58FF9-8315-4F01-A71F-1AA204CD5AFE}" srcOrd="0" destOrd="0" presId="urn:microsoft.com/office/officeart/2005/8/layout/orgChart1"/>
    <dgm:cxn modelId="{7AE9EA6C-18A3-4044-B126-77300131F991}" type="presParOf" srcId="{D9C58FF9-8315-4F01-A71F-1AA204CD5AFE}" destId="{D445CCDF-7A65-4080-AD4D-D5CF2E87AF6A}" srcOrd="0" destOrd="0" presId="urn:microsoft.com/office/officeart/2005/8/layout/orgChart1"/>
    <dgm:cxn modelId="{901D48A1-9A4F-464F-895A-E0FB94D09410}" type="presParOf" srcId="{D9C58FF9-8315-4F01-A71F-1AA204CD5AFE}" destId="{060A5617-9300-4DC5-9B00-E804F72ED301}" srcOrd="1" destOrd="0" presId="urn:microsoft.com/office/officeart/2005/8/layout/orgChart1"/>
    <dgm:cxn modelId="{C0D1AD8F-17B7-4675-AAFE-F60271E33D4E}" type="presParOf" srcId="{4803122E-4152-450D-B297-CE0A91DF1C72}" destId="{3692DB08-BB72-4491-91ED-5B2E58553EB7}" srcOrd="1" destOrd="0" presId="urn:microsoft.com/office/officeart/2005/8/layout/orgChart1"/>
    <dgm:cxn modelId="{DA11E8A8-7481-4FA5-8D76-E68C869996EC}" type="presParOf" srcId="{3692DB08-BB72-4491-91ED-5B2E58553EB7}" destId="{85CDD35C-5E76-4B35-8BB2-D68D73AA452F}" srcOrd="0" destOrd="0" presId="urn:microsoft.com/office/officeart/2005/8/layout/orgChart1"/>
    <dgm:cxn modelId="{30579574-5DF2-4381-B251-F8502F193569}" type="presParOf" srcId="{3692DB08-BB72-4491-91ED-5B2E58553EB7}" destId="{25E36D68-A93D-42B3-AB45-A5CEA3620A84}" srcOrd="1" destOrd="0" presId="urn:microsoft.com/office/officeart/2005/8/layout/orgChart1"/>
    <dgm:cxn modelId="{76639CB3-F7A5-4249-98C6-E259DA9D5088}" type="presParOf" srcId="{25E36D68-A93D-42B3-AB45-A5CEA3620A84}" destId="{471ADA9A-A687-4677-B9EE-664B1F4981D0}" srcOrd="0" destOrd="0" presId="urn:microsoft.com/office/officeart/2005/8/layout/orgChart1"/>
    <dgm:cxn modelId="{2D6AA4B4-036D-4597-AA55-E1B9EA08DAED}" type="presParOf" srcId="{471ADA9A-A687-4677-B9EE-664B1F4981D0}" destId="{9FFED939-D884-41A8-92FF-18917BC31678}" srcOrd="0" destOrd="0" presId="urn:microsoft.com/office/officeart/2005/8/layout/orgChart1"/>
    <dgm:cxn modelId="{51EFC833-C1F7-478B-80A5-9668FBA494AF}" type="presParOf" srcId="{471ADA9A-A687-4677-B9EE-664B1F4981D0}" destId="{A4A829DE-5ABA-44D9-B4F8-0DAA53326CB5}" srcOrd="1" destOrd="0" presId="urn:microsoft.com/office/officeart/2005/8/layout/orgChart1"/>
    <dgm:cxn modelId="{ECEB1351-1449-4B3B-93C7-F381F28E407F}" type="presParOf" srcId="{25E36D68-A93D-42B3-AB45-A5CEA3620A84}" destId="{E7BF7364-96F1-450E-8ED9-0638F199E1B8}" srcOrd="1" destOrd="0" presId="urn:microsoft.com/office/officeart/2005/8/layout/orgChart1"/>
    <dgm:cxn modelId="{DBB6FA47-6D23-431B-8AFB-35083C48B635}" type="presParOf" srcId="{25E36D68-A93D-42B3-AB45-A5CEA3620A84}" destId="{0F3D1A14-84EF-4263-9C44-26B5382B6091}" srcOrd="2" destOrd="0" presId="urn:microsoft.com/office/officeart/2005/8/layout/orgChart1"/>
    <dgm:cxn modelId="{837E4BFB-3DE9-4EC9-B20D-A54FC71E1A7C}" type="presParOf" srcId="{3692DB08-BB72-4491-91ED-5B2E58553EB7}" destId="{5733A48E-5D9D-47A2-8151-70226D4493AC}" srcOrd="2" destOrd="0" presId="urn:microsoft.com/office/officeart/2005/8/layout/orgChart1"/>
    <dgm:cxn modelId="{B0B4D756-2DC9-4780-B85B-D8051D4CDB0A}" type="presParOf" srcId="{3692DB08-BB72-4491-91ED-5B2E58553EB7}" destId="{FA6B73FF-811A-4480-9215-B818C33A7E5B}" srcOrd="3" destOrd="0" presId="urn:microsoft.com/office/officeart/2005/8/layout/orgChart1"/>
    <dgm:cxn modelId="{51A86348-21E3-4C9E-9062-51F048D71B32}" type="presParOf" srcId="{FA6B73FF-811A-4480-9215-B818C33A7E5B}" destId="{596CD937-0B59-43D7-9B75-87B6F245E9EE}" srcOrd="0" destOrd="0" presId="urn:microsoft.com/office/officeart/2005/8/layout/orgChart1"/>
    <dgm:cxn modelId="{E87E74CA-5270-434D-859A-33375A660384}" type="presParOf" srcId="{596CD937-0B59-43D7-9B75-87B6F245E9EE}" destId="{79A4C498-1DCB-4979-9A3A-093625C10002}" srcOrd="0" destOrd="0" presId="urn:microsoft.com/office/officeart/2005/8/layout/orgChart1"/>
    <dgm:cxn modelId="{D7DC6587-28C4-4D75-BF24-581FE6221AC8}" type="presParOf" srcId="{596CD937-0B59-43D7-9B75-87B6F245E9EE}" destId="{62AB55D6-B1CB-4085-9727-4C0FE377F925}" srcOrd="1" destOrd="0" presId="urn:microsoft.com/office/officeart/2005/8/layout/orgChart1"/>
    <dgm:cxn modelId="{1288B4D0-3BDD-47FC-A0FB-AF703905E700}" type="presParOf" srcId="{FA6B73FF-811A-4480-9215-B818C33A7E5B}" destId="{DAC0A918-1DE0-400F-866D-DC187BCF0EDC}" srcOrd="1" destOrd="0" presId="urn:microsoft.com/office/officeart/2005/8/layout/orgChart1"/>
    <dgm:cxn modelId="{7872A8E3-73A5-490F-9BC3-6931EFE9615A}" type="presParOf" srcId="{FA6B73FF-811A-4480-9215-B818C33A7E5B}" destId="{71AE2C63-5D29-488A-85F7-C11E77D41AD9}" srcOrd="2" destOrd="0" presId="urn:microsoft.com/office/officeart/2005/8/layout/orgChart1"/>
    <dgm:cxn modelId="{79C8B9C5-D1F2-408B-AE65-5A0D024DE224}" type="presParOf" srcId="{4803122E-4152-450D-B297-CE0A91DF1C72}" destId="{57895B85-F623-44AC-AB02-2FC008CD07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3A48E-5D9D-47A2-8151-70226D4493AC}">
      <dsp:nvSpPr>
        <dsp:cNvPr id="0" name=""/>
        <dsp:cNvSpPr/>
      </dsp:nvSpPr>
      <dsp:spPr>
        <a:xfrm>
          <a:off x="3048000" y="1001594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D35C-5E76-4B35-8BB2-D68D73AA452F}">
      <dsp:nvSpPr>
        <dsp:cNvPr id="0" name=""/>
        <dsp:cNvSpPr/>
      </dsp:nvSpPr>
      <dsp:spPr>
        <a:xfrm>
          <a:off x="1379990" y="1001594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5CCDF-7A65-4080-AD4D-D5CF2E87AF6A}">
      <dsp:nvSpPr>
        <dsp:cNvPr id="0" name=""/>
        <dsp:cNvSpPr/>
      </dsp:nvSpPr>
      <dsp:spPr>
        <a:xfrm>
          <a:off x="1981204" y="368302"/>
          <a:ext cx="2133591" cy="6332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 Format Date</a:t>
          </a:r>
          <a:endParaRPr lang="en-US" sz="1600" kern="1200" dirty="0"/>
        </a:p>
      </dsp:txBody>
      <dsp:txXfrm>
        <a:off x="1981204" y="368302"/>
        <a:ext cx="2133591" cy="633292"/>
      </dsp:txXfrm>
    </dsp:sp>
    <dsp:sp modelId="{9FFED939-D884-41A8-92FF-18917BC31678}">
      <dsp:nvSpPr>
        <dsp:cNvPr id="0" name=""/>
        <dsp:cNvSpPr/>
      </dsp:nvSpPr>
      <dsp:spPr>
        <a:xfrm>
          <a:off x="1469" y="1580572"/>
          <a:ext cx="2757041" cy="7689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DateFormat </a:t>
          </a:r>
          <a:endParaRPr lang="en-US" sz="1600" kern="1200" dirty="0"/>
        </a:p>
      </dsp:txBody>
      <dsp:txXfrm>
        <a:off x="1469" y="1580572"/>
        <a:ext cx="2757041" cy="768924"/>
      </dsp:txXfrm>
    </dsp:sp>
    <dsp:sp modelId="{79A4C498-1DCB-4979-9A3A-093625C10002}">
      <dsp:nvSpPr>
        <dsp:cNvPr id="0" name=""/>
        <dsp:cNvSpPr/>
      </dsp:nvSpPr>
      <dsp:spPr>
        <a:xfrm>
          <a:off x="3337489" y="1580572"/>
          <a:ext cx="2757041" cy="7689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SimpleDateFormat</a:t>
          </a:r>
          <a:endParaRPr lang="en-US" sz="1600" kern="1200" dirty="0"/>
        </a:p>
      </dsp:txBody>
      <dsp:txXfrm>
        <a:off x="3337489" y="1580572"/>
        <a:ext cx="2757041" cy="76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Format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61209452"/>
              </p:ext>
            </p:extLst>
          </p:nvPr>
        </p:nvGraphicFramePr>
        <p:xfrm>
          <a:off x="1676400" y="2133600"/>
          <a:ext cx="60960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190500" y="609600"/>
            <a:ext cx="8801100" cy="1752600"/>
          </a:xfrm>
          <a:prstGeom prst="wedgeRoundRectCallout">
            <a:avLst>
              <a:gd name="adj1" fmla="val -5341"/>
              <a:gd name="adj2" fmla="val 5920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 two classes for formatting date in java: 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SimpleDateFormat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/>
              <a:t>java.text.DateFormat</a:t>
            </a:r>
            <a:r>
              <a:rPr lang="en-US" sz="1200" dirty="0"/>
              <a:t> class provides various methods to format and parse date and time in java in language independent manner.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java, converting date into string is called formatting and vice-versa parsing. In other words, </a:t>
            </a:r>
            <a:r>
              <a:rPr lang="en-US" sz="1200" i="1" dirty="0"/>
              <a:t>formatting means date to string</a:t>
            </a:r>
            <a:r>
              <a:rPr lang="en-US" sz="1200" dirty="0"/>
              <a:t> and </a:t>
            </a:r>
            <a:r>
              <a:rPr lang="en-US" sz="1200" i="1" dirty="0"/>
              <a:t>parsing means string to date</a:t>
            </a:r>
            <a:r>
              <a:rPr lang="en-US" sz="1200" dirty="0"/>
              <a:t>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80164</TotalTime>
  <Words>61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8343</cp:revision>
  <dcterms:created xsi:type="dcterms:W3CDTF">2006-08-16T00:00:00Z</dcterms:created>
  <dcterms:modified xsi:type="dcterms:W3CDTF">2018-01-04T07:23:57Z</dcterms:modified>
</cp:coreProperties>
</file>