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ext/DateForma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DateFormat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2590800"/>
            <a:ext cx="2600325" cy="23145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307975" y="312738"/>
            <a:ext cx="8455025" cy="1897062"/>
          </a:xfrm>
          <a:prstGeom prst="wedgeRoundRectCallout">
            <a:avLst>
              <a:gd name="adj1" fmla="val -5512"/>
              <a:gd name="adj2" fmla="val 6957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DateFormat</a:t>
            </a:r>
            <a:r>
              <a:rPr lang="en-US" sz="1200" dirty="0"/>
              <a:t> is an abstract class for date/time formatting subclasses which formats and parses dates or time in a language-independent manner.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date/time formatting subclass, such as </a:t>
            </a:r>
            <a:r>
              <a:rPr lang="en-US" sz="1200" dirty="0">
                <a:solidFill>
                  <a:srgbClr val="FF0000"/>
                </a:solidFill>
              </a:rPr>
              <a:t>SimpleDateFormat</a:t>
            </a:r>
            <a:r>
              <a:rPr lang="en-US" sz="1200" dirty="0"/>
              <a:t>, allows for formatting (i.e., date → text), parsing (text → date), and normalization. The date is represented as a Date object or as the milliseconds since January 1, 1970, 00:00:00 GMT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DateFormat provides many class methods for obtaining default date/time formatters based on the default or a given locale and a number of formatting styles. The formatting styles include </a:t>
            </a:r>
            <a:r>
              <a:rPr lang="en-US" sz="1200" dirty="0">
                <a:solidFill>
                  <a:srgbClr val="FF0000"/>
                </a:solidFill>
              </a:rPr>
              <a:t>FULL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0000"/>
                </a:solidFill>
              </a:rPr>
              <a:t>LONG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0000"/>
                </a:solidFill>
              </a:rPr>
              <a:t>MEDIUM</a:t>
            </a:r>
            <a:r>
              <a:rPr lang="en-US" sz="1200" dirty="0"/>
              <a:t>, and </a:t>
            </a:r>
            <a:r>
              <a:rPr lang="en-US" sz="1200" dirty="0">
                <a:solidFill>
                  <a:srgbClr val="FF0000"/>
                </a:solidFill>
              </a:rPr>
              <a:t>SHORT</a:t>
            </a:r>
            <a:r>
              <a:rPr lang="en-US" sz="1200" dirty="0"/>
              <a:t>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DateFormat</a:t>
            </a:r>
            <a:r>
              <a:rPr lang="en-US" sz="1200" dirty="0"/>
              <a:t> helps you to format and parse dates for any locale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962400" y="9951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DateFormat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docs.oracle.com/javase/8/docs/api/index.html?java/text/DateFormat.html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47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80173</TotalTime>
  <Words>116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8349</cp:revision>
  <dcterms:created xsi:type="dcterms:W3CDTF">2006-08-16T00:00:00Z</dcterms:created>
  <dcterms:modified xsi:type="dcterms:W3CDTF">2018-01-04T13:16:30Z</dcterms:modified>
</cp:coreProperties>
</file>