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Formatt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780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java.util.Formatter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98450" y="1752600"/>
            <a:ext cx="8607425" cy="609600"/>
          </a:xfrm>
          <a:prstGeom prst="wedgeRoundRectCallout">
            <a:avLst>
              <a:gd name="adj1" fmla="val -14439"/>
              <a:gd name="adj2" fmla="val 6958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Formatter</a:t>
            </a:r>
            <a:r>
              <a:rPr lang="en-US" sz="1200" dirty="0"/>
              <a:t> class outputs the formatted output. It can format numbers, strings, and time and date. It operates in a manner similar to the C/C++ </a:t>
            </a:r>
            <a:r>
              <a:rPr lang="en-US" sz="1200" dirty="0" err="1"/>
              <a:t>printf</a:t>
            </a:r>
            <a:r>
              <a:rPr lang="en-US" sz="1200" dirty="0"/>
              <a:t>()</a:t>
            </a:r>
            <a:r>
              <a:rPr lang="en-US" sz="1200" dirty="0"/>
              <a:t> function.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3048000" cy="15525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7801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EnumSet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191435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docs.oracle.com/javase/8/docs/api/index.html?java/util/Formatter.html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17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80309</TotalTime>
  <Words>36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8429</cp:revision>
  <dcterms:created xsi:type="dcterms:W3CDTF">2006-08-16T00:00:00Z</dcterms:created>
  <dcterms:modified xsi:type="dcterms:W3CDTF">2018-07-04T13:16:55Z</dcterms:modified>
</cp:coreProperties>
</file>