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2" r:id="rId2"/>
    <p:sldId id="434" r:id="rId3"/>
    <p:sldId id="435" r:id="rId4"/>
    <p:sldId id="433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ext/SimpleDateForma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SimpleDateFormat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7975" y="533400"/>
            <a:ext cx="8607425" cy="1897062"/>
          </a:xfrm>
          <a:prstGeom prst="wedgeRoundRectCallout">
            <a:avLst>
              <a:gd name="adj1" fmla="val -6301"/>
              <a:gd name="adj2" fmla="val 7308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SimpleDateFormat</a:t>
            </a:r>
            <a:r>
              <a:rPr lang="en-US" sz="1200" dirty="0"/>
              <a:t> is a concrete class for formatting and parsing dates in a locale-sensitive manner. It allows for formatting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(</a:t>
            </a:r>
            <a:r>
              <a:rPr lang="en-US" sz="1200" dirty="0"/>
              <a:t>date → text), parsing (text → date), and normalization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SimpleDateFormat</a:t>
            </a:r>
            <a:r>
              <a:rPr lang="en-US" sz="1200" dirty="0"/>
              <a:t> allows you to start by choosing any user-defined patterns for date-time formatting. However, you are encouraged to create a date-time formatter with either </a:t>
            </a:r>
            <a:r>
              <a:rPr lang="en-US" sz="1200" dirty="0"/>
              <a:t>getTimeInstance</a:t>
            </a:r>
            <a:r>
              <a:rPr lang="en-US" sz="1200" dirty="0"/>
              <a:t>, </a:t>
            </a:r>
            <a:r>
              <a:rPr lang="en-US" sz="1200" dirty="0"/>
              <a:t>getDateInstance</a:t>
            </a:r>
            <a:r>
              <a:rPr lang="en-US" sz="1200" dirty="0"/>
              <a:t>, </a:t>
            </a:r>
            <a:r>
              <a:rPr lang="en-US" sz="1200" dirty="0" smtClean="0"/>
              <a:t>or</a:t>
            </a:r>
            <a:r>
              <a:rPr lang="en-US" sz="1200" dirty="0"/>
              <a:t> </a:t>
            </a:r>
            <a:r>
              <a:rPr lang="en-US" sz="1200" dirty="0"/>
              <a:t>getDateTimeInstance</a:t>
            </a:r>
            <a:r>
              <a:rPr lang="en-US" sz="1200" dirty="0"/>
              <a:t> in </a:t>
            </a:r>
            <a:r>
              <a:rPr lang="en-US" sz="1200" dirty="0"/>
              <a:t>DateFormat</a:t>
            </a:r>
            <a:r>
              <a:rPr lang="en-US" sz="1200" dirty="0"/>
              <a:t>. Each of these class methods can return a date/time formatter initialized with a default format pattern. You may modify the format pattern using the </a:t>
            </a:r>
            <a:r>
              <a:rPr lang="en-US" sz="1200" dirty="0"/>
              <a:t>applyPattern</a:t>
            </a:r>
            <a:r>
              <a:rPr lang="en-US" sz="1200" dirty="0"/>
              <a:t> methods as desired. For more information on using these methods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895600"/>
            <a:ext cx="3038475" cy="18954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SimpleDateFormat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64461"/>
            <a:ext cx="7554912" cy="43599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354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SimpleDateFormat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230382"/>
            <a:ext cx="8839200" cy="28653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729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62400" y="995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DateFormat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docs.oracle.com/javase/8/docs/api/index.html?java/text/SimpleDateFormat.html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47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80194</TotalTime>
  <Words>12</Words>
  <Application>Microsoft Office PowerPoint</Application>
  <PresentationFormat>Custom</PresentationFormat>
  <Paragraphs>13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8363</cp:revision>
  <dcterms:created xsi:type="dcterms:W3CDTF">2006-08-16T00:00:00Z</dcterms:created>
  <dcterms:modified xsi:type="dcterms:W3CDTF">2018-01-10T05:56:25Z</dcterms:modified>
</cp:coreProperties>
</file>