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33" r:id="rId2"/>
    <p:sldId id="434"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1/19/2018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oracle.com/javase/8/docs/api/index.html?java/util/TimerTask.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docs.oracle.com/javase/8/docs/api/index.html?java/util/Tim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62400" y="9951"/>
            <a:ext cx="914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TimerTask</a:t>
            </a:r>
            <a:endParaRPr lang="en-US" sz="1200" dirty="0"/>
          </a:p>
        </p:txBody>
      </p:sp>
      <p:sp>
        <p:nvSpPr>
          <p:cNvPr id="2" name="Rounded Rectangle 1"/>
          <p:cNvSpPr/>
          <p:nvPr/>
        </p:nvSpPr>
        <p:spPr>
          <a:xfrm>
            <a:off x="2181224" y="3057525"/>
            <a:ext cx="1524833" cy="9334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sz="1200" dirty="0" smtClean="0"/>
              <a:t>Timer</a:t>
            </a:r>
            <a:endParaRPr lang="en-US" sz="1200" dirty="0"/>
          </a:p>
        </p:txBody>
      </p:sp>
      <p:sp>
        <p:nvSpPr>
          <p:cNvPr id="10" name="Oval 9"/>
          <p:cNvSpPr/>
          <p:nvPr/>
        </p:nvSpPr>
        <p:spPr>
          <a:xfrm>
            <a:off x="5791200" y="3667125"/>
            <a:ext cx="1752600" cy="6477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smtClean="0"/>
          </a:p>
          <a:p>
            <a:pPr algn="ctr"/>
            <a:r>
              <a:rPr lang="en-US" sz="1200" dirty="0" smtClean="0"/>
              <a:t>Task1(Clean up files at 7PM daily)</a:t>
            </a:r>
            <a:endParaRPr lang="en-US" sz="1200" dirty="0" smtClean="0"/>
          </a:p>
          <a:p>
            <a:pPr algn="ctr"/>
            <a:endParaRPr lang="en-US" sz="1200" dirty="0"/>
          </a:p>
        </p:txBody>
      </p:sp>
      <p:cxnSp>
        <p:nvCxnSpPr>
          <p:cNvPr id="11" name="Straight Arrow Connector 10"/>
          <p:cNvCxnSpPr>
            <a:stCxn id="2" idx="3"/>
            <a:endCxn id="10" idx="2"/>
          </p:cNvCxnSpPr>
          <p:nvPr/>
        </p:nvCxnSpPr>
        <p:spPr>
          <a:xfrm>
            <a:off x="3706057" y="3524250"/>
            <a:ext cx="2085143" cy="4667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Rounded Rectangular Callout 6"/>
          <p:cNvSpPr/>
          <p:nvPr/>
        </p:nvSpPr>
        <p:spPr>
          <a:xfrm>
            <a:off x="228600" y="381000"/>
            <a:ext cx="4191000" cy="2200275"/>
          </a:xfrm>
          <a:prstGeom prst="wedgeRoundRectCallout">
            <a:avLst>
              <a:gd name="adj1" fmla="val 11667"/>
              <a:gd name="adj2" fmla="val 8125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050" dirty="0">
                <a:solidFill>
                  <a:srgbClr val="FF0000"/>
                </a:solidFill>
              </a:rPr>
              <a:t>Timer</a:t>
            </a:r>
            <a:r>
              <a:rPr lang="en-US" sz="1050" dirty="0"/>
              <a:t> is an utility class which can be used to schedule tasks on specific time or repeatedly</a:t>
            </a:r>
            <a:r>
              <a:rPr lang="en-US" sz="1050" dirty="0" smtClean="0"/>
              <a:t>.</a:t>
            </a:r>
          </a:p>
          <a:p>
            <a:pPr marL="171450" indent="-171450">
              <a:buFont typeface="Wingdings" panose="05000000000000000000" pitchFamily="2" charset="2"/>
              <a:buChar char="ü"/>
            </a:pPr>
            <a:endParaRPr lang="en-US" sz="1050" dirty="0"/>
          </a:p>
          <a:p>
            <a:pPr marL="171450" indent="-171450">
              <a:buFont typeface="Wingdings" panose="05000000000000000000" pitchFamily="2" charset="2"/>
              <a:buChar char="ü"/>
            </a:pPr>
            <a:r>
              <a:rPr lang="en-US" sz="1050" dirty="0">
                <a:solidFill>
                  <a:srgbClr val="FF0000"/>
                </a:solidFill>
              </a:rPr>
              <a:t>Timer</a:t>
            </a:r>
            <a:r>
              <a:rPr lang="en-US" sz="1050" dirty="0"/>
              <a:t> class is thread safe , so multiple threads can share one timer object. </a:t>
            </a:r>
            <a:endParaRPr lang="en-US" sz="1050" dirty="0" smtClean="0"/>
          </a:p>
          <a:p>
            <a:pPr marL="171450" indent="-171450">
              <a:buFont typeface="Wingdings" panose="05000000000000000000" pitchFamily="2" charset="2"/>
              <a:buChar char="ü"/>
            </a:pPr>
            <a:endParaRPr lang="en-US" sz="1050" dirty="0"/>
          </a:p>
          <a:p>
            <a:pPr marL="171450" indent="-171450">
              <a:buFont typeface="Wingdings" panose="05000000000000000000" pitchFamily="2" charset="2"/>
              <a:buChar char="ü"/>
            </a:pPr>
            <a:r>
              <a:rPr lang="en-US" sz="1050" dirty="0" smtClean="0"/>
              <a:t>Timer </a:t>
            </a:r>
            <a:r>
              <a:rPr lang="en-US" sz="1050" dirty="0"/>
              <a:t>class internally uses </a:t>
            </a:r>
            <a:r>
              <a:rPr lang="en-US" sz="1050" dirty="0">
                <a:solidFill>
                  <a:srgbClr val="FF0000"/>
                </a:solidFill>
              </a:rPr>
              <a:t>java.util.TaskQueue</a:t>
            </a:r>
            <a:r>
              <a:rPr lang="en-US" sz="1050" dirty="0"/>
              <a:t> to manage task internally. Only one thread can execute timer task at a time</a:t>
            </a:r>
            <a:r>
              <a:rPr lang="en-US" sz="1050" dirty="0" smtClean="0"/>
              <a:t>.</a:t>
            </a:r>
          </a:p>
          <a:p>
            <a:pPr marL="171450" indent="-171450">
              <a:buFont typeface="Wingdings" panose="05000000000000000000" pitchFamily="2" charset="2"/>
              <a:buChar char="ü"/>
            </a:pPr>
            <a:endParaRPr lang="en-US" sz="1050" dirty="0"/>
          </a:p>
          <a:p>
            <a:pPr marL="171450" indent="-171450">
              <a:buFont typeface="Wingdings" panose="05000000000000000000" pitchFamily="2" charset="2"/>
              <a:buChar char="ü"/>
            </a:pPr>
            <a:r>
              <a:rPr lang="en-US" sz="1050" dirty="0" smtClean="0"/>
              <a:t>We </a:t>
            </a:r>
            <a:r>
              <a:rPr lang="en-US" sz="1050" dirty="0"/>
              <a:t>are executing task in every 5 secs but actual execution itself is taking 10 seconds, then subsequent task will be added to queue and as soon as current execution completes, it will notify and another thread will start executing the task.</a:t>
            </a:r>
            <a:endParaRPr lang="en-US" sz="1050" dirty="0"/>
          </a:p>
        </p:txBody>
      </p:sp>
      <p:sp>
        <p:nvSpPr>
          <p:cNvPr id="13" name="Oval 12"/>
          <p:cNvSpPr/>
          <p:nvPr/>
        </p:nvSpPr>
        <p:spPr>
          <a:xfrm>
            <a:off x="5543550" y="2476500"/>
            <a:ext cx="1752600" cy="5905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Task2(Send Reminder email at 8AM)</a:t>
            </a:r>
            <a:endParaRPr lang="en-US" sz="1200" dirty="0"/>
          </a:p>
        </p:txBody>
      </p:sp>
      <p:cxnSp>
        <p:nvCxnSpPr>
          <p:cNvPr id="14" name="Straight Arrow Connector 13"/>
          <p:cNvCxnSpPr>
            <a:stCxn id="2" idx="3"/>
            <a:endCxn id="13" idx="2"/>
          </p:cNvCxnSpPr>
          <p:nvPr/>
        </p:nvCxnSpPr>
        <p:spPr>
          <a:xfrm flipV="1">
            <a:off x="3706057" y="2771775"/>
            <a:ext cx="1837493" cy="7524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Rounded Rectangular Callout 22"/>
          <p:cNvSpPr/>
          <p:nvPr/>
        </p:nvSpPr>
        <p:spPr>
          <a:xfrm>
            <a:off x="4876800" y="1219200"/>
            <a:ext cx="3962400" cy="952500"/>
          </a:xfrm>
          <a:prstGeom prst="wedgeRoundRectCallout">
            <a:avLst>
              <a:gd name="adj1" fmla="val -1855"/>
              <a:gd name="adj2" fmla="val 8836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For creating a task, you need to extends </a:t>
            </a:r>
            <a:r>
              <a:rPr lang="en-US" sz="1200" dirty="0">
                <a:solidFill>
                  <a:srgbClr val="FF0000"/>
                </a:solidFill>
              </a:rPr>
              <a:t>TimerTask</a:t>
            </a:r>
            <a:r>
              <a:rPr lang="en-US" sz="1200" dirty="0"/>
              <a:t> and </a:t>
            </a:r>
            <a:r>
              <a:rPr lang="en-US" sz="1200" dirty="0">
                <a:solidFill>
                  <a:srgbClr val="FF0000"/>
                </a:solidFill>
              </a:rPr>
              <a:t>Timer</a:t>
            </a:r>
            <a:r>
              <a:rPr lang="en-US" sz="1200" dirty="0"/>
              <a:t> can be used to set time for the task</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solidFill>
                  <a:srgbClr val="FF0000"/>
                </a:solidFill>
              </a:rPr>
              <a:t>TimerTask</a:t>
            </a:r>
            <a:r>
              <a:rPr lang="en-US" sz="1200" dirty="0" smtClean="0"/>
              <a:t> </a:t>
            </a:r>
            <a:r>
              <a:rPr lang="en-US" sz="1200" dirty="0"/>
              <a:t>is task which will be executed at specific time.</a:t>
            </a:r>
            <a:endParaRPr lang="en-US" sz="1200" dirty="0"/>
          </a:p>
        </p:txBody>
      </p:sp>
      <p:cxnSp>
        <p:nvCxnSpPr>
          <p:cNvPr id="29" name="Curved Connector 28"/>
          <p:cNvCxnSpPr/>
          <p:nvPr/>
        </p:nvCxnSpPr>
        <p:spPr>
          <a:xfrm rot="5400000">
            <a:off x="1735723" y="4076316"/>
            <a:ext cx="838200" cy="657225"/>
          </a:xfrm>
          <a:prstGeom prst="curvedConnector3">
            <a:avLst/>
          </a:prstGeom>
        </p:spPr>
        <p:style>
          <a:lnRef idx="2">
            <a:schemeClr val="accent5"/>
          </a:lnRef>
          <a:fillRef idx="0">
            <a:schemeClr val="accent5"/>
          </a:fillRef>
          <a:effectRef idx="1">
            <a:schemeClr val="accent5"/>
          </a:effectRef>
          <a:fontRef idx="minor">
            <a:schemeClr val="tx1"/>
          </a:fontRef>
        </p:style>
      </p:cxnSp>
      <p:cxnSp>
        <p:nvCxnSpPr>
          <p:cNvPr id="30" name="Curved Connector 29"/>
          <p:cNvCxnSpPr/>
          <p:nvPr/>
        </p:nvCxnSpPr>
        <p:spPr>
          <a:xfrm rot="5400000">
            <a:off x="2290764" y="4314440"/>
            <a:ext cx="838200" cy="238127"/>
          </a:xfrm>
          <a:prstGeom prst="curvedConnector3">
            <a:avLst/>
          </a:prstGeom>
        </p:spPr>
        <p:style>
          <a:lnRef idx="2">
            <a:schemeClr val="accent5"/>
          </a:lnRef>
          <a:fillRef idx="0">
            <a:schemeClr val="accent5"/>
          </a:fillRef>
          <a:effectRef idx="1">
            <a:schemeClr val="accent5"/>
          </a:effectRef>
          <a:fontRef idx="minor">
            <a:schemeClr val="tx1"/>
          </a:fontRef>
        </p:style>
      </p:cxnSp>
      <p:cxnSp>
        <p:nvCxnSpPr>
          <p:cNvPr id="31" name="Curved Connector 30"/>
          <p:cNvCxnSpPr/>
          <p:nvPr/>
        </p:nvCxnSpPr>
        <p:spPr>
          <a:xfrm rot="16200000" flipH="1">
            <a:off x="2830180" y="4319205"/>
            <a:ext cx="962026" cy="333372"/>
          </a:xfrm>
          <a:prstGeom prst="curvedConnector3">
            <a:avLst/>
          </a:prstGeom>
        </p:spPr>
        <p:style>
          <a:lnRef idx="2">
            <a:schemeClr val="accent5"/>
          </a:lnRef>
          <a:fillRef idx="0">
            <a:schemeClr val="accent5"/>
          </a:fillRef>
          <a:effectRef idx="1">
            <a:schemeClr val="accent5"/>
          </a:effectRef>
          <a:fontRef idx="minor">
            <a:schemeClr val="tx1"/>
          </a:fontRef>
        </p:style>
      </p:cxnSp>
      <p:sp>
        <p:nvSpPr>
          <p:cNvPr id="35" name="TextBox 34"/>
          <p:cNvSpPr txBox="1"/>
          <p:nvPr/>
        </p:nvSpPr>
        <p:spPr>
          <a:xfrm>
            <a:off x="1708813" y="4587967"/>
            <a:ext cx="338554"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T1</a:t>
            </a:r>
            <a:endParaRPr lang="en-US" sz="1200" dirty="0"/>
          </a:p>
        </p:txBody>
      </p:sp>
      <p:sp>
        <p:nvSpPr>
          <p:cNvPr id="36" name="TextBox 35"/>
          <p:cNvSpPr txBox="1"/>
          <p:nvPr/>
        </p:nvSpPr>
        <p:spPr>
          <a:xfrm>
            <a:off x="2540587" y="4587967"/>
            <a:ext cx="338554"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T2</a:t>
            </a:r>
            <a:endParaRPr lang="en-US" sz="1200" dirty="0"/>
          </a:p>
        </p:txBody>
      </p:sp>
      <p:sp>
        <p:nvSpPr>
          <p:cNvPr id="37" name="TextBox 36"/>
          <p:cNvSpPr txBox="1"/>
          <p:nvPr/>
        </p:nvSpPr>
        <p:spPr>
          <a:xfrm>
            <a:off x="3349806" y="4704333"/>
            <a:ext cx="338554"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T3</a:t>
            </a:r>
            <a:endParaRPr lang="en-US" sz="1200" dirty="0"/>
          </a:p>
        </p:txBody>
      </p:sp>
      <p:sp>
        <p:nvSpPr>
          <p:cNvPr id="38" name="Flowchart: Direct Access Storage 37"/>
          <p:cNvSpPr/>
          <p:nvPr/>
        </p:nvSpPr>
        <p:spPr>
          <a:xfrm>
            <a:off x="2316754" y="3533004"/>
            <a:ext cx="1238250" cy="342900"/>
          </a:xfrm>
          <a:prstGeom prst="flowChartMagneticDrum">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Task Queue</a:t>
            </a:r>
            <a:endParaRPr lang="en-US" sz="1200" dirty="0"/>
          </a:p>
        </p:txBody>
      </p:sp>
    </p:spTree>
    <p:extLst>
      <p:ext uri="{BB962C8B-B14F-4D97-AF65-F5344CB8AC3E}">
        <p14:creationId xmlns:p14="http://schemas.microsoft.com/office/powerpoint/2010/main" val="276476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914400"/>
            <a:ext cx="7848600" cy="646331"/>
          </a:xfrm>
          <a:prstGeom prst="rect">
            <a:avLst/>
          </a:prstGeom>
        </p:spPr>
        <p:txBody>
          <a:bodyPr wrap="square">
            <a:spAutoFit/>
          </a:bodyPr>
          <a:lstStyle/>
          <a:p>
            <a:r>
              <a:rPr lang="en-US" sz="1200" dirty="0">
                <a:hlinkClick r:id="rId3"/>
              </a:rPr>
              <a:t>https://</a:t>
            </a:r>
            <a:r>
              <a:rPr lang="en-US" sz="1200" dirty="0" smtClean="0">
                <a:hlinkClick r:id="rId3"/>
              </a:rPr>
              <a:t>docs.oracle.com/javase/8/docs/api/index.html?java/util/TimerTask.html</a:t>
            </a:r>
            <a:endParaRPr lang="en-US" sz="1200" dirty="0" smtClean="0"/>
          </a:p>
          <a:p>
            <a:r>
              <a:rPr lang="en-US" sz="1200" dirty="0">
                <a:hlinkClick r:id="rId4"/>
              </a:rPr>
              <a:t>https://</a:t>
            </a:r>
            <a:r>
              <a:rPr lang="en-US" sz="1200" dirty="0" smtClean="0">
                <a:hlinkClick r:id="rId4"/>
              </a:rPr>
              <a:t>docs.oracle.com/javase/8/docs/api/index.html?java/util/Timer.html</a:t>
            </a:r>
            <a:endParaRPr lang="en-US" sz="1200" dirty="0" smtClean="0"/>
          </a:p>
          <a:p>
            <a:endParaRPr lang="en-US" sz="1200" dirty="0"/>
          </a:p>
        </p:txBody>
      </p:sp>
      <p:sp>
        <p:nvSpPr>
          <p:cNvPr id="5" name="Rectangle 4"/>
          <p:cNvSpPr/>
          <p:nvPr/>
        </p:nvSpPr>
        <p:spPr>
          <a:xfrm>
            <a:off x="3962400" y="9951"/>
            <a:ext cx="914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TimerTask</a:t>
            </a:r>
            <a:endParaRPr lang="en-US" sz="1200" dirty="0"/>
          </a:p>
        </p:txBody>
      </p:sp>
    </p:spTree>
    <p:extLst>
      <p:ext uri="{BB962C8B-B14F-4D97-AF65-F5344CB8AC3E}">
        <p14:creationId xmlns:p14="http://schemas.microsoft.com/office/powerpoint/2010/main" val="1483128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80252</TotalTime>
  <Words>137</Words>
  <Application>Microsoft Office PowerPoint</Application>
  <PresentationFormat>Custom</PresentationFormat>
  <Paragraphs>24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8396</cp:revision>
  <dcterms:created xsi:type="dcterms:W3CDTF">2006-08-16T00:00:00Z</dcterms:created>
  <dcterms:modified xsi:type="dcterms:W3CDTF">2018-01-19T07:26:23Z</dcterms:modified>
</cp:coreProperties>
</file>