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36"/>
  </p:notesMasterIdLst>
  <p:sldIdLst>
    <p:sldId id="267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25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</p:sldIdLst>
  <p:sldSz cx="8229600" cy="6172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944">
          <p15:clr>
            <a:srgbClr val="A4A3A4"/>
          </p15:clr>
        </p15:guide>
        <p15:guide id="2" pos="25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CD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C7806B90-F4B4-4DD5-B165-D0DAAE6AC9AA}">
  <a:tblStyle styleId="{C7806B90-F4B4-4DD5-B165-D0DAAE6AC9A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BF3E6"/>
          </a:solidFill>
        </a:fill>
      </a:tcStyle>
    </a:wholeTbl>
    <a:band1H>
      <a:tcStyle>
        <a:tcBdr/>
        <a:fill>
          <a:solidFill>
            <a:srgbClr val="D5E6CA"/>
          </a:solidFill>
        </a:fill>
      </a:tcStyle>
    </a:band1H>
    <a:band1V>
      <a:tcStyle>
        <a:tcBdr/>
        <a:fill>
          <a:solidFill>
            <a:srgbClr val="D5E6CA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1008" y="-42"/>
      </p:cViewPr>
      <p:guideLst>
        <p:guide orient="horz" pos="1944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454470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801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4217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- Images">
    <p:bg>
      <p:bgPr>
        <a:solidFill>
          <a:schemeClr val="dk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Shape 17"/>
          <p:cNvGrpSpPr/>
          <p:nvPr/>
        </p:nvGrpSpPr>
        <p:grpSpPr>
          <a:xfrm>
            <a:off x="0" y="0"/>
            <a:ext cx="8229599" cy="6172199"/>
            <a:chOff x="0" y="0"/>
            <a:chExt cx="10972799" cy="6172199"/>
          </a:xfrm>
        </p:grpSpPr>
        <p:pic>
          <p:nvPicPr>
            <p:cNvPr id="18" name="Shape 18"/>
            <p:cNvPicPr preferRelativeResize="0"/>
            <p:nvPr/>
          </p:nvPicPr>
          <p:blipFill rotWithShape="1">
            <a:blip r:embed="rId2">
              <a:alphaModFix/>
            </a:blip>
            <a:srcRect t="9528" b="9529"/>
            <a:stretch/>
          </p:blipFill>
          <p:spPr>
            <a:xfrm>
              <a:off x="0" y="0"/>
              <a:ext cx="10972799" cy="6172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Shape 19"/>
            <p:cNvSpPr/>
            <p:nvPr/>
          </p:nvSpPr>
          <p:spPr>
            <a:xfrm>
              <a:off x="0" y="0"/>
              <a:ext cx="10972799" cy="6172199"/>
            </a:xfrm>
            <a:prstGeom prst="rect">
              <a:avLst/>
            </a:prstGeom>
            <a:solidFill>
              <a:srgbClr val="191919">
                <a:alpha val="8000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endParaRPr sz="135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0" name="Shape 20"/>
          <p:cNvSpPr/>
          <p:nvPr/>
        </p:nvSpPr>
        <p:spPr>
          <a:xfrm rot="10800000" flipH="1">
            <a:off x="0" y="0"/>
            <a:ext cx="8229600" cy="617219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7000">
                <a:srgbClr val="FFFFFF">
                  <a:alpha val="0"/>
                </a:srgbClr>
              </a:gs>
              <a:gs pos="55000">
                <a:srgbClr val="FFFFFF">
                  <a:alpha val="27843"/>
                </a:srgbClr>
              </a:gs>
              <a:gs pos="76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2037594" y="4798350"/>
            <a:ext cx="5835388" cy="3139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Font typeface="Arial"/>
              <a:buNone/>
              <a:defRPr sz="1600" b="0" i="0" u="none" strike="noStrike" cap="none">
                <a:solidFill>
                  <a:srgbClr val="939A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30238" marR="0" lvl="1" indent="-147637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4863" marR="0" lvl="2" indent="-119062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31066" marR="0" lvl="3" indent="-80116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88230" marR="0" lvl="4" indent="-83279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2027735" y="4290519"/>
            <a:ext cx="5845247" cy="5078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rgbClr val="939A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887" marR="0" lvl="5" indent="-12686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773" marR="0" lvl="6" indent="-12673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659" marR="0" lvl="7" indent="-12659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545" marR="0" lvl="8" indent="-12644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3" name="Shape 23"/>
          <p:cNvPicPr preferRelativeResize="0"/>
          <p:nvPr/>
        </p:nvPicPr>
        <p:blipFill rotWithShape="1">
          <a:blip r:embed="rId3">
            <a:alphaModFix/>
          </a:blip>
          <a:srcRect l="12327"/>
          <a:stretch/>
        </p:blipFill>
        <p:spPr>
          <a:xfrm>
            <a:off x="0" y="748845"/>
            <a:ext cx="4020260" cy="984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5037" y="993505"/>
            <a:ext cx="2684930" cy="49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Shape 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42838" y="1801524"/>
            <a:ext cx="6886761" cy="731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36919" y="1918615"/>
            <a:ext cx="2886125" cy="497152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/>
          <p:nvPr/>
        </p:nvSpPr>
        <p:spPr>
          <a:xfrm>
            <a:off x="2041423" y="4030296"/>
            <a:ext cx="4114800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0" i="0" u="none" strike="noStrike" cap="none" dirty="0" smtClean="0">
                <a:solidFill>
                  <a:srgbClr val="939A90"/>
                </a:solidFill>
                <a:latin typeface="Arial"/>
                <a:ea typeface="Arial"/>
                <a:cs typeface="Arial"/>
                <a:sym typeface="Arial"/>
              </a:rPr>
              <a:t>Deep Learning Teaching</a:t>
            </a:r>
            <a:r>
              <a:rPr lang="en-US" sz="1100" b="0" i="0" u="none" strike="noStrike" cap="none" baseline="0" dirty="0" smtClean="0">
                <a:solidFill>
                  <a:srgbClr val="939A90"/>
                </a:solidFill>
                <a:latin typeface="Arial"/>
                <a:ea typeface="Arial"/>
                <a:cs typeface="Arial"/>
                <a:sym typeface="Arial"/>
              </a:rPr>
              <a:t> Kit</a:t>
            </a:r>
            <a:endParaRPr lang="en-US" sz="1100" b="0" i="0" u="none" strike="noStrike" cap="none" dirty="0">
              <a:solidFill>
                <a:srgbClr val="939A9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,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887" marR="0" lvl="5" indent="-12686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773" marR="0" lvl="6" indent="-12673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659" marR="0" lvl="7" indent="-12659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545" marR="0" lvl="8" indent="-12644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83854" y="1948656"/>
            <a:ext cx="7461504" cy="38515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3" marR="0" lvl="0" indent="-169863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30238" marR="0" lvl="1" indent="-147637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4863" marR="0" lvl="2" indent="-119062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31066" marR="0" lvl="3" indent="-80116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88230" marR="0" lvl="4" indent="-83279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373761" y="731838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28608" marR="0" lvl="1" indent="-9507" algn="ctr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16737" marR="0" lvl="2" indent="-3936" algn="ctr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59622" marR="0" lvl="3" indent="-3922" algn="ctr" rtl="0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16787" marR="0" lvl="4" indent="-7086" algn="ctr" rtl="0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69"/>
          <p:cNvSpPr/>
          <p:nvPr userDrawn="1"/>
        </p:nvSpPr>
        <p:spPr>
          <a:xfrm>
            <a:off x="0" y="0"/>
            <a:ext cx="8229600" cy="59796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749" y="2828017"/>
            <a:ext cx="7422103" cy="516166"/>
          </a:xfr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lvl="0" algn="ctr">
              <a:buSzPct val="2500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01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2798064" y="5740146"/>
            <a:ext cx="2633472" cy="230832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11480" y="5740146"/>
            <a:ext cx="1892808" cy="2308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5925312" y="5740146"/>
            <a:ext cx="1892808" cy="230832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01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47100" y="349950"/>
            <a:ext cx="7422103" cy="516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887" marR="0" lvl="5" indent="-12686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773" marR="0" lvl="6" indent="-12673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659" marR="0" lvl="7" indent="-12659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545" marR="0" lvl="8" indent="-12644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74808" y="1332412"/>
            <a:ext cx="7403956" cy="43503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4163" marR="0" lvl="0" indent="-169863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30238" marR="0" lvl="1" indent="-147637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4863" marR="0" lvl="2" indent="-119062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31066" marR="0" lvl="3" indent="-80116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88230" marR="0" lvl="4" indent="-83279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Shape 8"/>
          <p:cNvSpPr/>
          <p:nvPr/>
        </p:nvSpPr>
        <p:spPr>
          <a:xfrm>
            <a:off x="7178478" y="6000375"/>
            <a:ext cx="819900" cy="171825"/>
          </a:xfrm>
          <a:prstGeom prst="parallelogram">
            <a:avLst>
              <a:gd name="adj" fmla="val 36300"/>
            </a:avLst>
          </a:prstGeom>
          <a:solidFill>
            <a:srgbClr val="57068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" name="Shape 9"/>
          <p:cNvSpPr/>
          <p:nvPr/>
        </p:nvSpPr>
        <p:spPr>
          <a:xfrm>
            <a:off x="6394205" y="6000375"/>
            <a:ext cx="819900" cy="171825"/>
          </a:xfrm>
          <a:prstGeom prst="parallelogram">
            <a:avLst>
              <a:gd name="adj" fmla="val 36300"/>
            </a:avLst>
          </a:prstGeom>
          <a:solidFill>
            <a:srgbClr val="76B9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6">
            <a:alphaModFix/>
          </a:blip>
          <a:srcRect t="-6317" r="97921" b="17098"/>
          <a:stretch/>
        </p:blipFill>
        <p:spPr>
          <a:xfrm>
            <a:off x="7947899" y="5987803"/>
            <a:ext cx="284058" cy="190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7">
            <a:alphaModFix/>
          </a:blip>
          <a:srcRect l="52877" t="1978" b="17094"/>
          <a:stretch/>
        </p:blipFill>
        <p:spPr>
          <a:xfrm>
            <a:off x="0" y="6002008"/>
            <a:ext cx="6433058" cy="17267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/>
          <p:nvPr/>
        </p:nvSpPr>
        <p:spPr>
          <a:xfrm>
            <a:off x="478720" y="6035178"/>
            <a:ext cx="240770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cxnSp>
        <p:nvCxnSpPr>
          <p:cNvPr id="13" name="Shape 13"/>
          <p:cNvCxnSpPr/>
          <p:nvPr/>
        </p:nvCxnSpPr>
        <p:spPr>
          <a:xfrm>
            <a:off x="-8055" y="5991792"/>
            <a:ext cx="8229600" cy="0"/>
          </a:xfrm>
          <a:prstGeom prst="straightConnector1">
            <a:avLst/>
          </a:prstGeom>
          <a:noFill/>
          <a:ln w="158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Shape 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533071" y="6039150"/>
            <a:ext cx="495117" cy="91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451486" y="6039810"/>
            <a:ext cx="273884" cy="9295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6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84163" marR="0" lvl="0" indent="-284163" algn="l" rtl="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emf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legalco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81200" y="5143500"/>
            <a:ext cx="5845247" cy="507830"/>
          </a:xfrm>
        </p:spPr>
        <p:txBody>
          <a:bodyPr/>
          <a:lstStyle/>
          <a:p>
            <a:r>
              <a:rPr lang="en-US" dirty="0" smtClean="0"/>
              <a:t>Lecture 6.2 - Advanced </a:t>
            </a:r>
            <a:r>
              <a:rPr lang="en-US" dirty="0" smtClean="0"/>
              <a:t>Recurrent </a:t>
            </a:r>
            <a:r>
              <a:rPr lang="en-US" dirty="0"/>
              <a:t>Neural </a:t>
            </a:r>
            <a:r>
              <a:rPr lang="en-US" dirty="0" smtClean="0"/>
              <a:t>Networks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68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Training: Vanishing gradients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Multiple schools of thought</a:t>
            </a:r>
          </a:p>
          <a:p>
            <a:pPr lvl="1"/>
            <a:r>
              <a:rPr lang="en-US" dirty="0"/>
              <a:t>better initialization of the recurrent matrix and using  momentum during training</a:t>
            </a:r>
          </a:p>
          <a:p>
            <a:r>
              <a:rPr lang="en-US" dirty="0"/>
              <a:t>Sutskever et.al.,: On The Importance of Initialization and Momentum in Deep Learning</a:t>
            </a:r>
          </a:p>
          <a:p>
            <a:pPr lvl="1"/>
            <a:r>
              <a:rPr lang="en-US" dirty="0"/>
              <a:t>modifying the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049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Structurally constrained RNNs</a:t>
            </a:r>
          </a:p>
        </p:txBody>
      </p:sp>
      <p:sp>
        <p:nvSpPr>
          <p:cNvPr id="3" name="object 3"/>
          <p:cNvSpPr/>
          <p:nvPr/>
        </p:nvSpPr>
        <p:spPr>
          <a:xfrm>
            <a:off x="722577" y="2676756"/>
            <a:ext cx="1317013" cy="13471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3110" y="4155374"/>
            <a:ext cx="2039247" cy="5621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2489" y="3067911"/>
            <a:ext cx="2039247" cy="5621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2489" y="2112583"/>
            <a:ext cx="2039247" cy="5621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4099" y="2745702"/>
            <a:ext cx="1091386" cy="1121926"/>
          </a:xfrm>
          <a:custGeom>
            <a:avLst/>
            <a:gdLst/>
            <a:ahLst/>
            <a:cxnLst/>
            <a:rect l="l" t="t" r="r" b="b"/>
            <a:pathLst>
              <a:path w="1724660" h="1772920">
                <a:moveTo>
                  <a:pt x="1471601" y="259595"/>
                </a:moveTo>
                <a:lnTo>
                  <a:pt x="1504144" y="294909"/>
                </a:lnTo>
                <a:lnTo>
                  <a:pt x="1534443" y="331560"/>
                </a:lnTo>
                <a:lnTo>
                  <a:pt x="1562497" y="369455"/>
                </a:lnTo>
                <a:lnTo>
                  <a:pt x="1588307" y="408496"/>
                </a:lnTo>
                <a:lnTo>
                  <a:pt x="1611872" y="448589"/>
                </a:lnTo>
                <a:lnTo>
                  <a:pt x="1633193" y="489637"/>
                </a:lnTo>
                <a:lnTo>
                  <a:pt x="1652270" y="531546"/>
                </a:lnTo>
                <a:lnTo>
                  <a:pt x="1669103" y="574219"/>
                </a:lnTo>
                <a:lnTo>
                  <a:pt x="1683691" y="617561"/>
                </a:lnTo>
                <a:lnTo>
                  <a:pt x="1696035" y="661477"/>
                </a:lnTo>
                <a:lnTo>
                  <a:pt x="1706134" y="705871"/>
                </a:lnTo>
                <a:lnTo>
                  <a:pt x="1713989" y="750647"/>
                </a:lnTo>
                <a:lnTo>
                  <a:pt x="1719600" y="795710"/>
                </a:lnTo>
                <a:lnTo>
                  <a:pt x="1722967" y="840964"/>
                </a:lnTo>
                <a:lnTo>
                  <a:pt x="1724089" y="886313"/>
                </a:lnTo>
                <a:lnTo>
                  <a:pt x="1722967" y="931662"/>
                </a:lnTo>
                <a:lnTo>
                  <a:pt x="1719600" y="976916"/>
                </a:lnTo>
                <a:lnTo>
                  <a:pt x="1713989" y="1021979"/>
                </a:lnTo>
                <a:lnTo>
                  <a:pt x="1706134" y="1066755"/>
                </a:lnTo>
                <a:lnTo>
                  <a:pt x="1696035" y="1111149"/>
                </a:lnTo>
                <a:lnTo>
                  <a:pt x="1683691" y="1155064"/>
                </a:lnTo>
                <a:lnTo>
                  <a:pt x="1669103" y="1198407"/>
                </a:lnTo>
                <a:lnTo>
                  <a:pt x="1652270" y="1241080"/>
                </a:lnTo>
                <a:lnTo>
                  <a:pt x="1633193" y="1282988"/>
                </a:lnTo>
                <a:lnTo>
                  <a:pt x="1611872" y="1324037"/>
                </a:lnTo>
                <a:lnTo>
                  <a:pt x="1588307" y="1364129"/>
                </a:lnTo>
                <a:lnTo>
                  <a:pt x="1562497" y="1403170"/>
                </a:lnTo>
                <a:lnTo>
                  <a:pt x="1534443" y="1441065"/>
                </a:lnTo>
                <a:lnTo>
                  <a:pt x="1504144" y="1477716"/>
                </a:lnTo>
                <a:lnTo>
                  <a:pt x="1471601" y="1513030"/>
                </a:lnTo>
                <a:lnTo>
                  <a:pt x="1437255" y="1546489"/>
                </a:lnTo>
                <a:lnTo>
                  <a:pt x="1401606" y="1577640"/>
                </a:lnTo>
                <a:lnTo>
                  <a:pt x="1364750" y="1606484"/>
                </a:lnTo>
                <a:lnTo>
                  <a:pt x="1326778" y="1633021"/>
                </a:lnTo>
                <a:lnTo>
                  <a:pt x="1287783" y="1657249"/>
                </a:lnTo>
                <a:lnTo>
                  <a:pt x="1247858" y="1679171"/>
                </a:lnTo>
                <a:lnTo>
                  <a:pt x="1207097" y="1698785"/>
                </a:lnTo>
                <a:lnTo>
                  <a:pt x="1165593" y="1716091"/>
                </a:lnTo>
                <a:lnTo>
                  <a:pt x="1123437" y="1731090"/>
                </a:lnTo>
                <a:lnTo>
                  <a:pt x="1080724" y="1743781"/>
                </a:lnTo>
                <a:lnTo>
                  <a:pt x="1037546" y="1754165"/>
                </a:lnTo>
                <a:lnTo>
                  <a:pt x="993996" y="1762241"/>
                </a:lnTo>
                <a:lnTo>
                  <a:pt x="950167" y="1768010"/>
                </a:lnTo>
                <a:lnTo>
                  <a:pt x="906152" y="1771472"/>
                </a:lnTo>
                <a:lnTo>
                  <a:pt x="862044" y="1772625"/>
                </a:lnTo>
                <a:lnTo>
                  <a:pt x="817936" y="1771472"/>
                </a:lnTo>
                <a:lnTo>
                  <a:pt x="773922" y="1768010"/>
                </a:lnTo>
                <a:lnTo>
                  <a:pt x="730093" y="1762241"/>
                </a:lnTo>
                <a:lnTo>
                  <a:pt x="686543" y="1754165"/>
                </a:lnTo>
                <a:lnTo>
                  <a:pt x="643365" y="1743781"/>
                </a:lnTo>
                <a:lnTo>
                  <a:pt x="600651" y="1731090"/>
                </a:lnTo>
                <a:lnTo>
                  <a:pt x="558496" y="1716091"/>
                </a:lnTo>
                <a:lnTo>
                  <a:pt x="516991" y="1698785"/>
                </a:lnTo>
                <a:lnTo>
                  <a:pt x="476230" y="1679171"/>
                </a:lnTo>
                <a:lnTo>
                  <a:pt x="436305" y="1657249"/>
                </a:lnTo>
                <a:lnTo>
                  <a:pt x="397311" y="1633021"/>
                </a:lnTo>
                <a:lnTo>
                  <a:pt x="359339" y="1606484"/>
                </a:lnTo>
                <a:lnTo>
                  <a:pt x="322482" y="1577640"/>
                </a:lnTo>
                <a:lnTo>
                  <a:pt x="286834" y="1546489"/>
                </a:lnTo>
                <a:lnTo>
                  <a:pt x="252487" y="1513030"/>
                </a:lnTo>
                <a:lnTo>
                  <a:pt x="219944" y="1477716"/>
                </a:lnTo>
                <a:lnTo>
                  <a:pt x="189646" y="1441065"/>
                </a:lnTo>
                <a:lnTo>
                  <a:pt x="161592" y="1403170"/>
                </a:lnTo>
                <a:lnTo>
                  <a:pt x="135782" y="1364129"/>
                </a:lnTo>
                <a:lnTo>
                  <a:pt x="112216" y="1324037"/>
                </a:lnTo>
                <a:lnTo>
                  <a:pt x="90895" y="1282988"/>
                </a:lnTo>
                <a:lnTo>
                  <a:pt x="71818" y="1241080"/>
                </a:lnTo>
                <a:lnTo>
                  <a:pt x="54986" y="1198407"/>
                </a:lnTo>
                <a:lnTo>
                  <a:pt x="40398" y="1155064"/>
                </a:lnTo>
                <a:lnTo>
                  <a:pt x="28054" y="1111149"/>
                </a:lnTo>
                <a:lnTo>
                  <a:pt x="17954" y="1066755"/>
                </a:lnTo>
                <a:lnTo>
                  <a:pt x="10099" y="1021979"/>
                </a:lnTo>
                <a:lnTo>
                  <a:pt x="4488" y="976916"/>
                </a:lnTo>
                <a:lnTo>
                  <a:pt x="1122" y="931662"/>
                </a:lnTo>
                <a:lnTo>
                  <a:pt x="0" y="886313"/>
                </a:lnTo>
                <a:lnTo>
                  <a:pt x="1122" y="840964"/>
                </a:lnTo>
                <a:lnTo>
                  <a:pt x="4488" y="795710"/>
                </a:lnTo>
                <a:lnTo>
                  <a:pt x="10099" y="750647"/>
                </a:lnTo>
                <a:lnTo>
                  <a:pt x="17954" y="705871"/>
                </a:lnTo>
                <a:lnTo>
                  <a:pt x="28054" y="661477"/>
                </a:lnTo>
                <a:lnTo>
                  <a:pt x="40398" y="617561"/>
                </a:lnTo>
                <a:lnTo>
                  <a:pt x="54986" y="574219"/>
                </a:lnTo>
                <a:lnTo>
                  <a:pt x="71818" y="531546"/>
                </a:lnTo>
                <a:lnTo>
                  <a:pt x="90895" y="489637"/>
                </a:lnTo>
                <a:lnTo>
                  <a:pt x="112216" y="448589"/>
                </a:lnTo>
                <a:lnTo>
                  <a:pt x="135782" y="408496"/>
                </a:lnTo>
                <a:lnTo>
                  <a:pt x="161592" y="369455"/>
                </a:lnTo>
                <a:lnTo>
                  <a:pt x="189646" y="331560"/>
                </a:lnTo>
                <a:lnTo>
                  <a:pt x="219944" y="294909"/>
                </a:lnTo>
                <a:lnTo>
                  <a:pt x="252487" y="259595"/>
                </a:lnTo>
                <a:lnTo>
                  <a:pt x="286834" y="226136"/>
                </a:lnTo>
                <a:lnTo>
                  <a:pt x="322482" y="194985"/>
                </a:lnTo>
                <a:lnTo>
                  <a:pt x="359339" y="166141"/>
                </a:lnTo>
                <a:lnTo>
                  <a:pt x="397311" y="139604"/>
                </a:lnTo>
                <a:lnTo>
                  <a:pt x="436305" y="115375"/>
                </a:lnTo>
                <a:lnTo>
                  <a:pt x="476230" y="93454"/>
                </a:lnTo>
                <a:lnTo>
                  <a:pt x="516991" y="73840"/>
                </a:lnTo>
                <a:lnTo>
                  <a:pt x="558496" y="56534"/>
                </a:lnTo>
                <a:lnTo>
                  <a:pt x="600651" y="41535"/>
                </a:lnTo>
                <a:lnTo>
                  <a:pt x="643365" y="28843"/>
                </a:lnTo>
                <a:lnTo>
                  <a:pt x="686543" y="18460"/>
                </a:lnTo>
                <a:lnTo>
                  <a:pt x="730093" y="10383"/>
                </a:lnTo>
                <a:lnTo>
                  <a:pt x="773922" y="4615"/>
                </a:lnTo>
                <a:lnTo>
                  <a:pt x="817936" y="1153"/>
                </a:lnTo>
                <a:lnTo>
                  <a:pt x="862044" y="0"/>
                </a:lnTo>
                <a:lnTo>
                  <a:pt x="906152" y="1153"/>
                </a:lnTo>
                <a:lnTo>
                  <a:pt x="950167" y="4615"/>
                </a:lnTo>
                <a:lnTo>
                  <a:pt x="993996" y="10383"/>
                </a:lnTo>
                <a:lnTo>
                  <a:pt x="1037546" y="18460"/>
                </a:lnTo>
                <a:lnTo>
                  <a:pt x="1080724" y="28843"/>
                </a:lnTo>
                <a:lnTo>
                  <a:pt x="1123437" y="41535"/>
                </a:lnTo>
                <a:lnTo>
                  <a:pt x="1165593" y="56534"/>
                </a:lnTo>
                <a:lnTo>
                  <a:pt x="1207097" y="73840"/>
                </a:lnTo>
                <a:lnTo>
                  <a:pt x="1247858" y="93454"/>
                </a:lnTo>
                <a:lnTo>
                  <a:pt x="1287783" y="115375"/>
                </a:lnTo>
                <a:lnTo>
                  <a:pt x="1326778" y="139604"/>
                </a:lnTo>
                <a:lnTo>
                  <a:pt x="1364750" y="166141"/>
                </a:lnTo>
                <a:lnTo>
                  <a:pt x="1401606" y="194985"/>
                </a:lnTo>
                <a:lnTo>
                  <a:pt x="1437255" y="226136"/>
                </a:lnTo>
                <a:lnTo>
                  <a:pt x="1471601" y="259595"/>
                </a:lnTo>
              </a:path>
            </a:pathLst>
          </a:custGeom>
          <a:ln w="167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14632" y="4224321"/>
            <a:ext cx="1816298" cy="339551"/>
          </a:xfrm>
          <a:custGeom>
            <a:avLst/>
            <a:gdLst/>
            <a:ahLst/>
            <a:cxnLst/>
            <a:rect l="l" t="t" r="r" b="b"/>
            <a:pathLst>
              <a:path w="2870200" h="536575">
                <a:moveTo>
                  <a:pt x="2786131" y="0"/>
                </a:moveTo>
                <a:lnTo>
                  <a:pt x="83919" y="0"/>
                </a:lnTo>
                <a:lnTo>
                  <a:pt x="51253" y="6586"/>
                </a:lnTo>
                <a:lnTo>
                  <a:pt x="24579" y="24547"/>
                </a:lnTo>
                <a:lnTo>
                  <a:pt x="6594" y="51187"/>
                </a:lnTo>
                <a:lnTo>
                  <a:pt x="0" y="83809"/>
                </a:lnTo>
                <a:lnTo>
                  <a:pt x="0" y="452573"/>
                </a:lnTo>
                <a:lnTo>
                  <a:pt x="6594" y="485195"/>
                </a:lnTo>
                <a:lnTo>
                  <a:pt x="24579" y="511835"/>
                </a:lnTo>
                <a:lnTo>
                  <a:pt x="51253" y="529795"/>
                </a:lnTo>
                <a:lnTo>
                  <a:pt x="83919" y="536381"/>
                </a:lnTo>
                <a:lnTo>
                  <a:pt x="2786131" y="536381"/>
                </a:lnTo>
                <a:lnTo>
                  <a:pt x="2818796" y="529795"/>
                </a:lnTo>
                <a:lnTo>
                  <a:pt x="2845470" y="511835"/>
                </a:lnTo>
                <a:lnTo>
                  <a:pt x="2863455" y="485195"/>
                </a:lnTo>
                <a:lnTo>
                  <a:pt x="2870050" y="452573"/>
                </a:lnTo>
                <a:lnTo>
                  <a:pt x="2870050" y="83809"/>
                </a:lnTo>
                <a:lnTo>
                  <a:pt x="2863455" y="51187"/>
                </a:lnTo>
                <a:lnTo>
                  <a:pt x="2845470" y="24547"/>
                </a:lnTo>
                <a:lnTo>
                  <a:pt x="2818796" y="6586"/>
                </a:lnTo>
                <a:lnTo>
                  <a:pt x="27861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14632" y="4224321"/>
            <a:ext cx="1816298" cy="339551"/>
          </a:xfrm>
          <a:custGeom>
            <a:avLst/>
            <a:gdLst/>
            <a:ahLst/>
            <a:cxnLst/>
            <a:rect l="l" t="t" r="r" b="b"/>
            <a:pathLst>
              <a:path w="2870200" h="536575">
                <a:moveTo>
                  <a:pt x="83919" y="0"/>
                </a:moveTo>
                <a:lnTo>
                  <a:pt x="2786131" y="0"/>
                </a:lnTo>
                <a:lnTo>
                  <a:pt x="2818796" y="6586"/>
                </a:lnTo>
                <a:lnTo>
                  <a:pt x="2845471" y="24547"/>
                </a:lnTo>
                <a:lnTo>
                  <a:pt x="2863456" y="51187"/>
                </a:lnTo>
                <a:lnTo>
                  <a:pt x="2870051" y="83809"/>
                </a:lnTo>
                <a:lnTo>
                  <a:pt x="2870051" y="452572"/>
                </a:lnTo>
                <a:lnTo>
                  <a:pt x="2863456" y="485194"/>
                </a:lnTo>
                <a:lnTo>
                  <a:pt x="2845471" y="511834"/>
                </a:lnTo>
                <a:lnTo>
                  <a:pt x="2818796" y="529795"/>
                </a:lnTo>
                <a:lnTo>
                  <a:pt x="2786131" y="536382"/>
                </a:lnTo>
                <a:lnTo>
                  <a:pt x="83919" y="536382"/>
                </a:lnTo>
                <a:lnTo>
                  <a:pt x="51254" y="529795"/>
                </a:lnTo>
                <a:lnTo>
                  <a:pt x="24579" y="511834"/>
                </a:lnTo>
                <a:lnTo>
                  <a:pt x="6594" y="485194"/>
                </a:lnTo>
                <a:lnTo>
                  <a:pt x="0" y="452572"/>
                </a:lnTo>
                <a:lnTo>
                  <a:pt x="0" y="83809"/>
                </a:lnTo>
                <a:lnTo>
                  <a:pt x="6594" y="51187"/>
                </a:lnTo>
                <a:lnTo>
                  <a:pt x="24579" y="24547"/>
                </a:lnTo>
                <a:lnTo>
                  <a:pt x="51254" y="6586"/>
                </a:lnTo>
                <a:lnTo>
                  <a:pt x="83919" y="0"/>
                </a:lnTo>
                <a:close/>
              </a:path>
            </a:pathLst>
          </a:custGeom>
          <a:ln w="16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13604" y="3581288"/>
            <a:ext cx="9242" cy="643339"/>
          </a:xfrm>
          <a:custGeom>
            <a:avLst/>
            <a:gdLst/>
            <a:ahLst/>
            <a:cxnLst/>
            <a:rect l="l" t="t" r="r" b="b"/>
            <a:pathLst>
              <a:path w="14604" h="1016634">
                <a:moveTo>
                  <a:pt x="14427" y="1016150"/>
                </a:moveTo>
                <a:lnTo>
                  <a:pt x="0" y="0"/>
                </a:lnTo>
              </a:path>
            </a:pathLst>
          </a:custGeom>
          <a:ln w="167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81744" y="3496439"/>
            <a:ext cx="63892" cy="85591"/>
          </a:xfrm>
          <a:custGeom>
            <a:avLst/>
            <a:gdLst/>
            <a:ahLst/>
            <a:cxnLst/>
            <a:rect l="l" t="t" r="r" b="b"/>
            <a:pathLst>
              <a:path w="100964" h="135254">
                <a:moveTo>
                  <a:pt x="48441" y="0"/>
                </a:moveTo>
                <a:lnTo>
                  <a:pt x="0" y="134793"/>
                </a:lnTo>
                <a:lnTo>
                  <a:pt x="100693" y="133370"/>
                </a:lnTo>
                <a:lnTo>
                  <a:pt x="484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81745" y="3496439"/>
            <a:ext cx="63892" cy="85591"/>
          </a:xfrm>
          <a:custGeom>
            <a:avLst/>
            <a:gdLst/>
            <a:ahLst/>
            <a:cxnLst/>
            <a:rect l="l" t="t" r="r" b="b"/>
            <a:pathLst>
              <a:path w="100964" h="135254">
                <a:moveTo>
                  <a:pt x="48441" y="0"/>
                </a:moveTo>
                <a:lnTo>
                  <a:pt x="0" y="134794"/>
                </a:lnTo>
                <a:lnTo>
                  <a:pt x="100693" y="133369"/>
                </a:lnTo>
                <a:lnTo>
                  <a:pt x="48441" y="0"/>
                </a:lnTo>
                <a:close/>
              </a:path>
            </a:pathLst>
          </a:custGeom>
          <a:ln w="167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12113" y="2625970"/>
            <a:ext cx="0" cy="505911"/>
          </a:xfrm>
          <a:custGeom>
            <a:avLst/>
            <a:gdLst/>
            <a:ahLst/>
            <a:cxnLst/>
            <a:rect l="l" t="t" r="r" b="b"/>
            <a:pathLst>
              <a:path h="799464">
                <a:moveTo>
                  <a:pt x="0" y="798947"/>
                </a:moveTo>
                <a:lnTo>
                  <a:pt x="0" y="0"/>
                </a:lnTo>
              </a:path>
            </a:pathLst>
          </a:custGeom>
          <a:ln w="167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80249" y="2541112"/>
            <a:ext cx="63892" cy="85189"/>
          </a:xfrm>
          <a:custGeom>
            <a:avLst/>
            <a:gdLst/>
            <a:ahLst/>
            <a:cxnLst/>
            <a:rect l="l" t="t" r="r" b="b"/>
            <a:pathLst>
              <a:path w="100964" h="134620">
                <a:moveTo>
                  <a:pt x="50351" y="0"/>
                </a:moveTo>
                <a:lnTo>
                  <a:pt x="0" y="134095"/>
                </a:lnTo>
                <a:lnTo>
                  <a:pt x="100703" y="134095"/>
                </a:lnTo>
                <a:lnTo>
                  <a:pt x="50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80251" y="2541112"/>
            <a:ext cx="63892" cy="85189"/>
          </a:xfrm>
          <a:custGeom>
            <a:avLst/>
            <a:gdLst/>
            <a:ahLst/>
            <a:cxnLst/>
            <a:rect l="l" t="t" r="r" b="b"/>
            <a:pathLst>
              <a:path w="100964" h="134620">
                <a:moveTo>
                  <a:pt x="50351" y="0"/>
                </a:moveTo>
                <a:lnTo>
                  <a:pt x="0" y="134095"/>
                </a:lnTo>
                <a:lnTo>
                  <a:pt x="100703" y="134095"/>
                </a:lnTo>
                <a:lnTo>
                  <a:pt x="50351" y="0"/>
                </a:lnTo>
                <a:close/>
              </a:path>
            </a:pathLst>
          </a:custGeom>
          <a:ln w="167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04011" y="3136858"/>
            <a:ext cx="1816298" cy="339551"/>
          </a:xfrm>
          <a:custGeom>
            <a:avLst/>
            <a:gdLst/>
            <a:ahLst/>
            <a:cxnLst/>
            <a:rect l="l" t="t" r="r" b="b"/>
            <a:pathLst>
              <a:path w="2870200" h="536575">
                <a:moveTo>
                  <a:pt x="2786131" y="0"/>
                </a:moveTo>
                <a:lnTo>
                  <a:pt x="83920" y="0"/>
                </a:lnTo>
                <a:lnTo>
                  <a:pt x="51254" y="6586"/>
                </a:lnTo>
                <a:lnTo>
                  <a:pt x="24579" y="24546"/>
                </a:lnTo>
                <a:lnTo>
                  <a:pt x="6594" y="51186"/>
                </a:lnTo>
                <a:lnTo>
                  <a:pt x="0" y="83808"/>
                </a:lnTo>
                <a:lnTo>
                  <a:pt x="0" y="452572"/>
                </a:lnTo>
                <a:lnTo>
                  <a:pt x="6594" y="485194"/>
                </a:lnTo>
                <a:lnTo>
                  <a:pt x="24579" y="511834"/>
                </a:lnTo>
                <a:lnTo>
                  <a:pt x="51254" y="529795"/>
                </a:lnTo>
                <a:lnTo>
                  <a:pt x="83920" y="536381"/>
                </a:lnTo>
                <a:lnTo>
                  <a:pt x="2786131" y="536381"/>
                </a:lnTo>
                <a:lnTo>
                  <a:pt x="2818796" y="529795"/>
                </a:lnTo>
                <a:lnTo>
                  <a:pt x="2845471" y="511834"/>
                </a:lnTo>
                <a:lnTo>
                  <a:pt x="2863456" y="485194"/>
                </a:lnTo>
                <a:lnTo>
                  <a:pt x="2870051" y="452572"/>
                </a:lnTo>
                <a:lnTo>
                  <a:pt x="2870051" y="83808"/>
                </a:lnTo>
                <a:lnTo>
                  <a:pt x="2863456" y="51186"/>
                </a:lnTo>
                <a:lnTo>
                  <a:pt x="2845471" y="24546"/>
                </a:lnTo>
                <a:lnTo>
                  <a:pt x="2818796" y="6586"/>
                </a:lnTo>
                <a:lnTo>
                  <a:pt x="27861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04011" y="3136858"/>
            <a:ext cx="1816298" cy="339551"/>
          </a:xfrm>
          <a:custGeom>
            <a:avLst/>
            <a:gdLst/>
            <a:ahLst/>
            <a:cxnLst/>
            <a:rect l="l" t="t" r="r" b="b"/>
            <a:pathLst>
              <a:path w="2870200" h="536575">
                <a:moveTo>
                  <a:pt x="83919" y="0"/>
                </a:moveTo>
                <a:lnTo>
                  <a:pt x="2786131" y="0"/>
                </a:lnTo>
                <a:lnTo>
                  <a:pt x="2818796" y="6586"/>
                </a:lnTo>
                <a:lnTo>
                  <a:pt x="2845471" y="24547"/>
                </a:lnTo>
                <a:lnTo>
                  <a:pt x="2863456" y="51187"/>
                </a:lnTo>
                <a:lnTo>
                  <a:pt x="2870051" y="83809"/>
                </a:lnTo>
                <a:lnTo>
                  <a:pt x="2870051" y="452572"/>
                </a:lnTo>
                <a:lnTo>
                  <a:pt x="2863456" y="485194"/>
                </a:lnTo>
                <a:lnTo>
                  <a:pt x="2845471" y="511834"/>
                </a:lnTo>
                <a:lnTo>
                  <a:pt x="2818796" y="529795"/>
                </a:lnTo>
                <a:lnTo>
                  <a:pt x="2786131" y="536382"/>
                </a:lnTo>
                <a:lnTo>
                  <a:pt x="83919" y="536382"/>
                </a:lnTo>
                <a:lnTo>
                  <a:pt x="51254" y="529795"/>
                </a:lnTo>
                <a:lnTo>
                  <a:pt x="24579" y="511834"/>
                </a:lnTo>
                <a:lnTo>
                  <a:pt x="6594" y="485194"/>
                </a:lnTo>
                <a:lnTo>
                  <a:pt x="0" y="452572"/>
                </a:lnTo>
                <a:lnTo>
                  <a:pt x="0" y="83809"/>
                </a:lnTo>
                <a:lnTo>
                  <a:pt x="6594" y="51187"/>
                </a:lnTo>
                <a:lnTo>
                  <a:pt x="24579" y="24547"/>
                </a:lnTo>
                <a:lnTo>
                  <a:pt x="51254" y="6586"/>
                </a:lnTo>
                <a:lnTo>
                  <a:pt x="83919" y="0"/>
                </a:lnTo>
                <a:close/>
              </a:path>
            </a:pathLst>
          </a:custGeom>
          <a:ln w="16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954816" y="3064024"/>
            <a:ext cx="294948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2500" i="1" spc="32" dirty="0">
                <a:latin typeface="Georgia"/>
                <a:cs typeface="Georgia"/>
              </a:rPr>
              <a:t>h</a:t>
            </a:r>
            <a:r>
              <a:rPr sz="2600" i="1" spc="33" baseline="-12121" dirty="0">
                <a:latin typeface="Trebuchet MS"/>
                <a:cs typeface="Trebuchet MS"/>
              </a:rPr>
              <a:t>t</a:t>
            </a:r>
            <a:endParaRPr sz="2600" baseline="-12121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204011" y="2181530"/>
            <a:ext cx="1816298" cy="339551"/>
          </a:xfrm>
          <a:custGeom>
            <a:avLst/>
            <a:gdLst/>
            <a:ahLst/>
            <a:cxnLst/>
            <a:rect l="l" t="t" r="r" b="b"/>
            <a:pathLst>
              <a:path w="2870200" h="536575">
                <a:moveTo>
                  <a:pt x="2786131" y="0"/>
                </a:moveTo>
                <a:lnTo>
                  <a:pt x="83920" y="0"/>
                </a:lnTo>
                <a:lnTo>
                  <a:pt x="51254" y="6586"/>
                </a:lnTo>
                <a:lnTo>
                  <a:pt x="24579" y="24547"/>
                </a:lnTo>
                <a:lnTo>
                  <a:pt x="6594" y="51186"/>
                </a:lnTo>
                <a:lnTo>
                  <a:pt x="0" y="83809"/>
                </a:lnTo>
                <a:lnTo>
                  <a:pt x="0" y="452573"/>
                </a:lnTo>
                <a:lnTo>
                  <a:pt x="6594" y="485195"/>
                </a:lnTo>
                <a:lnTo>
                  <a:pt x="24579" y="511835"/>
                </a:lnTo>
                <a:lnTo>
                  <a:pt x="51254" y="529795"/>
                </a:lnTo>
                <a:lnTo>
                  <a:pt x="83920" y="536381"/>
                </a:lnTo>
                <a:lnTo>
                  <a:pt x="2786131" y="536381"/>
                </a:lnTo>
                <a:lnTo>
                  <a:pt x="2818796" y="529795"/>
                </a:lnTo>
                <a:lnTo>
                  <a:pt x="2845471" y="511835"/>
                </a:lnTo>
                <a:lnTo>
                  <a:pt x="2863456" y="485195"/>
                </a:lnTo>
                <a:lnTo>
                  <a:pt x="2870051" y="452573"/>
                </a:lnTo>
                <a:lnTo>
                  <a:pt x="2870051" y="83809"/>
                </a:lnTo>
                <a:lnTo>
                  <a:pt x="2863456" y="51186"/>
                </a:lnTo>
                <a:lnTo>
                  <a:pt x="2845471" y="24547"/>
                </a:lnTo>
                <a:lnTo>
                  <a:pt x="2818796" y="6586"/>
                </a:lnTo>
                <a:lnTo>
                  <a:pt x="27861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04011" y="2181530"/>
            <a:ext cx="1816298" cy="339551"/>
          </a:xfrm>
          <a:custGeom>
            <a:avLst/>
            <a:gdLst/>
            <a:ahLst/>
            <a:cxnLst/>
            <a:rect l="l" t="t" r="r" b="b"/>
            <a:pathLst>
              <a:path w="2870200" h="536575">
                <a:moveTo>
                  <a:pt x="83919" y="0"/>
                </a:moveTo>
                <a:lnTo>
                  <a:pt x="2786131" y="0"/>
                </a:lnTo>
                <a:lnTo>
                  <a:pt x="2818796" y="6586"/>
                </a:lnTo>
                <a:lnTo>
                  <a:pt x="2845471" y="24546"/>
                </a:lnTo>
                <a:lnTo>
                  <a:pt x="2863456" y="51186"/>
                </a:lnTo>
                <a:lnTo>
                  <a:pt x="2870051" y="83809"/>
                </a:lnTo>
                <a:lnTo>
                  <a:pt x="2870051" y="452572"/>
                </a:lnTo>
                <a:lnTo>
                  <a:pt x="2863456" y="485194"/>
                </a:lnTo>
                <a:lnTo>
                  <a:pt x="2845471" y="511834"/>
                </a:lnTo>
                <a:lnTo>
                  <a:pt x="2818796" y="529795"/>
                </a:lnTo>
                <a:lnTo>
                  <a:pt x="2786131" y="536382"/>
                </a:lnTo>
                <a:lnTo>
                  <a:pt x="83919" y="536382"/>
                </a:lnTo>
                <a:lnTo>
                  <a:pt x="51254" y="529795"/>
                </a:lnTo>
                <a:lnTo>
                  <a:pt x="24579" y="511834"/>
                </a:lnTo>
                <a:lnTo>
                  <a:pt x="6594" y="485194"/>
                </a:lnTo>
                <a:lnTo>
                  <a:pt x="0" y="452572"/>
                </a:lnTo>
                <a:lnTo>
                  <a:pt x="0" y="83809"/>
                </a:lnTo>
                <a:lnTo>
                  <a:pt x="6594" y="51186"/>
                </a:lnTo>
                <a:lnTo>
                  <a:pt x="24579" y="24546"/>
                </a:lnTo>
                <a:lnTo>
                  <a:pt x="51254" y="6586"/>
                </a:lnTo>
                <a:lnTo>
                  <a:pt x="83919" y="0"/>
                </a:lnTo>
                <a:close/>
              </a:path>
            </a:pathLst>
          </a:custGeom>
          <a:ln w="16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31276" y="3483561"/>
            <a:ext cx="67508" cy="90011"/>
          </a:xfrm>
          <a:custGeom>
            <a:avLst/>
            <a:gdLst/>
            <a:ahLst/>
            <a:cxnLst/>
            <a:rect l="l" t="t" r="r" b="b"/>
            <a:pathLst>
              <a:path w="106680" h="142239">
                <a:moveTo>
                  <a:pt x="106511" y="0"/>
                </a:moveTo>
                <a:lnTo>
                  <a:pt x="0" y="95892"/>
                </a:lnTo>
                <a:lnTo>
                  <a:pt x="89397" y="142191"/>
                </a:lnTo>
                <a:lnTo>
                  <a:pt x="1065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31277" y="3483560"/>
            <a:ext cx="67508" cy="90011"/>
          </a:xfrm>
          <a:custGeom>
            <a:avLst/>
            <a:gdLst/>
            <a:ahLst/>
            <a:cxnLst/>
            <a:rect l="l" t="t" r="r" b="b"/>
            <a:pathLst>
              <a:path w="106680" h="142239">
                <a:moveTo>
                  <a:pt x="106510" y="0"/>
                </a:moveTo>
                <a:lnTo>
                  <a:pt x="0" y="95893"/>
                </a:lnTo>
                <a:lnTo>
                  <a:pt x="89397" y="142191"/>
                </a:lnTo>
                <a:lnTo>
                  <a:pt x="106510" y="0"/>
                </a:lnTo>
                <a:close/>
              </a:path>
            </a:pathLst>
          </a:custGeom>
          <a:ln w="167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966171" y="3636809"/>
            <a:ext cx="462513" cy="906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782"/>
            <a:r>
              <a:rPr sz="2500" i="1" spc="168" dirty="0">
                <a:latin typeface="Verdana"/>
                <a:cs typeface="Verdana"/>
              </a:rPr>
              <a:t>A</a:t>
            </a:r>
            <a:endParaRPr sz="2500">
              <a:latin typeface="Verdana"/>
              <a:cs typeface="Verdana"/>
            </a:endParaRPr>
          </a:p>
          <a:p>
            <a:pPr marL="8037">
              <a:spcBef>
                <a:spcPts val="759"/>
              </a:spcBef>
            </a:pPr>
            <a:r>
              <a:rPr sz="2500" i="1" spc="-16" dirty="0">
                <a:latin typeface="Verdana"/>
                <a:cs typeface="Verdana"/>
              </a:rPr>
              <a:t>x</a:t>
            </a:r>
            <a:r>
              <a:rPr sz="2600" i="1" spc="-23" baseline="-12121" dirty="0">
                <a:latin typeface="Trebuchet MS"/>
                <a:cs typeface="Trebuchet MS"/>
              </a:rPr>
              <a:t>t</a:t>
            </a:r>
            <a:endParaRPr sz="2600" baseline="-12121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0349" y="3032198"/>
            <a:ext cx="257175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2500" i="1" spc="92" dirty="0"/>
              <a:t>R</a:t>
            </a:r>
            <a:endParaRPr sz="2500"/>
          </a:p>
        </p:txBody>
      </p:sp>
      <p:sp>
        <p:nvSpPr>
          <p:cNvPr id="25" name="object 25"/>
          <p:cNvSpPr txBox="1"/>
          <p:nvPr/>
        </p:nvSpPr>
        <p:spPr>
          <a:xfrm>
            <a:off x="1979076" y="2066948"/>
            <a:ext cx="442421" cy="9885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2500" i="1" spc="-3" dirty="0">
                <a:latin typeface="Palatino Linotype"/>
                <a:cs typeface="Palatino Linotype"/>
              </a:rPr>
              <a:t>y</a:t>
            </a:r>
            <a:r>
              <a:rPr sz="2600" i="1" spc="-4" baseline="-12121" dirty="0">
                <a:latin typeface="Trebuchet MS"/>
                <a:cs typeface="Trebuchet MS"/>
              </a:rPr>
              <a:t>t</a:t>
            </a:r>
            <a:endParaRPr sz="2600" baseline="-12121">
              <a:latin typeface="Trebuchet MS"/>
              <a:cs typeface="Trebuchet MS"/>
            </a:endParaRPr>
          </a:p>
          <a:p>
            <a:pPr marL="217791">
              <a:spcBef>
                <a:spcPts val="1595"/>
              </a:spcBef>
            </a:pPr>
            <a:r>
              <a:rPr sz="2500" i="1" spc="-101" dirty="0">
                <a:latin typeface="Times New Roman"/>
                <a:cs typeface="Times New Roman"/>
              </a:rPr>
              <a:t>U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2" name="object 4"/>
          <p:cNvSpPr txBox="1"/>
          <p:nvPr/>
        </p:nvSpPr>
        <p:spPr>
          <a:xfrm>
            <a:off x="121254" y="5753100"/>
            <a:ext cx="6792233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lang="en-US" sz="1200" spc="-13" dirty="0"/>
              <a:t>Mikolov et.al., 2015: Learning Longer Memory in Recurrent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650434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Structurally constrained RNNs</a:t>
            </a:r>
          </a:p>
        </p:txBody>
      </p:sp>
      <p:sp>
        <p:nvSpPr>
          <p:cNvPr id="3" name="object 3"/>
          <p:cNvSpPr/>
          <p:nvPr/>
        </p:nvSpPr>
        <p:spPr>
          <a:xfrm>
            <a:off x="722577" y="2676756"/>
            <a:ext cx="1317013" cy="13471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3110" y="4155374"/>
            <a:ext cx="2039247" cy="5621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2489" y="3067911"/>
            <a:ext cx="2039247" cy="5621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2489" y="2112583"/>
            <a:ext cx="2039247" cy="5621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4099" y="2745702"/>
            <a:ext cx="1091386" cy="1121926"/>
          </a:xfrm>
          <a:custGeom>
            <a:avLst/>
            <a:gdLst/>
            <a:ahLst/>
            <a:cxnLst/>
            <a:rect l="l" t="t" r="r" b="b"/>
            <a:pathLst>
              <a:path w="1724660" h="1772920">
                <a:moveTo>
                  <a:pt x="1471601" y="259595"/>
                </a:moveTo>
                <a:lnTo>
                  <a:pt x="1504144" y="294909"/>
                </a:lnTo>
                <a:lnTo>
                  <a:pt x="1534443" y="331560"/>
                </a:lnTo>
                <a:lnTo>
                  <a:pt x="1562497" y="369455"/>
                </a:lnTo>
                <a:lnTo>
                  <a:pt x="1588307" y="408496"/>
                </a:lnTo>
                <a:lnTo>
                  <a:pt x="1611872" y="448589"/>
                </a:lnTo>
                <a:lnTo>
                  <a:pt x="1633193" y="489637"/>
                </a:lnTo>
                <a:lnTo>
                  <a:pt x="1652270" y="531546"/>
                </a:lnTo>
                <a:lnTo>
                  <a:pt x="1669103" y="574219"/>
                </a:lnTo>
                <a:lnTo>
                  <a:pt x="1683691" y="617561"/>
                </a:lnTo>
                <a:lnTo>
                  <a:pt x="1696035" y="661477"/>
                </a:lnTo>
                <a:lnTo>
                  <a:pt x="1706134" y="705871"/>
                </a:lnTo>
                <a:lnTo>
                  <a:pt x="1713989" y="750647"/>
                </a:lnTo>
                <a:lnTo>
                  <a:pt x="1719600" y="795710"/>
                </a:lnTo>
                <a:lnTo>
                  <a:pt x="1722967" y="840964"/>
                </a:lnTo>
                <a:lnTo>
                  <a:pt x="1724089" y="886313"/>
                </a:lnTo>
                <a:lnTo>
                  <a:pt x="1722967" y="931662"/>
                </a:lnTo>
                <a:lnTo>
                  <a:pt x="1719600" y="976916"/>
                </a:lnTo>
                <a:lnTo>
                  <a:pt x="1713989" y="1021979"/>
                </a:lnTo>
                <a:lnTo>
                  <a:pt x="1706134" y="1066755"/>
                </a:lnTo>
                <a:lnTo>
                  <a:pt x="1696035" y="1111149"/>
                </a:lnTo>
                <a:lnTo>
                  <a:pt x="1683691" y="1155064"/>
                </a:lnTo>
                <a:lnTo>
                  <a:pt x="1669103" y="1198407"/>
                </a:lnTo>
                <a:lnTo>
                  <a:pt x="1652270" y="1241080"/>
                </a:lnTo>
                <a:lnTo>
                  <a:pt x="1633193" y="1282988"/>
                </a:lnTo>
                <a:lnTo>
                  <a:pt x="1611872" y="1324037"/>
                </a:lnTo>
                <a:lnTo>
                  <a:pt x="1588307" y="1364129"/>
                </a:lnTo>
                <a:lnTo>
                  <a:pt x="1562497" y="1403170"/>
                </a:lnTo>
                <a:lnTo>
                  <a:pt x="1534443" y="1441065"/>
                </a:lnTo>
                <a:lnTo>
                  <a:pt x="1504144" y="1477716"/>
                </a:lnTo>
                <a:lnTo>
                  <a:pt x="1471601" y="1513030"/>
                </a:lnTo>
                <a:lnTo>
                  <a:pt x="1437255" y="1546489"/>
                </a:lnTo>
                <a:lnTo>
                  <a:pt x="1401606" y="1577640"/>
                </a:lnTo>
                <a:lnTo>
                  <a:pt x="1364750" y="1606484"/>
                </a:lnTo>
                <a:lnTo>
                  <a:pt x="1326778" y="1633021"/>
                </a:lnTo>
                <a:lnTo>
                  <a:pt x="1287783" y="1657249"/>
                </a:lnTo>
                <a:lnTo>
                  <a:pt x="1247858" y="1679171"/>
                </a:lnTo>
                <a:lnTo>
                  <a:pt x="1207097" y="1698785"/>
                </a:lnTo>
                <a:lnTo>
                  <a:pt x="1165593" y="1716091"/>
                </a:lnTo>
                <a:lnTo>
                  <a:pt x="1123437" y="1731090"/>
                </a:lnTo>
                <a:lnTo>
                  <a:pt x="1080724" y="1743781"/>
                </a:lnTo>
                <a:lnTo>
                  <a:pt x="1037546" y="1754165"/>
                </a:lnTo>
                <a:lnTo>
                  <a:pt x="993996" y="1762241"/>
                </a:lnTo>
                <a:lnTo>
                  <a:pt x="950167" y="1768010"/>
                </a:lnTo>
                <a:lnTo>
                  <a:pt x="906152" y="1771472"/>
                </a:lnTo>
                <a:lnTo>
                  <a:pt x="862044" y="1772625"/>
                </a:lnTo>
                <a:lnTo>
                  <a:pt x="817936" y="1771472"/>
                </a:lnTo>
                <a:lnTo>
                  <a:pt x="773922" y="1768010"/>
                </a:lnTo>
                <a:lnTo>
                  <a:pt x="730093" y="1762241"/>
                </a:lnTo>
                <a:lnTo>
                  <a:pt x="686543" y="1754165"/>
                </a:lnTo>
                <a:lnTo>
                  <a:pt x="643365" y="1743781"/>
                </a:lnTo>
                <a:lnTo>
                  <a:pt x="600651" y="1731090"/>
                </a:lnTo>
                <a:lnTo>
                  <a:pt x="558496" y="1716091"/>
                </a:lnTo>
                <a:lnTo>
                  <a:pt x="516991" y="1698785"/>
                </a:lnTo>
                <a:lnTo>
                  <a:pt x="476230" y="1679171"/>
                </a:lnTo>
                <a:lnTo>
                  <a:pt x="436305" y="1657249"/>
                </a:lnTo>
                <a:lnTo>
                  <a:pt x="397311" y="1633021"/>
                </a:lnTo>
                <a:lnTo>
                  <a:pt x="359339" y="1606484"/>
                </a:lnTo>
                <a:lnTo>
                  <a:pt x="322482" y="1577640"/>
                </a:lnTo>
                <a:lnTo>
                  <a:pt x="286834" y="1546489"/>
                </a:lnTo>
                <a:lnTo>
                  <a:pt x="252487" y="1513030"/>
                </a:lnTo>
                <a:lnTo>
                  <a:pt x="219944" y="1477716"/>
                </a:lnTo>
                <a:lnTo>
                  <a:pt x="189646" y="1441065"/>
                </a:lnTo>
                <a:lnTo>
                  <a:pt x="161592" y="1403170"/>
                </a:lnTo>
                <a:lnTo>
                  <a:pt x="135782" y="1364129"/>
                </a:lnTo>
                <a:lnTo>
                  <a:pt x="112216" y="1324037"/>
                </a:lnTo>
                <a:lnTo>
                  <a:pt x="90895" y="1282988"/>
                </a:lnTo>
                <a:lnTo>
                  <a:pt x="71818" y="1241080"/>
                </a:lnTo>
                <a:lnTo>
                  <a:pt x="54986" y="1198407"/>
                </a:lnTo>
                <a:lnTo>
                  <a:pt x="40398" y="1155064"/>
                </a:lnTo>
                <a:lnTo>
                  <a:pt x="28054" y="1111149"/>
                </a:lnTo>
                <a:lnTo>
                  <a:pt x="17954" y="1066755"/>
                </a:lnTo>
                <a:lnTo>
                  <a:pt x="10099" y="1021979"/>
                </a:lnTo>
                <a:lnTo>
                  <a:pt x="4488" y="976916"/>
                </a:lnTo>
                <a:lnTo>
                  <a:pt x="1122" y="931662"/>
                </a:lnTo>
                <a:lnTo>
                  <a:pt x="0" y="886313"/>
                </a:lnTo>
                <a:lnTo>
                  <a:pt x="1122" y="840964"/>
                </a:lnTo>
                <a:lnTo>
                  <a:pt x="4488" y="795710"/>
                </a:lnTo>
                <a:lnTo>
                  <a:pt x="10099" y="750647"/>
                </a:lnTo>
                <a:lnTo>
                  <a:pt x="17954" y="705871"/>
                </a:lnTo>
                <a:lnTo>
                  <a:pt x="28054" y="661477"/>
                </a:lnTo>
                <a:lnTo>
                  <a:pt x="40398" y="617561"/>
                </a:lnTo>
                <a:lnTo>
                  <a:pt x="54986" y="574219"/>
                </a:lnTo>
                <a:lnTo>
                  <a:pt x="71818" y="531546"/>
                </a:lnTo>
                <a:lnTo>
                  <a:pt x="90895" y="489637"/>
                </a:lnTo>
                <a:lnTo>
                  <a:pt x="112216" y="448589"/>
                </a:lnTo>
                <a:lnTo>
                  <a:pt x="135782" y="408496"/>
                </a:lnTo>
                <a:lnTo>
                  <a:pt x="161592" y="369455"/>
                </a:lnTo>
                <a:lnTo>
                  <a:pt x="189646" y="331560"/>
                </a:lnTo>
                <a:lnTo>
                  <a:pt x="219944" y="294909"/>
                </a:lnTo>
                <a:lnTo>
                  <a:pt x="252487" y="259595"/>
                </a:lnTo>
                <a:lnTo>
                  <a:pt x="286834" y="226136"/>
                </a:lnTo>
                <a:lnTo>
                  <a:pt x="322482" y="194985"/>
                </a:lnTo>
                <a:lnTo>
                  <a:pt x="359339" y="166141"/>
                </a:lnTo>
                <a:lnTo>
                  <a:pt x="397311" y="139604"/>
                </a:lnTo>
                <a:lnTo>
                  <a:pt x="436305" y="115375"/>
                </a:lnTo>
                <a:lnTo>
                  <a:pt x="476230" y="93454"/>
                </a:lnTo>
                <a:lnTo>
                  <a:pt x="516991" y="73840"/>
                </a:lnTo>
                <a:lnTo>
                  <a:pt x="558496" y="56534"/>
                </a:lnTo>
                <a:lnTo>
                  <a:pt x="600651" y="41535"/>
                </a:lnTo>
                <a:lnTo>
                  <a:pt x="643365" y="28843"/>
                </a:lnTo>
                <a:lnTo>
                  <a:pt x="686543" y="18460"/>
                </a:lnTo>
                <a:lnTo>
                  <a:pt x="730093" y="10383"/>
                </a:lnTo>
                <a:lnTo>
                  <a:pt x="773922" y="4615"/>
                </a:lnTo>
                <a:lnTo>
                  <a:pt x="817936" y="1153"/>
                </a:lnTo>
                <a:lnTo>
                  <a:pt x="862044" y="0"/>
                </a:lnTo>
                <a:lnTo>
                  <a:pt x="906152" y="1153"/>
                </a:lnTo>
                <a:lnTo>
                  <a:pt x="950167" y="4615"/>
                </a:lnTo>
                <a:lnTo>
                  <a:pt x="993996" y="10383"/>
                </a:lnTo>
                <a:lnTo>
                  <a:pt x="1037546" y="18460"/>
                </a:lnTo>
                <a:lnTo>
                  <a:pt x="1080724" y="28843"/>
                </a:lnTo>
                <a:lnTo>
                  <a:pt x="1123437" y="41535"/>
                </a:lnTo>
                <a:lnTo>
                  <a:pt x="1165593" y="56534"/>
                </a:lnTo>
                <a:lnTo>
                  <a:pt x="1207097" y="73840"/>
                </a:lnTo>
                <a:lnTo>
                  <a:pt x="1247858" y="93454"/>
                </a:lnTo>
                <a:lnTo>
                  <a:pt x="1287783" y="115375"/>
                </a:lnTo>
                <a:lnTo>
                  <a:pt x="1326778" y="139604"/>
                </a:lnTo>
                <a:lnTo>
                  <a:pt x="1364750" y="166141"/>
                </a:lnTo>
                <a:lnTo>
                  <a:pt x="1401606" y="194985"/>
                </a:lnTo>
                <a:lnTo>
                  <a:pt x="1437255" y="226136"/>
                </a:lnTo>
                <a:lnTo>
                  <a:pt x="1471601" y="259595"/>
                </a:lnTo>
              </a:path>
            </a:pathLst>
          </a:custGeom>
          <a:ln w="167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14632" y="4224321"/>
            <a:ext cx="1816298" cy="339551"/>
          </a:xfrm>
          <a:custGeom>
            <a:avLst/>
            <a:gdLst/>
            <a:ahLst/>
            <a:cxnLst/>
            <a:rect l="l" t="t" r="r" b="b"/>
            <a:pathLst>
              <a:path w="2870200" h="536575">
                <a:moveTo>
                  <a:pt x="2786131" y="0"/>
                </a:moveTo>
                <a:lnTo>
                  <a:pt x="83919" y="0"/>
                </a:lnTo>
                <a:lnTo>
                  <a:pt x="51253" y="6586"/>
                </a:lnTo>
                <a:lnTo>
                  <a:pt x="24579" y="24547"/>
                </a:lnTo>
                <a:lnTo>
                  <a:pt x="6594" y="51187"/>
                </a:lnTo>
                <a:lnTo>
                  <a:pt x="0" y="83809"/>
                </a:lnTo>
                <a:lnTo>
                  <a:pt x="0" y="452573"/>
                </a:lnTo>
                <a:lnTo>
                  <a:pt x="6594" y="485195"/>
                </a:lnTo>
                <a:lnTo>
                  <a:pt x="24579" y="511835"/>
                </a:lnTo>
                <a:lnTo>
                  <a:pt x="51253" y="529795"/>
                </a:lnTo>
                <a:lnTo>
                  <a:pt x="83919" y="536381"/>
                </a:lnTo>
                <a:lnTo>
                  <a:pt x="2786131" y="536381"/>
                </a:lnTo>
                <a:lnTo>
                  <a:pt x="2818796" y="529795"/>
                </a:lnTo>
                <a:lnTo>
                  <a:pt x="2845470" y="511835"/>
                </a:lnTo>
                <a:lnTo>
                  <a:pt x="2863455" y="485195"/>
                </a:lnTo>
                <a:lnTo>
                  <a:pt x="2870050" y="452573"/>
                </a:lnTo>
                <a:lnTo>
                  <a:pt x="2870050" y="83809"/>
                </a:lnTo>
                <a:lnTo>
                  <a:pt x="2863455" y="51187"/>
                </a:lnTo>
                <a:lnTo>
                  <a:pt x="2845470" y="24547"/>
                </a:lnTo>
                <a:lnTo>
                  <a:pt x="2818796" y="6586"/>
                </a:lnTo>
                <a:lnTo>
                  <a:pt x="27861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14632" y="4224321"/>
            <a:ext cx="1816298" cy="339551"/>
          </a:xfrm>
          <a:custGeom>
            <a:avLst/>
            <a:gdLst/>
            <a:ahLst/>
            <a:cxnLst/>
            <a:rect l="l" t="t" r="r" b="b"/>
            <a:pathLst>
              <a:path w="2870200" h="536575">
                <a:moveTo>
                  <a:pt x="83919" y="0"/>
                </a:moveTo>
                <a:lnTo>
                  <a:pt x="2786131" y="0"/>
                </a:lnTo>
                <a:lnTo>
                  <a:pt x="2818796" y="6586"/>
                </a:lnTo>
                <a:lnTo>
                  <a:pt x="2845471" y="24547"/>
                </a:lnTo>
                <a:lnTo>
                  <a:pt x="2863456" y="51187"/>
                </a:lnTo>
                <a:lnTo>
                  <a:pt x="2870051" y="83809"/>
                </a:lnTo>
                <a:lnTo>
                  <a:pt x="2870051" y="452572"/>
                </a:lnTo>
                <a:lnTo>
                  <a:pt x="2863456" y="485194"/>
                </a:lnTo>
                <a:lnTo>
                  <a:pt x="2845471" y="511834"/>
                </a:lnTo>
                <a:lnTo>
                  <a:pt x="2818796" y="529795"/>
                </a:lnTo>
                <a:lnTo>
                  <a:pt x="2786131" y="536382"/>
                </a:lnTo>
                <a:lnTo>
                  <a:pt x="83919" y="536382"/>
                </a:lnTo>
                <a:lnTo>
                  <a:pt x="51254" y="529795"/>
                </a:lnTo>
                <a:lnTo>
                  <a:pt x="24579" y="511834"/>
                </a:lnTo>
                <a:lnTo>
                  <a:pt x="6594" y="485194"/>
                </a:lnTo>
                <a:lnTo>
                  <a:pt x="0" y="452572"/>
                </a:lnTo>
                <a:lnTo>
                  <a:pt x="0" y="83809"/>
                </a:lnTo>
                <a:lnTo>
                  <a:pt x="6594" y="51187"/>
                </a:lnTo>
                <a:lnTo>
                  <a:pt x="24579" y="24547"/>
                </a:lnTo>
                <a:lnTo>
                  <a:pt x="51254" y="6586"/>
                </a:lnTo>
                <a:lnTo>
                  <a:pt x="83919" y="0"/>
                </a:lnTo>
                <a:close/>
              </a:path>
            </a:pathLst>
          </a:custGeom>
          <a:ln w="16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13604" y="3581288"/>
            <a:ext cx="9242" cy="643339"/>
          </a:xfrm>
          <a:custGeom>
            <a:avLst/>
            <a:gdLst/>
            <a:ahLst/>
            <a:cxnLst/>
            <a:rect l="l" t="t" r="r" b="b"/>
            <a:pathLst>
              <a:path w="14604" h="1016634">
                <a:moveTo>
                  <a:pt x="14427" y="1016150"/>
                </a:moveTo>
                <a:lnTo>
                  <a:pt x="0" y="0"/>
                </a:lnTo>
              </a:path>
            </a:pathLst>
          </a:custGeom>
          <a:ln w="167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81744" y="3496439"/>
            <a:ext cx="63892" cy="85591"/>
          </a:xfrm>
          <a:custGeom>
            <a:avLst/>
            <a:gdLst/>
            <a:ahLst/>
            <a:cxnLst/>
            <a:rect l="l" t="t" r="r" b="b"/>
            <a:pathLst>
              <a:path w="100964" h="135254">
                <a:moveTo>
                  <a:pt x="48441" y="0"/>
                </a:moveTo>
                <a:lnTo>
                  <a:pt x="0" y="134793"/>
                </a:lnTo>
                <a:lnTo>
                  <a:pt x="100693" y="133370"/>
                </a:lnTo>
                <a:lnTo>
                  <a:pt x="484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81745" y="3496439"/>
            <a:ext cx="63892" cy="85591"/>
          </a:xfrm>
          <a:custGeom>
            <a:avLst/>
            <a:gdLst/>
            <a:ahLst/>
            <a:cxnLst/>
            <a:rect l="l" t="t" r="r" b="b"/>
            <a:pathLst>
              <a:path w="100964" h="135254">
                <a:moveTo>
                  <a:pt x="48441" y="0"/>
                </a:moveTo>
                <a:lnTo>
                  <a:pt x="0" y="134794"/>
                </a:lnTo>
                <a:lnTo>
                  <a:pt x="100693" y="133369"/>
                </a:lnTo>
                <a:lnTo>
                  <a:pt x="48441" y="0"/>
                </a:lnTo>
                <a:close/>
              </a:path>
            </a:pathLst>
          </a:custGeom>
          <a:ln w="167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12113" y="2625970"/>
            <a:ext cx="0" cy="505911"/>
          </a:xfrm>
          <a:custGeom>
            <a:avLst/>
            <a:gdLst/>
            <a:ahLst/>
            <a:cxnLst/>
            <a:rect l="l" t="t" r="r" b="b"/>
            <a:pathLst>
              <a:path h="799464">
                <a:moveTo>
                  <a:pt x="0" y="798947"/>
                </a:moveTo>
                <a:lnTo>
                  <a:pt x="0" y="0"/>
                </a:lnTo>
              </a:path>
            </a:pathLst>
          </a:custGeom>
          <a:ln w="167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80249" y="2541112"/>
            <a:ext cx="63892" cy="85189"/>
          </a:xfrm>
          <a:custGeom>
            <a:avLst/>
            <a:gdLst/>
            <a:ahLst/>
            <a:cxnLst/>
            <a:rect l="l" t="t" r="r" b="b"/>
            <a:pathLst>
              <a:path w="100964" h="134620">
                <a:moveTo>
                  <a:pt x="50351" y="0"/>
                </a:moveTo>
                <a:lnTo>
                  <a:pt x="0" y="134095"/>
                </a:lnTo>
                <a:lnTo>
                  <a:pt x="100703" y="134095"/>
                </a:lnTo>
                <a:lnTo>
                  <a:pt x="50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80251" y="2541112"/>
            <a:ext cx="63892" cy="85189"/>
          </a:xfrm>
          <a:custGeom>
            <a:avLst/>
            <a:gdLst/>
            <a:ahLst/>
            <a:cxnLst/>
            <a:rect l="l" t="t" r="r" b="b"/>
            <a:pathLst>
              <a:path w="100964" h="134620">
                <a:moveTo>
                  <a:pt x="50351" y="0"/>
                </a:moveTo>
                <a:lnTo>
                  <a:pt x="0" y="134095"/>
                </a:lnTo>
                <a:lnTo>
                  <a:pt x="100703" y="134095"/>
                </a:lnTo>
                <a:lnTo>
                  <a:pt x="50351" y="0"/>
                </a:lnTo>
                <a:close/>
              </a:path>
            </a:pathLst>
          </a:custGeom>
          <a:ln w="167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04011" y="3136858"/>
            <a:ext cx="1816298" cy="339551"/>
          </a:xfrm>
          <a:custGeom>
            <a:avLst/>
            <a:gdLst/>
            <a:ahLst/>
            <a:cxnLst/>
            <a:rect l="l" t="t" r="r" b="b"/>
            <a:pathLst>
              <a:path w="2870200" h="536575">
                <a:moveTo>
                  <a:pt x="2786131" y="0"/>
                </a:moveTo>
                <a:lnTo>
                  <a:pt x="83920" y="0"/>
                </a:lnTo>
                <a:lnTo>
                  <a:pt x="51254" y="6586"/>
                </a:lnTo>
                <a:lnTo>
                  <a:pt x="24579" y="24546"/>
                </a:lnTo>
                <a:lnTo>
                  <a:pt x="6594" y="51186"/>
                </a:lnTo>
                <a:lnTo>
                  <a:pt x="0" y="83808"/>
                </a:lnTo>
                <a:lnTo>
                  <a:pt x="0" y="452572"/>
                </a:lnTo>
                <a:lnTo>
                  <a:pt x="6594" y="485194"/>
                </a:lnTo>
                <a:lnTo>
                  <a:pt x="24579" y="511834"/>
                </a:lnTo>
                <a:lnTo>
                  <a:pt x="51254" y="529795"/>
                </a:lnTo>
                <a:lnTo>
                  <a:pt x="83920" y="536381"/>
                </a:lnTo>
                <a:lnTo>
                  <a:pt x="2786131" y="536381"/>
                </a:lnTo>
                <a:lnTo>
                  <a:pt x="2818796" y="529795"/>
                </a:lnTo>
                <a:lnTo>
                  <a:pt x="2845471" y="511834"/>
                </a:lnTo>
                <a:lnTo>
                  <a:pt x="2863456" y="485194"/>
                </a:lnTo>
                <a:lnTo>
                  <a:pt x="2870051" y="452572"/>
                </a:lnTo>
                <a:lnTo>
                  <a:pt x="2870051" y="83808"/>
                </a:lnTo>
                <a:lnTo>
                  <a:pt x="2863456" y="51186"/>
                </a:lnTo>
                <a:lnTo>
                  <a:pt x="2845471" y="24546"/>
                </a:lnTo>
                <a:lnTo>
                  <a:pt x="2818796" y="6586"/>
                </a:lnTo>
                <a:lnTo>
                  <a:pt x="27861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04011" y="3136858"/>
            <a:ext cx="1816298" cy="339551"/>
          </a:xfrm>
          <a:custGeom>
            <a:avLst/>
            <a:gdLst/>
            <a:ahLst/>
            <a:cxnLst/>
            <a:rect l="l" t="t" r="r" b="b"/>
            <a:pathLst>
              <a:path w="2870200" h="536575">
                <a:moveTo>
                  <a:pt x="83919" y="0"/>
                </a:moveTo>
                <a:lnTo>
                  <a:pt x="2786131" y="0"/>
                </a:lnTo>
                <a:lnTo>
                  <a:pt x="2818796" y="6586"/>
                </a:lnTo>
                <a:lnTo>
                  <a:pt x="2845471" y="24547"/>
                </a:lnTo>
                <a:lnTo>
                  <a:pt x="2863456" y="51187"/>
                </a:lnTo>
                <a:lnTo>
                  <a:pt x="2870051" y="83809"/>
                </a:lnTo>
                <a:lnTo>
                  <a:pt x="2870051" y="452572"/>
                </a:lnTo>
                <a:lnTo>
                  <a:pt x="2863456" y="485194"/>
                </a:lnTo>
                <a:lnTo>
                  <a:pt x="2845471" y="511834"/>
                </a:lnTo>
                <a:lnTo>
                  <a:pt x="2818796" y="529795"/>
                </a:lnTo>
                <a:lnTo>
                  <a:pt x="2786131" y="536382"/>
                </a:lnTo>
                <a:lnTo>
                  <a:pt x="83919" y="536382"/>
                </a:lnTo>
                <a:lnTo>
                  <a:pt x="51254" y="529795"/>
                </a:lnTo>
                <a:lnTo>
                  <a:pt x="24579" y="511834"/>
                </a:lnTo>
                <a:lnTo>
                  <a:pt x="6594" y="485194"/>
                </a:lnTo>
                <a:lnTo>
                  <a:pt x="0" y="452572"/>
                </a:lnTo>
                <a:lnTo>
                  <a:pt x="0" y="83809"/>
                </a:lnTo>
                <a:lnTo>
                  <a:pt x="6594" y="51187"/>
                </a:lnTo>
                <a:lnTo>
                  <a:pt x="24579" y="24547"/>
                </a:lnTo>
                <a:lnTo>
                  <a:pt x="51254" y="6586"/>
                </a:lnTo>
                <a:lnTo>
                  <a:pt x="83919" y="0"/>
                </a:lnTo>
                <a:close/>
              </a:path>
            </a:pathLst>
          </a:custGeom>
          <a:ln w="16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954816" y="3064024"/>
            <a:ext cx="294948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2500" i="1" spc="32" dirty="0">
                <a:latin typeface="Georgia"/>
                <a:cs typeface="Georgia"/>
              </a:rPr>
              <a:t>h</a:t>
            </a:r>
            <a:r>
              <a:rPr sz="2600" i="1" spc="33" baseline="-12121" dirty="0">
                <a:latin typeface="Trebuchet MS"/>
                <a:cs typeface="Trebuchet MS"/>
              </a:rPr>
              <a:t>t</a:t>
            </a:r>
            <a:endParaRPr sz="2600" baseline="-12121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204011" y="2181530"/>
            <a:ext cx="1816298" cy="339551"/>
          </a:xfrm>
          <a:custGeom>
            <a:avLst/>
            <a:gdLst/>
            <a:ahLst/>
            <a:cxnLst/>
            <a:rect l="l" t="t" r="r" b="b"/>
            <a:pathLst>
              <a:path w="2870200" h="536575">
                <a:moveTo>
                  <a:pt x="2786131" y="0"/>
                </a:moveTo>
                <a:lnTo>
                  <a:pt x="83920" y="0"/>
                </a:lnTo>
                <a:lnTo>
                  <a:pt x="51254" y="6586"/>
                </a:lnTo>
                <a:lnTo>
                  <a:pt x="24579" y="24547"/>
                </a:lnTo>
                <a:lnTo>
                  <a:pt x="6594" y="51186"/>
                </a:lnTo>
                <a:lnTo>
                  <a:pt x="0" y="83809"/>
                </a:lnTo>
                <a:lnTo>
                  <a:pt x="0" y="452573"/>
                </a:lnTo>
                <a:lnTo>
                  <a:pt x="6594" y="485195"/>
                </a:lnTo>
                <a:lnTo>
                  <a:pt x="24579" y="511835"/>
                </a:lnTo>
                <a:lnTo>
                  <a:pt x="51254" y="529795"/>
                </a:lnTo>
                <a:lnTo>
                  <a:pt x="83920" y="536381"/>
                </a:lnTo>
                <a:lnTo>
                  <a:pt x="2786131" y="536381"/>
                </a:lnTo>
                <a:lnTo>
                  <a:pt x="2818796" y="529795"/>
                </a:lnTo>
                <a:lnTo>
                  <a:pt x="2845471" y="511835"/>
                </a:lnTo>
                <a:lnTo>
                  <a:pt x="2863456" y="485195"/>
                </a:lnTo>
                <a:lnTo>
                  <a:pt x="2870051" y="452573"/>
                </a:lnTo>
                <a:lnTo>
                  <a:pt x="2870051" y="83809"/>
                </a:lnTo>
                <a:lnTo>
                  <a:pt x="2863456" y="51186"/>
                </a:lnTo>
                <a:lnTo>
                  <a:pt x="2845471" y="24547"/>
                </a:lnTo>
                <a:lnTo>
                  <a:pt x="2818796" y="6586"/>
                </a:lnTo>
                <a:lnTo>
                  <a:pt x="27861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04011" y="2181530"/>
            <a:ext cx="1816298" cy="339551"/>
          </a:xfrm>
          <a:custGeom>
            <a:avLst/>
            <a:gdLst/>
            <a:ahLst/>
            <a:cxnLst/>
            <a:rect l="l" t="t" r="r" b="b"/>
            <a:pathLst>
              <a:path w="2870200" h="536575">
                <a:moveTo>
                  <a:pt x="83919" y="0"/>
                </a:moveTo>
                <a:lnTo>
                  <a:pt x="2786131" y="0"/>
                </a:lnTo>
                <a:lnTo>
                  <a:pt x="2818796" y="6586"/>
                </a:lnTo>
                <a:lnTo>
                  <a:pt x="2845471" y="24546"/>
                </a:lnTo>
                <a:lnTo>
                  <a:pt x="2863456" y="51186"/>
                </a:lnTo>
                <a:lnTo>
                  <a:pt x="2870051" y="83809"/>
                </a:lnTo>
                <a:lnTo>
                  <a:pt x="2870051" y="452572"/>
                </a:lnTo>
                <a:lnTo>
                  <a:pt x="2863456" y="485194"/>
                </a:lnTo>
                <a:lnTo>
                  <a:pt x="2845471" y="511834"/>
                </a:lnTo>
                <a:lnTo>
                  <a:pt x="2818796" y="529795"/>
                </a:lnTo>
                <a:lnTo>
                  <a:pt x="2786131" y="536382"/>
                </a:lnTo>
                <a:lnTo>
                  <a:pt x="83919" y="536382"/>
                </a:lnTo>
                <a:lnTo>
                  <a:pt x="51254" y="529795"/>
                </a:lnTo>
                <a:lnTo>
                  <a:pt x="24579" y="511834"/>
                </a:lnTo>
                <a:lnTo>
                  <a:pt x="6594" y="485194"/>
                </a:lnTo>
                <a:lnTo>
                  <a:pt x="0" y="452572"/>
                </a:lnTo>
                <a:lnTo>
                  <a:pt x="0" y="83809"/>
                </a:lnTo>
                <a:lnTo>
                  <a:pt x="6594" y="51186"/>
                </a:lnTo>
                <a:lnTo>
                  <a:pt x="24579" y="24546"/>
                </a:lnTo>
                <a:lnTo>
                  <a:pt x="51254" y="6586"/>
                </a:lnTo>
                <a:lnTo>
                  <a:pt x="83919" y="0"/>
                </a:lnTo>
                <a:close/>
              </a:path>
            </a:pathLst>
          </a:custGeom>
          <a:ln w="16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979076" y="2066948"/>
            <a:ext cx="267622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2500" i="1" spc="-25" dirty="0">
                <a:latin typeface="Palatino Linotype"/>
                <a:cs typeface="Palatino Linotype"/>
              </a:rPr>
              <a:t>y</a:t>
            </a:r>
            <a:r>
              <a:rPr sz="2600" i="1" spc="33" baseline="-12121" dirty="0">
                <a:latin typeface="Trebuchet MS"/>
                <a:cs typeface="Trebuchet MS"/>
              </a:rPr>
              <a:t>t</a:t>
            </a:r>
            <a:endParaRPr sz="2600" baseline="-12121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831276" y="3483561"/>
            <a:ext cx="67508" cy="90011"/>
          </a:xfrm>
          <a:custGeom>
            <a:avLst/>
            <a:gdLst/>
            <a:ahLst/>
            <a:cxnLst/>
            <a:rect l="l" t="t" r="r" b="b"/>
            <a:pathLst>
              <a:path w="106680" h="142239">
                <a:moveTo>
                  <a:pt x="106511" y="0"/>
                </a:moveTo>
                <a:lnTo>
                  <a:pt x="0" y="95892"/>
                </a:lnTo>
                <a:lnTo>
                  <a:pt x="89397" y="142191"/>
                </a:lnTo>
                <a:lnTo>
                  <a:pt x="1065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31277" y="3483560"/>
            <a:ext cx="67508" cy="90011"/>
          </a:xfrm>
          <a:custGeom>
            <a:avLst/>
            <a:gdLst/>
            <a:ahLst/>
            <a:cxnLst/>
            <a:rect l="l" t="t" r="r" b="b"/>
            <a:pathLst>
              <a:path w="106680" h="142239">
                <a:moveTo>
                  <a:pt x="106510" y="0"/>
                </a:moveTo>
                <a:lnTo>
                  <a:pt x="0" y="95893"/>
                </a:lnTo>
                <a:lnTo>
                  <a:pt x="89397" y="142191"/>
                </a:lnTo>
                <a:lnTo>
                  <a:pt x="106510" y="0"/>
                </a:lnTo>
                <a:close/>
              </a:path>
            </a:pathLst>
          </a:custGeom>
          <a:ln w="167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966171" y="3636809"/>
            <a:ext cx="462513" cy="906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782"/>
            <a:r>
              <a:rPr sz="2500" i="1" spc="168" dirty="0">
                <a:latin typeface="Verdana"/>
                <a:cs typeface="Verdana"/>
              </a:rPr>
              <a:t>A</a:t>
            </a:r>
            <a:endParaRPr sz="2500">
              <a:latin typeface="Verdana"/>
              <a:cs typeface="Verdana"/>
            </a:endParaRPr>
          </a:p>
          <a:p>
            <a:pPr marL="8037">
              <a:spcBef>
                <a:spcPts val="759"/>
              </a:spcBef>
            </a:pPr>
            <a:r>
              <a:rPr sz="2500" i="1" spc="-16" dirty="0">
                <a:latin typeface="Verdana"/>
                <a:cs typeface="Verdana"/>
              </a:rPr>
              <a:t>x</a:t>
            </a:r>
            <a:r>
              <a:rPr sz="2600" i="1" spc="-23" baseline="-12121" dirty="0">
                <a:latin typeface="Trebuchet MS"/>
                <a:cs typeface="Trebuchet MS"/>
              </a:rPr>
              <a:t>t</a:t>
            </a:r>
            <a:endParaRPr sz="2600" baseline="-12121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0349" y="3032198"/>
            <a:ext cx="257175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2500" i="1" spc="92" dirty="0"/>
              <a:t>R</a:t>
            </a:r>
            <a:endParaRPr sz="2500"/>
          </a:p>
        </p:txBody>
      </p:sp>
      <p:sp>
        <p:nvSpPr>
          <p:cNvPr id="26" name="object 26"/>
          <p:cNvSpPr txBox="1"/>
          <p:nvPr/>
        </p:nvSpPr>
        <p:spPr>
          <a:xfrm>
            <a:off x="2188906" y="2650341"/>
            <a:ext cx="23266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2500" i="1" spc="-101" dirty="0">
                <a:latin typeface="Times New Roman"/>
                <a:cs typeface="Times New Roman"/>
              </a:rPr>
              <a:t>U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935688" y="2812852"/>
            <a:ext cx="996553" cy="10206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57630" y="2812852"/>
            <a:ext cx="996553" cy="10206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16545" y="4235351"/>
            <a:ext cx="1543050" cy="4259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37533" y="3109217"/>
            <a:ext cx="1543050" cy="42594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16545" y="1985070"/>
            <a:ext cx="1543050" cy="4259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47631" y="3109217"/>
            <a:ext cx="1543050" cy="42594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020302" y="2865325"/>
            <a:ext cx="825371" cy="849481"/>
          </a:xfrm>
          <a:custGeom>
            <a:avLst/>
            <a:gdLst/>
            <a:ahLst/>
            <a:cxnLst/>
            <a:rect l="l" t="t" r="r" b="b"/>
            <a:pathLst>
              <a:path w="1304290" h="1342389">
                <a:moveTo>
                  <a:pt x="1113165" y="196315"/>
                </a:moveTo>
                <a:lnTo>
                  <a:pt x="1144946" y="231419"/>
                </a:lnTo>
                <a:lnTo>
                  <a:pt x="1173839" y="268210"/>
                </a:lnTo>
                <a:lnTo>
                  <a:pt x="1199842" y="306527"/>
                </a:lnTo>
                <a:lnTo>
                  <a:pt x="1222956" y="346211"/>
                </a:lnTo>
                <a:lnTo>
                  <a:pt x="1243181" y="387100"/>
                </a:lnTo>
                <a:lnTo>
                  <a:pt x="1260517" y="429034"/>
                </a:lnTo>
                <a:lnTo>
                  <a:pt x="1274963" y="471851"/>
                </a:lnTo>
                <a:lnTo>
                  <a:pt x="1286520" y="515392"/>
                </a:lnTo>
                <a:lnTo>
                  <a:pt x="1295188" y="559495"/>
                </a:lnTo>
                <a:lnTo>
                  <a:pt x="1300967" y="604000"/>
                </a:lnTo>
                <a:lnTo>
                  <a:pt x="1303856" y="648745"/>
                </a:lnTo>
                <a:lnTo>
                  <a:pt x="1303856" y="693572"/>
                </a:lnTo>
                <a:lnTo>
                  <a:pt x="1300967" y="738318"/>
                </a:lnTo>
                <a:lnTo>
                  <a:pt x="1295188" y="782822"/>
                </a:lnTo>
                <a:lnTo>
                  <a:pt x="1286520" y="826926"/>
                </a:lnTo>
                <a:lnTo>
                  <a:pt x="1274963" y="870466"/>
                </a:lnTo>
                <a:lnTo>
                  <a:pt x="1260517" y="913284"/>
                </a:lnTo>
                <a:lnTo>
                  <a:pt x="1243181" y="955217"/>
                </a:lnTo>
                <a:lnTo>
                  <a:pt x="1222956" y="996106"/>
                </a:lnTo>
                <a:lnTo>
                  <a:pt x="1199842" y="1035790"/>
                </a:lnTo>
                <a:lnTo>
                  <a:pt x="1173839" y="1074107"/>
                </a:lnTo>
                <a:lnTo>
                  <a:pt x="1144946" y="1110898"/>
                </a:lnTo>
                <a:lnTo>
                  <a:pt x="1113165" y="1146002"/>
                </a:lnTo>
                <a:lnTo>
                  <a:pt x="1079067" y="1178722"/>
                </a:lnTo>
                <a:lnTo>
                  <a:pt x="1043330" y="1208466"/>
                </a:lnTo>
                <a:lnTo>
                  <a:pt x="1006110" y="1235237"/>
                </a:lnTo>
                <a:lnTo>
                  <a:pt x="967564" y="1259033"/>
                </a:lnTo>
                <a:lnTo>
                  <a:pt x="927846" y="1279854"/>
                </a:lnTo>
                <a:lnTo>
                  <a:pt x="887114" y="1297701"/>
                </a:lnTo>
                <a:lnTo>
                  <a:pt x="845524" y="1312574"/>
                </a:lnTo>
                <a:lnTo>
                  <a:pt x="803231" y="1324472"/>
                </a:lnTo>
                <a:lnTo>
                  <a:pt x="760392" y="1333395"/>
                </a:lnTo>
                <a:lnTo>
                  <a:pt x="717162" y="1339344"/>
                </a:lnTo>
                <a:lnTo>
                  <a:pt x="673699" y="1342319"/>
                </a:lnTo>
                <a:lnTo>
                  <a:pt x="630157" y="1342319"/>
                </a:lnTo>
                <a:lnTo>
                  <a:pt x="586693" y="1339344"/>
                </a:lnTo>
                <a:lnTo>
                  <a:pt x="543463" y="1333395"/>
                </a:lnTo>
                <a:lnTo>
                  <a:pt x="500624" y="1324472"/>
                </a:lnTo>
                <a:lnTo>
                  <a:pt x="458331" y="1312574"/>
                </a:lnTo>
                <a:lnTo>
                  <a:pt x="416741" y="1297701"/>
                </a:lnTo>
                <a:lnTo>
                  <a:pt x="376009" y="1279854"/>
                </a:lnTo>
                <a:lnTo>
                  <a:pt x="336291" y="1259033"/>
                </a:lnTo>
                <a:lnTo>
                  <a:pt x="297744" y="1235237"/>
                </a:lnTo>
                <a:lnTo>
                  <a:pt x="260525" y="1208466"/>
                </a:lnTo>
                <a:lnTo>
                  <a:pt x="224788" y="1178722"/>
                </a:lnTo>
                <a:lnTo>
                  <a:pt x="190690" y="1146002"/>
                </a:lnTo>
                <a:lnTo>
                  <a:pt x="158908" y="1110898"/>
                </a:lnTo>
                <a:lnTo>
                  <a:pt x="130016" y="1074107"/>
                </a:lnTo>
                <a:lnTo>
                  <a:pt x="104012" y="1035790"/>
                </a:lnTo>
                <a:lnTo>
                  <a:pt x="80898" y="996106"/>
                </a:lnTo>
                <a:lnTo>
                  <a:pt x="60674" y="955217"/>
                </a:lnTo>
                <a:lnTo>
                  <a:pt x="43338" y="913284"/>
                </a:lnTo>
                <a:lnTo>
                  <a:pt x="28892" y="870466"/>
                </a:lnTo>
                <a:lnTo>
                  <a:pt x="17335" y="826926"/>
                </a:lnTo>
                <a:lnTo>
                  <a:pt x="8667" y="782822"/>
                </a:lnTo>
                <a:lnTo>
                  <a:pt x="2889" y="738318"/>
                </a:lnTo>
                <a:lnTo>
                  <a:pt x="0" y="693572"/>
                </a:lnTo>
                <a:lnTo>
                  <a:pt x="0" y="648745"/>
                </a:lnTo>
                <a:lnTo>
                  <a:pt x="2889" y="604000"/>
                </a:lnTo>
                <a:lnTo>
                  <a:pt x="8667" y="559495"/>
                </a:lnTo>
                <a:lnTo>
                  <a:pt x="17335" y="515392"/>
                </a:lnTo>
                <a:lnTo>
                  <a:pt x="28892" y="471851"/>
                </a:lnTo>
                <a:lnTo>
                  <a:pt x="43338" y="429034"/>
                </a:lnTo>
                <a:lnTo>
                  <a:pt x="60674" y="387100"/>
                </a:lnTo>
                <a:lnTo>
                  <a:pt x="80898" y="346211"/>
                </a:lnTo>
                <a:lnTo>
                  <a:pt x="104012" y="306527"/>
                </a:lnTo>
                <a:lnTo>
                  <a:pt x="130016" y="268210"/>
                </a:lnTo>
                <a:lnTo>
                  <a:pt x="158908" y="231419"/>
                </a:lnTo>
                <a:lnTo>
                  <a:pt x="190690" y="196315"/>
                </a:lnTo>
                <a:lnTo>
                  <a:pt x="224788" y="163596"/>
                </a:lnTo>
                <a:lnTo>
                  <a:pt x="260525" y="133851"/>
                </a:lnTo>
                <a:lnTo>
                  <a:pt x="297744" y="107081"/>
                </a:lnTo>
                <a:lnTo>
                  <a:pt x="336291" y="83285"/>
                </a:lnTo>
                <a:lnTo>
                  <a:pt x="376009" y="62464"/>
                </a:lnTo>
                <a:lnTo>
                  <a:pt x="416741" y="44617"/>
                </a:lnTo>
                <a:lnTo>
                  <a:pt x="458331" y="29744"/>
                </a:lnTo>
                <a:lnTo>
                  <a:pt x="500624" y="17846"/>
                </a:lnTo>
                <a:lnTo>
                  <a:pt x="543463" y="8923"/>
                </a:lnTo>
                <a:lnTo>
                  <a:pt x="586693" y="2974"/>
                </a:lnTo>
                <a:lnTo>
                  <a:pt x="630157" y="0"/>
                </a:lnTo>
                <a:lnTo>
                  <a:pt x="673699" y="0"/>
                </a:lnTo>
                <a:lnTo>
                  <a:pt x="717162" y="2974"/>
                </a:lnTo>
                <a:lnTo>
                  <a:pt x="760392" y="8923"/>
                </a:lnTo>
                <a:lnTo>
                  <a:pt x="803231" y="17846"/>
                </a:lnTo>
                <a:lnTo>
                  <a:pt x="845524" y="29744"/>
                </a:lnTo>
                <a:lnTo>
                  <a:pt x="887114" y="44617"/>
                </a:lnTo>
                <a:lnTo>
                  <a:pt x="927846" y="62464"/>
                </a:lnTo>
                <a:lnTo>
                  <a:pt x="967564" y="83285"/>
                </a:lnTo>
                <a:lnTo>
                  <a:pt x="1006110" y="107081"/>
                </a:lnTo>
                <a:lnTo>
                  <a:pt x="1043330" y="133851"/>
                </a:lnTo>
                <a:lnTo>
                  <a:pt x="1079067" y="163596"/>
                </a:lnTo>
                <a:lnTo>
                  <a:pt x="1113165" y="19631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42243" y="2865325"/>
            <a:ext cx="825371" cy="849481"/>
          </a:xfrm>
          <a:custGeom>
            <a:avLst/>
            <a:gdLst/>
            <a:ahLst/>
            <a:cxnLst/>
            <a:rect l="l" t="t" r="r" b="b"/>
            <a:pathLst>
              <a:path w="1304290" h="1342389">
                <a:moveTo>
                  <a:pt x="1113165" y="196315"/>
                </a:moveTo>
                <a:lnTo>
                  <a:pt x="1144947" y="231419"/>
                </a:lnTo>
                <a:lnTo>
                  <a:pt x="1173839" y="268210"/>
                </a:lnTo>
                <a:lnTo>
                  <a:pt x="1199842" y="306527"/>
                </a:lnTo>
                <a:lnTo>
                  <a:pt x="1222956" y="346211"/>
                </a:lnTo>
                <a:lnTo>
                  <a:pt x="1243181" y="387100"/>
                </a:lnTo>
                <a:lnTo>
                  <a:pt x="1260517" y="429034"/>
                </a:lnTo>
                <a:lnTo>
                  <a:pt x="1274963" y="471851"/>
                </a:lnTo>
                <a:lnTo>
                  <a:pt x="1286520" y="515392"/>
                </a:lnTo>
                <a:lnTo>
                  <a:pt x="1295187" y="559495"/>
                </a:lnTo>
                <a:lnTo>
                  <a:pt x="1300966" y="604000"/>
                </a:lnTo>
                <a:lnTo>
                  <a:pt x="1303855" y="648745"/>
                </a:lnTo>
                <a:lnTo>
                  <a:pt x="1303855" y="693572"/>
                </a:lnTo>
                <a:lnTo>
                  <a:pt x="1300966" y="738318"/>
                </a:lnTo>
                <a:lnTo>
                  <a:pt x="1295187" y="782822"/>
                </a:lnTo>
                <a:lnTo>
                  <a:pt x="1286520" y="826926"/>
                </a:lnTo>
                <a:lnTo>
                  <a:pt x="1274963" y="870466"/>
                </a:lnTo>
                <a:lnTo>
                  <a:pt x="1260517" y="913284"/>
                </a:lnTo>
                <a:lnTo>
                  <a:pt x="1243181" y="955217"/>
                </a:lnTo>
                <a:lnTo>
                  <a:pt x="1222956" y="996106"/>
                </a:lnTo>
                <a:lnTo>
                  <a:pt x="1199842" y="1035790"/>
                </a:lnTo>
                <a:lnTo>
                  <a:pt x="1173839" y="1074107"/>
                </a:lnTo>
                <a:lnTo>
                  <a:pt x="1144947" y="1110898"/>
                </a:lnTo>
                <a:lnTo>
                  <a:pt x="1113165" y="1146002"/>
                </a:lnTo>
                <a:lnTo>
                  <a:pt x="1079067" y="1178722"/>
                </a:lnTo>
                <a:lnTo>
                  <a:pt x="1043330" y="1208466"/>
                </a:lnTo>
                <a:lnTo>
                  <a:pt x="1006111" y="1235237"/>
                </a:lnTo>
                <a:lnTo>
                  <a:pt x="967564" y="1259033"/>
                </a:lnTo>
                <a:lnTo>
                  <a:pt x="927847" y="1279854"/>
                </a:lnTo>
                <a:lnTo>
                  <a:pt x="887115" y="1297701"/>
                </a:lnTo>
                <a:lnTo>
                  <a:pt x="845524" y="1312574"/>
                </a:lnTo>
                <a:lnTo>
                  <a:pt x="803231" y="1324472"/>
                </a:lnTo>
                <a:lnTo>
                  <a:pt x="760392" y="1333395"/>
                </a:lnTo>
                <a:lnTo>
                  <a:pt x="717162" y="1339344"/>
                </a:lnTo>
                <a:lnTo>
                  <a:pt x="673699" y="1342319"/>
                </a:lnTo>
                <a:lnTo>
                  <a:pt x="630157" y="1342319"/>
                </a:lnTo>
                <a:lnTo>
                  <a:pt x="586693" y="1339344"/>
                </a:lnTo>
                <a:lnTo>
                  <a:pt x="543463" y="1333395"/>
                </a:lnTo>
                <a:lnTo>
                  <a:pt x="500624" y="1324472"/>
                </a:lnTo>
                <a:lnTo>
                  <a:pt x="458331" y="1312574"/>
                </a:lnTo>
                <a:lnTo>
                  <a:pt x="416741" y="1297701"/>
                </a:lnTo>
                <a:lnTo>
                  <a:pt x="376009" y="1279854"/>
                </a:lnTo>
                <a:lnTo>
                  <a:pt x="336291" y="1259033"/>
                </a:lnTo>
                <a:lnTo>
                  <a:pt x="297745" y="1235237"/>
                </a:lnTo>
                <a:lnTo>
                  <a:pt x="260525" y="1208466"/>
                </a:lnTo>
                <a:lnTo>
                  <a:pt x="224788" y="1178722"/>
                </a:lnTo>
                <a:lnTo>
                  <a:pt x="190690" y="1146002"/>
                </a:lnTo>
                <a:lnTo>
                  <a:pt x="158908" y="1110898"/>
                </a:lnTo>
                <a:lnTo>
                  <a:pt x="130016" y="1074107"/>
                </a:lnTo>
                <a:lnTo>
                  <a:pt x="104013" y="1035790"/>
                </a:lnTo>
                <a:lnTo>
                  <a:pt x="80899" y="996106"/>
                </a:lnTo>
                <a:lnTo>
                  <a:pt x="60674" y="955217"/>
                </a:lnTo>
                <a:lnTo>
                  <a:pt x="43338" y="913284"/>
                </a:lnTo>
                <a:lnTo>
                  <a:pt x="28892" y="870466"/>
                </a:lnTo>
                <a:lnTo>
                  <a:pt x="17335" y="826926"/>
                </a:lnTo>
                <a:lnTo>
                  <a:pt x="8667" y="782822"/>
                </a:lnTo>
                <a:lnTo>
                  <a:pt x="2889" y="738318"/>
                </a:lnTo>
                <a:lnTo>
                  <a:pt x="0" y="693572"/>
                </a:lnTo>
                <a:lnTo>
                  <a:pt x="0" y="648745"/>
                </a:lnTo>
                <a:lnTo>
                  <a:pt x="2889" y="604000"/>
                </a:lnTo>
                <a:lnTo>
                  <a:pt x="8667" y="559495"/>
                </a:lnTo>
                <a:lnTo>
                  <a:pt x="17335" y="515392"/>
                </a:lnTo>
                <a:lnTo>
                  <a:pt x="28892" y="471851"/>
                </a:lnTo>
                <a:lnTo>
                  <a:pt x="43338" y="429034"/>
                </a:lnTo>
                <a:lnTo>
                  <a:pt x="60674" y="387100"/>
                </a:lnTo>
                <a:lnTo>
                  <a:pt x="80899" y="346211"/>
                </a:lnTo>
                <a:lnTo>
                  <a:pt x="104013" y="306527"/>
                </a:lnTo>
                <a:lnTo>
                  <a:pt x="130016" y="268210"/>
                </a:lnTo>
                <a:lnTo>
                  <a:pt x="158908" y="231419"/>
                </a:lnTo>
                <a:lnTo>
                  <a:pt x="190690" y="196315"/>
                </a:lnTo>
                <a:lnTo>
                  <a:pt x="224788" y="163596"/>
                </a:lnTo>
                <a:lnTo>
                  <a:pt x="260525" y="133851"/>
                </a:lnTo>
                <a:lnTo>
                  <a:pt x="297745" y="107081"/>
                </a:lnTo>
                <a:lnTo>
                  <a:pt x="336291" y="83285"/>
                </a:lnTo>
                <a:lnTo>
                  <a:pt x="376009" y="62464"/>
                </a:lnTo>
                <a:lnTo>
                  <a:pt x="416741" y="44617"/>
                </a:lnTo>
                <a:lnTo>
                  <a:pt x="458331" y="29744"/>
                </a:lnTo>
                <a:lnTo>
                  <a:pt x="500624" y="17846"/>
                </a:lnTo>
                <a:lnTo>
                  <a:pt x="543463" y="8923"/>
                </a:lnTo>
                <a:lnTo>
                  <a:pt x="586693" y="2974"/>
                </a:lnTo>
                <a:lnTo>
                  <a:pt x="630157" y="0"/>
                </a:lnTo>
                <a:lnTo>
                  <a:pt x="673699" y="0"/>
                </a:lnTo>
                <a:lnTo>
                  <a:pt x="717162" y="2974"/>
                </a:lnTo>
                <a:lnTo>
                  <a:pt x="760392" y="8923"/>
                </a:lnTo>
                <a:lnTo>
                  <a:pt x="803231" y="17846"/>
                </a:lnTo>
                <a:lnTo>
                  <a:pt x="845524" y="29744"/>
                </a:lnTo>
                <a:lnTo>
                  <a:pt x="887115" y="44617"/>
                </a:lnTo>
                <a:lnTo>
                  <a:pt x="927847" y="62464"/>
                </a:lnTo>
                <a:lnTo>
                  <a:pt x="967564" y="83285"/>
                </a:lnTo>
                <a:lnTo>
                  <a:pt x="1006111" y="107081"/>
                </a:lnTo>
                <a:lnTo>
                  <a:pt x="1043330" y="133851"/>
                </a:lnTo>
                <a:lnTo>
                  <a:pt x="1079067" y="163596"/>
                </a:lnTo>
                <a:lnTo>
                  <a:pt x="1113165" y="196315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73106" y="3465836"/>
            <a:ext cx="1115095" cy="821754"/>
          </a:xfrm>
          <a:custGeom>
            <a:avLst/>
            <a:gdLst/>
            <a:ahLst/>
            <a:cxnLst/>
            <a:rect l="l" t="t" r="r" b="b"/>
            <a:pathLst>
              <a:path w="1762125" h="1298575">
                <a:moveTo>
                  <a:pt x="1761917" y="1298573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21350" y="3427690"/>
            <a:ext cx="66303" cy="57864"/>
          </a:xfrm>
          <a:custGeom>
            <a:avLst/>
            <a:gdLst/>
            <a:ahLst/>
            <a:cxnLst/>
            <a:rect l="l" t="t" r="r" b="b"/>
            <a:pathLst>
              <a:path w="104775" h="91439">
                <a:moveTo>
                  <a:pt x="0" y="0"/>
                </a:moveTo>
                <a:lnTo>
                  <a:pt x="59181" y="90948"/>
                </a:lnTo>
                <a:lnTo>
                  <a:pt x="104391" y="296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21350" y="3427690"/>
            <a:ext cx="66303" cy="57864"/>
          </a:xfrm>
          <a:custGeom>
            <a:avLst/>
            <a:gdLst/>
            <a:ahLst/>
            <a:cxnLst/>
            <a:rect l="l" t="t" r="r" b="b"/>
            <a:pathLst>
              <a:path w="104775" h="91439">
                <a:moveTo>
                  <a:pt x="0" y="0"/>
                </a:moveTo>
                <a:lnTo>
                  <a:pt x="59182" y="90948"/>
                </a:lnTo>
                <a:lnTo>
                  <a:pt x="104391" y="29608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12295" y="2341618"/>
            <a:ext cx="1111880" cy="817736"/>
          </a:xfrm>
          <a:custGeom>
            <a:avLst/>
            <a:gdLst/>
            <a:ahLst/>
            <a:cxnLst/>
            <a:rect l="l" t="t" r="r" b="b"/>
            <a:pathLst>
              <a:path w="1757045" h="1292225">
                <a:moveTo>
                  <a:pt x="0" y="1291784"/>
                </a:moveTo>
                <a:lnTo>
                  <a:pt x="175672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09687" y="2303529"/>
            <a:ext cx="66303" cy="57864"/>
          </a:xfrm>
          <a:custGeom>
            <a:avLst/>
            <a:gdLst/>
            <a:ahLst/>
            <a:cxnLst/>
            <a:rect l="l" t="t" r="r" b="b"/>
            <a:pathLst>
              <a:path w="104775" h="91439">
                <a:moveTo>
                  <a:pt x="104423" y="0"/>
                </a:moveTo>
                <a:lnTo>
                  <a:pt x="0" y="29494"/>
                </a:lnTo>
                <a:lnTo>
                  <a:pt x="45142" y="90883"/>
                </a:lnTo>
                <a:lnTo>
                  <a:pt x="1044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09687" y="2303529"/>
            <a:ext cx="66303" cy="57864"/>
          </a:xfrm>
          <a:custGeom>
            <a:avLst/>
            <a:gdLst/>
            <a:ahLst/>
            <a:cxnLst/>
            <a:rect l="l" t="t" r="r" b="b"/>
            <a:pathLst>
              <a:path w="104775" h="91439">
                <a:moveTo>
                  <a:pt x="104423" y="0"/>
                </a:moveTo>
                <a:lnTo>
                  <a:pt x="0" y="29494"/>
                </a:lnTo>
                <a:lnTo>
                  <a:pt x="45142" y="90883"/>
                </a:lnTo>
                <a:lnTo>
                  <a:pt x="104423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100930" y="4287589"/>
            <a:ext cx="1374279" cy="257175"/>
          </a:xfrm>
          <a:custGeom>
            <a:avLst/>
            <a:gdLst/>
            <a:ahLst/>
            <a:cxnLst/>
            <a:rect l="l" t="t" r="r" b="b"/>
            <a:pathLst>
              <a:path w="2171700" h="406400">
                <a:moveTo>
                  <a:pt x="2108200" y="0"/>
                </a:moveTo>
                <a:lnTo>
                  <a:pt x="63500" y="0"/>
                </a:lnTo>
                <a:lnTo>
                  <a:pt x="38783" y="4990"/>
                </a:lnTo>
                <a:lnTo>
                  <a:pt x="18598" y="18598"/>
                </a:lnTo>
                <a:lnTo>
                  <a:pt x="4990" y="38783"/>
                </a:lnTo>
                <a:lnTo>
                  <a:pt x="0" y="63500"/>
                </a:lnTo>
                <a:lnTo>
                  <a:pt x="0" y="342900"/>
                </a:lnTo>
                <a:lnTo>
                  <a:pt x="4990" y="367616"/>
                </a:lnTo>
                <a:lnTo>
                  <a:pt x="18598" y="387801"/>
                </a:lnTo>
                <a:lnTo>
                  <a:pt x="38783" y="401409"/>
                </a:lnTo>
                <a:lnTo>
                  <a:pt x="63500" y="406400"/>
                </a:lnTo>
                <a:lnTo>
                  <a:pt x="2108200" y="406400"/>
                </a:lnTo>
                <a:lnTo>
                  <a:pt x="2132916" y="401409"/>
                </a:lnTo>
                <a:lnTo>
                  <a:pt x="2153101" y="387801"/>
                </a:lnTo>
                <a:lnTo>
                  <a:pt x="2166709" y="367616"/>
                </a:lnTo>
                <a:lnTo>
                  <a:pt x="2171700" y="342900"/>
                </a:lnTo>
                <a:lnTo>
                  <a:pt x="2171700" y="63500"/>
                </a:lnTo>
                <a:lnTo>
                  <a:pt x="2166709" y="38783"/>
                </a:lnTo>
                <a:lnTo>
                  <a:pt x="2153101" y="18598"/>
                </a:lnTo>
                <a:lnTo>
                  <a:pt x="2132916" y="4990"/>
                </a:lnTo>
                <a:lnTo>
                  <a:pt x="2108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100930" y="4287589"/>
            <a:ext cx="1374279" cy="257175"/>
          </a:xfrm>
          <a:custGeom>
            <a:avLst/>
            <a:gdLst/>
            <a:ahLst/>
            <a:cxnLst/>
            <a:rect l="l" t="t" r="r" b="b"/>
            <a:pathLst>
              <a:path w="2171700" h="406400">
                <a:moveTo>
                  <a:pt x="63500" y="0"/>
                </a:moveTo>
                <a:lnTo>
                  <a:pt x="2108200" y="0"/>
                </a:lnTo>
                <a:lnTo>
                  <a:pt x="2132916" y="4990"/>
                </a:lnTo>
                <a:lnTo>
                  <a:pt x="2153101" y="18598"/>
                </a:lnTo>
                <a:lnTo>
                  <a:pt x="2166709" y="38783"/>
                </a:lnTo>
                <a:lnTo>
                  <a:pt x="2171700" y="63500"/>
                </a:lnTo>
                <a:lnTo>
                  <a:pt x="2171700" y="342900"/>
                </a:lnTo>
                <a:lnTo>
                  <a:pt x="2166709" y="367616"/>
                </a:lnTo>
                <a:lnTo>
                  <a:pt x="2153101" y="387801"/>
                </a:lnTo>
                <a:lnTo>
                  <a:pt x="2132916" y="401409"/>
                </a:lnTo>
                <a:lnTo>
                  <a:pt x="2108200" y="406400"/>
                </a:lnTo>
                <a:lnTo>
                  <a:pt x="63500" y="406400"/>
                </a:lnTo>
                <a:lnTo>
                  <a:pt x="38783" y="401409"/>
                </a:lnTo>
                <a:lnTo>
                  <a:pt x="18598" y="387801"/>
                </a:lnTo>
                <a:lnTo>
                  <a:pt x="4990" y="367616"/>
                </a:lnTo>
                <a:lnTo>
                  <a:pt x="0" y="342900"/>
                </a:lnTo>
                <a:lnTo>
                  <a:pt x="0" y="63500"/>
                </a:lnTo>
                <a:lnTo>
                  <a:pt x="4990" y="38783"/>
                </a:lnTo>
                <a:lnTo>
                  <a:pt x="18598" y="18598"/>
                </a:lnTo>
                <a:lnTo>
                  <a:pt x="38783" y="4990"/>
                </a:lnTo>
                <a:lnTo>
                  <a:pt x="6350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674051" y="4207541"/>
            <a:ext cx="225832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1900" i="1" spc="-25" dirty="0">
                <a:latin typeface="Verdana"/>
                <a:cs typeface="Verdana"/>
              </a:rPr>
              <a:t>x</a:t>
            </a:r>
            <a:r>
              <a:rPr sz="2000" i="1" spc="14" baseline="-11904" dirty="0">
                <a:latin typeface="Trebuchet MS"/>
                <a:cs typeface="Trebuchet MS"/>
              </a:rPr>
              <a:t>t</a:t>
            </a:r>
            <a:endParaRPr sz="2000" baseline="-11904">
              <a:latin typeface="Trebuchet MS"/>
              <a:cs typeface="Trebuchet M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921919" y="3161456"/>
            <a:ext cx="1374279" cy="257175"/>
          </a:xfrm>
          <a:custGeom>
            <a:avLst/>
            <a:gdLst/>
            <a:ahLst/>
            <a:cxnLst/>
            <a:rect l="l" t="t" r="r" b="b"/>
            <a:pathLst>
              <a:path w="2171700" h="406400">
                <a:moveTo>
                  <a:pt x="2108200" y="0"/>
                </a:moveTo>
                <a:lnTo>
                  <a:pt x="63500" y="0"/>
                </a:lnTo>
                <a:lnTo>
                  <a:pt x="38783" y="4990"/>
                </a:lnTo>
                <a:lnTo>
                  <a:pt x="18598" y="18598"/>
                </a:lnTo>
                <a:lnTo>
                  <a:pt x="4990" y="38782"/>
                </a:lnTo>
                <a:lnTo>
                  <a:pt x="0" y="63500"/>
                </a:lnTo>
                <a:lnTo>
                  <a:pt x="0" y="342900"/>
                </a:lnTo>
                <a:lnTo>
                  <a:pt x="4990" y="367616"/>
                </a:lnTo>
                <a:lnTo>
                  <a:pt x="18598" y="387801"/>
                </a:lnTo>
                <a:lnTo>
                  <a:pt x="38783" y="401409"/>
                </a:lnTo>
                <a:lnTo>
                  <a:pt x="63500" y="406400"/>
                </a:lnTo>
                <a:lnTo>
                  <a:pt x="2108200" y="406400"/>
                </a:lnTo>
                <a:lnTo>
                  <a:pt x="2132916" y="401409"/>
                </a:lnTo>
                <a:lnTo>
                  <a:pt x="2153101" y="387801"/>
                </a:lnTo>
                <a:lnTo>
                  <a:pt x="2166709" y="367616"/>
                </a:lnTo>
                <a:lnTo>
                  <a:pt x="2171700" y="342900"/>
                </a:lnTo>
                <a:lnTo>
                  <a:pt x="2171700" y="63500"/>
                </a:lnTo>
                <a:lnTo>
                  <a:pt x="2166709" y="38782"/>
                </a:lnTo>
                <a:lnTo>
                  <a:pt x="2153101" y="18598"/>
                </a:lnTo>
                <a:lnTo>
                  <a:pt x="2132916" y="4990"/>
                </a:lnTo>
                <a:lnTo>
                  <a:pt x="2108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921919" y="3161456"/>
            <a:ext cx="1374279" cy="257175"/>
          </a:xfrm>
          <a:custGeom>
            <a:avLst/>
            <a:gdLst/>
            <a:ahLst/>
            <a:cxnLst/>
            <a:rect l="l" t="t" r="r" b="b"/>
            <a:pathLst>
              <a:path w="2171700" h="406400">
                <a:moveTo>
                  <a:pt x="63500" y="0"/>
                </a:moveTo>
                <a:lnTo>
                  <a:pt x="2108200" y="0"/>
                </a:lnTo>
                <a:lnTo>
                  <a:pt x="2132916" y="4990"/>
                </a:lnTo>
                <a:lnTo>
                  <a:pt x="2153101" y="18598"/>
                </a:lnTo>
                <a:lnTo>
                  <a:pt x="2166709" y="38782"/>
                </a:lnTo>
                <a:lnTo>
                  <a:pt x="2171700" y="63500"/>
                </a:lnTo>
                <a:lnTo>
                  <a:pt x="2171700" y="342900"/>
                </a:lnTo>
                <a:lnTo>
                  <a:pt x="2166709" y="367616"/>
                </a:lnTo>
                <a:lnTo>
                  <a:pt x="2153101" y="387801"/>
                </a:lnTo>
                <a:lnTo>
                  <a:pt x="2132916" y="401409"/>
                </a:lnTo>
                <a:lnTo>
                  <a:pt x="2108200" y="406400"/>
                </a:lnTo>
                <a:lnTo>
                  <a:pt x="63500" y="406400"/>
                </a:lnTo>
                <a:lnTo>
                  <a:pt x="38782" y="401409"/>
                </a:lnTo>
                <a:lnTo>
                  <a:pt x="18598" y="387801"/>
                </a:lnTo>
                <a:lnTo>
                  <a:pt x="4990" y="367616"/>
                </a:lnTo>
                <a:lnTo>
                  <a:pt x="0" y="342900"/>
                </a:lnTo>
                <a:lnTo>
                  <a:pt x="0" y="63500"/>
                </a:lnTo>
                <a:lnTo>
                  <a:pt x="4990" y="38782"/>
                </a:lnTo>
                <a:lnTo>
                  <a:pt x="18598" y="18598"/>
                </a:lnTo>
                <a:lnTo>
                  <a:pt x="38782" y="4990"/>
                </a:lnTo>
                <a:lnTo>
                  <a:pt x="6350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4484062" y="3114548"/>
            <a:ext cx="227037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1900" i="1" spc="38" dirty="0">
                <a:latin typeface="Georgia"/>
                <a:cs typeface="Georgia"/>
              </a:rPr>
              <a:t>h</a:t>
            </a:r>
            <a:r>
              <a:rPr sz="2000" i="1" spc="14" baseline="-11904" dirty="0">
                <a:latin typeface="Trebuchet MS"/>
                <a:cs typeface="Trebuchet MS"/>
              </a:rPr>
              <a:t>t</a:t>
            </a:r>
            <a:endParaRPr sz="2000" baseline="-11904">
              <a:latin typeface="Trebuchet MS"/>
              <a:cs typeface="Trebuchet M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100930" y="2037308"/>
            <a:ext cx="1374279" cy="257175"/>
          </a:xfrm>
          <a:custGeom>
            <a:avLst/>
            <a:gdLst/>
            <a:ahLst/>
            <a:cxnLst/>
            <a:rect l="l" t="t" r="r" b="b"/>
            <a:pathLst>
              <a:path w="2171700" h="406400">
                <a:moveTo>
                  <a:pt x="2108200" y="0"/>
                </a:moveTo>
                <a:lnTo>
                  <a:pt x="63500" y="0"/>
                </a:lnTo>
                <a:lnTo>
                  <a:pt x="38783" y="4990"/>
                </a:lnTo>
                <a:lnTo>
                  <a:pt x="18598" y="18598"/>
                </a:lnTo>
                <a:lnTo>
                  <a:pt x="4990" y="38783"/>
                </a:lnTo>
                <a:lnTo>
                  <a:pt x="0" y="63500"/>
                </a:lnTo>
                <a:lnTo>
                  <a:pt x="0" y="342900"/>
                </a:lnTo>
                <a:lnTo>
                  <a:pt x="4990" y="367616"/>
                </a:lnTo>
                <a:lnTo>
                  <a:pt x="18598" y="387801"/>
                </a:lnTo>
                <a:lnTo>
                  <a:pt x="38783" y="401409"/>
                </a:lnTo>
                <a:lnTo>
                  <a:pt x="63500" y="406400"/>
                </a:lnTo>
                <a:lnTo>
                  <a:pt x="2108200" y="406400"/>
                </a:lnTo>
                <a:lnTo>
                  <a:pt x="2132916" y="401409"/>
                </a:lnTo>
                <a:lnTo>
                  <a:pt x="2153101" y="387801"/>
                </a:lnTo>
                <a:lnTo>
                  <a:pt x="2166709" y="367616"/>
                </a:lnTo>
                <a:lnTo>
                  <a:pt x="2171700" y="342900"/>
                </a:lnTo>
                <a:lnTo>
                  <a:pt x="2171700" y="63500"/>
                </a:lnTo>
                <a:lnTo>
                  <a:pt x="2166709" y="38783"/>
                </a:lnTo>
                <a:lnTo>
                  <a:pt x="2153101" y="18598"/>
                </a:lnTo>
                <a:lnTo>
                  <a:pt x="2132916" y="4990"/>
                </a:lnTo>
                <a:lnTo>
                  <a:pt x="2108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00930" y="2037308"/>
            <a:ext cx="1374279" cy="257175"/>
          </a:xfrm>
          <a:custGeom>
            <a:avLst/>
            <a:gdLst/>
            <a:ahLst/>
            <a:cxnLst/>
            <a:rect l="l" t="t" r="r" b="b"/>
            <a:pathLst>
              <a:path w="2171700" h="406400">
                <a:moveTo>
                  <a:pt x="63500" y="0"/>
                </a:moveTo>
                <a:lnTo>
                  <a:pt x="2108200" y="0"/>
                </a:lnTo>
                <a:lnTo>
                  <a:pt x="2132916" y="4990"/>
                </a:lnTo>
                <a:lnTo>
                  <a:pt x="2153101" y="18598"/>
                </a:lnTo>
                <a:lnTo>
                  <a:pt x="2166709" y="38783"/>
                </a:lnTo>
                <a:lnTo>
                  <a:pt x="2171700" y="63500"/>
                </a:lnTo>
                <a:lnTo>
                  <a:pt x="2171700" y="342900"/>
                </a:lnTo>
                <a:lnTo>
                  <a:pt x="2166709" y="367616"/>
                </a:lnTo>
                <a:lnTo>
                  <a:pt x="2153101" y="387801"/>
                </a:lnTo>
                <a:lnTo>
                  <a:pt x="2132916" y="401409"/>
                </a:lnTo>
                <a:lnTo>
                  <a:pt x="2108200" y="406400"/>
                </a:lnTo>
                <a:lnTo>
                  <a:pt x="63500" y="406400"/>
                </a:lnTo>
                <a:lnTo>
                  <a:pt x="38783" y="401409"/>
                </a:lnTo>
                <a:lnTo>
                  <a:pt x="18598" y="387801"/>
                </a:lnTo>
                <a:lnTo>
                  <a:pt x="4990" y="367616"/>
                </a:lnTo>
                <a:lnTo>
                  <a:pt x="0" y="342900"/>
                </a:lnTo>
                <a:lnTo>
                  <a:pt x="0" y="63500"/>
                </a:lnTo>
                <a:lnTo>
                  <a:pt x="4990" y="38783"/>
                </a:lnTo>
                <a:lnTo>
                  <a:pt x="18598" y="18598"/>
                </a:lnTo>
                <a:lnTo>
                  <a:pt x="38783" y="4990"/>
                </a:lnTo>
                <a:lnTo>
                  <a:pt x="6350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683815" y="1957260"/>
            <a:ext cx="206544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1900" i="1" spc="-9" dirty="0">
                <a:latin typeface="Palatino Linotype"/>
                <a:cs typeface="Palatino Linotype"/>
              </a:rPr>
              <a:t>y</a:t>
            </a:r>
            <a:r>
              <a:rPr sz="2000" i="1" spc="14" baseline="-11904" dirty="0">
                <a:latin typeface="Trebuchet MS"/>
                <a:cs typeface="Trebuchet MS"/>
              </a:rPr>
              <a:t>t</a:t>
            </a:r>
            <a:endParaRPr sz="2000" baseline="-11904">
              <a:latin typeface="Trebuchet MS"/>
              <a:cs typeface="Trebuchet M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388520" y="3437017"/>
            <a:ext cx="51033" cy="68312"/>
          </a:xfrm>
          <a:custGeom>
            <a:avLst/>
            <a:gdLst/>
            <a:ahLst/>
            <a:cxnLst/>
            <a:rect l="l" t="t" r="r" b="b"/>
            <a:pathLst>
              <a:path w="80645" h="107950">
                <a:moveTo>
                  <a:pt x="80594" y="0"/>
                </a:moveTo>
                <a:lnTo>
                  <a:pt x="0" y="72655"/>
                </a:lnTo>
                <a:lnTo>
                  <a:pt x="67645" y="107734"/>
                </a:lnTo>
                <a:lnTo>
                  <a:pt x="80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388520" y="3437017"/>
            <a:ext cx="51033" cy="68312"/>
          </a:xfrm>
          <a:custGeom>
            <a:avLst/>
            <a:gdLst/>
            <a:ahLst/>
            <a:cxnLst/>
            <a:rect l="l" t="t" r="r" b="b"/>
            <a:pathLst>
              <a:path w="80645" h="107950">
                <a:moveTo>
                  <a:pt x="80594" y="0"/>
                </a:moveTo>
                <a:lnTo>
                  <a:pt x="0" y="72655"/>
                </a:lnTo>
                <a:lnTo>
                  <a:pt x="67645" y="107734"/>
                </a:lnTo>
                <a:lnTo>
                  <a:pt x="80594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132016" y="3161456"/>
            <a:ext cx="1374279" cy="257175"/>
          </a:xfrm>
          <a:custGeom>
            <a:avLst/>
            <a:gdLst/>
            <a:ahLst/>
            <a:cxnLst/>
            <a:rect l="l" t="t" r="r" b="b"/>
            <a:pathLst>
              <a:path w="2171700" h="406400">
                <a:moveTo>
                  <a:pt x="2108200" y="0"/>
                </a:moveTo>
                <a:lnTo>
                  <a:pt x="63500" y="0"/>
                </a:lnTo>
                <a:lnTo>
                  <a:pt x="38783" y="4990"/>
                </a:lnTo>
                <a:lnTo>
                  <a:pt x="18598" y="18598"/>
                </a:lnTo>
                <a:lnTo>
                  <a:pt x="4990" y="38782"/>
                </a:lnTo>
                <a:lnTo>
                  <a:pt x="0" y="63500"/>
                </a:lnTo>
                <a:lnTo>
                  <a:pt x="0" y="342900"/>
                </a:lnTo>
                <a:lnTo>
                  <a:pt x="4990" y="367616"/>
                </a:lnTo>
                <a:lnTo>
                  <a:pt x="18598" y="387801"/>
                </a:lnTo>
                <a:lnTo>
                  <a:pt x="38783" y="401409"/>
                </a:lnTo>
                <a:lnTo>
                  <a:pt x="63500" y="406400"/>
                </a:lnTo>
                <a:lnTo>
                  <a:pt x="2108200" y="406400"/>
                </a:lnTo>
                <a:lnTo>
                  <a:pt x="2132916" y="401409"/>
                </a:lnTo>
                <a:lnTo>
                  <a:pt x="2153101" y="387801"/>
                </a:lnTo>
                <a:lnTo>
                  <a:pt x="2166709" y="367616"/>
                </a:lnTo>
                <a:lnTo>
                  <a:pt x="2171700" y="342900"/>
                </a:lnTo>
                <a:lnTo>
                  <a:pt x="2171700" y="63500"/>
                </a:lnTo>
                <a:lnTo>
                  <a:pt x="2166709" y="38782"/>
                </a:lnTo>
                <a:lnTo>
                  <a:pt x="2153101" y="18598"/>
                </a:lnTo>
                <a:lnTo>
                  <a:pt x="2132916" y="4990"/>
                </a:lnTo>
                <a:lnTo>
                  <a:pt x="2108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132016" y="3161456"/>
            <a:ext cx="1374279" cy="257175"/>
          </a:xfrm>
          <a:custGeom>
            <a:avLst/>
            <a:gdLst/>
            <a:ahLst/>
            <a:cxnLst/>
            <a:rect l="l" t="t" r="r" b="b"/>
            <a:pathLst>
              <a:path w="2171700" h="406400">
                <a:moveTo>
                  <a:pt x="63500" y="0"/>
                </a:moveTo>
                <a:lnTo>
                  <a:pt x="2108200" y="0"/>
                </a:lnTo>
                <a:lnTo>
                  <a:pt x="2132916" y="4990"/>
                </a:lnTo>
                <a:lnTo>
                  <a:pt x="2153101" y="18598"/>
                </a:lnTo>
                <a:lnTo>
                  <a:pt x="2166709" y="38782"/>
                </a:lnTo>
                <a:lnTo>
                  <a:pt x="2171700" y="63500"/>
                </a:lnTo>
                <a:lnTo>
                  <a:pt x="2171700" y="342900"/>
                </a:lnTo>
                <a:lnTo>
                  <a:pt x="2166709" y="367616"/>
                </a:lnTo>
                <a:lnTo>
                  <a:pt x="2153101" y="387801"/>
                </a:lnTo>
                <a:lnTo>
                  <a:pt x="2132916" y="401409"/>
                </a:lnTo>
                <a:lnTo>
                  <a:pt x="2108200" y="406400"/>
                </a:lnTo>
                <a:lnTo>
                  <a:pt x="63500" y="406400"/>
                </a:lnTo>
                <a:lnTo>
                  <a:pt x="38783" y="401409"/>
                </a:lnTo>
                <a:lnTo>
                  <a:pt x="18598" y="387801"/>
                </a:lnTo>
                <a:lnTo>
                  <a:pt x="4990" y="367616"/>
                </a:lnTo>
                <a:lnTo>
                  <a:pt x="0" y="342900"/>
                </a:lnTo>
                <a:lnTo>
                  <a:pt x="0" y="63500"/>
                </a:lnTo>
                <a:lnTo>
                  <a:pt x="4990" y="38782"/>
                </a:lnTo>
                <a:lnTo>
                  <a:pt x="18598" y="18598"/>
                </a:lnTo>
                <a:lnTo>
                  <a:pt x="38783" y="4990"/>
                </a:lnTo>
                <a:lnTo>
                  <a:pt x="6350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049665" y="3436282"/>
            <a:ext cx="49426" cy="68714"/>
          </a:xfrm>
          <a:custGeom>
            <a:avLst/>
            <a:gdLst/>
            <a:ahLst/>
            <a:cxnLst/>
            <a:rect l="l" t="t" r="r" b="b"/>
            <a:pathLst>
              <a:path w="78104" h="108585">
                <a:moveTo>
                  <a:pt x="0" y="0"/>
                </a:moveTo>
                <a:lnTo>
                  <a:pt x="8657" y="108162"/>
                </a:lnTo>
                <a:lnTo>
                  <a:pt x="77643" y="757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049665" y="3436282"/>
            <a:ext cx="49426" cy="68714"/>
          </a:xfrm>
          <a:custGeom>
            <a:avLst/>
            <a:gdLst/>
            <a:ahLst/>
            <a:cxnLst/>
            <a:rect l="l" t="t" r="r" b="b"/>
            <a:pathLst>
              <a:path w="78104" h="108585">
                <a:moveTo>
                  <a:pt x="0" y="0"/>
                </a:moveTo>
                <a:lnTo>
                  <a:pt x="8657" y="108162"/>
                </a:lnTo>
                <a:lnTo>
                  <a:pt x="77643" y="7579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788070" y="3469904"/>
            <a:ext cx="970434" cy="817736"/>
          </a:xfrm>
          <a:custGeom>
            <a:avLst/>
            <a:gdLst/>
            <a:ahLst/>
            <a:cxnLst/>
            <a:rect l="l" t="t" r="r" b="b"/>
            <a:pathLst>
              <a:path w="1533525" h="1292225">
                <a:moveTo>
                  <a:pt x="0" y="1292144"/>
                </a:moveTo>
                <a:lnTo>
                  <a:pt x="153322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742779" y="3428471"/>
            <a:ext cx="64696" cy="59874"/>
          </a:xfrm>
          <a:custGeom>
            <a:avLst/>
            <a:gdLst/>
            <a:ahLst/>
            <a:cxnLst/>
            <a:rect l="l" t="t" r="r" b="b"/>
            <a:pathLst>
              <a:path w="102234" h="94614">
                <a:moveTo>
                  <a:pt x="102241" y="0"/>
                </a:moveTo>
                <a:lnTo>
                  <a:pt x="0" y="36339"/>
                </a:lnTo>
                <a:lnTo>
                  <a:pt x="49104" y="94607"/>
                </a:lnTo>
                <a:lnTo>
                  <a:pt x="1022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742779" y="3428471"/>
            <a:ext cx="64696" cy="59874"/>
          </a:xfrm>
          <a:custGeom>
            <a:avLst/>
            <a:gdLst/>
            <a:ahLst/>
            <a:cxnLst/>
            <a:rect l="l" t="t" r="r" b="b"/>
            <a:pathLst>
              <a:path w="102234" h="94614">
                <a:moveTo>
                  <a:pt x="102241" y="0"/>
                </a:moveTo>
                <a:lnTo>
                  <a:pt x="0" y="36339"/>
                </a:lnTo>
                <a:lnTo>
                  <a:pt x="49104" y="94607"/>
                </a:lnTo>
                <a:lnTo>
                  <a:pt x="102241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848967" y="2345687"/>
            <a:ext cx="967219" cy="813316"/>
          </a:xfrm>
          <a:custGeom>
            <a:avLst/>
            <a:gdLst/>
            <a:ahLst/>
            <a:cxnLst/>
            <a:rect l="l" t="t" r="r" b="b"/>
            <a:pathLst>
              <a:path w="1528445" h="1285239">
                <a:moveTo>
                  <a:pt x="1528277" y="1285029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99758" y="2304310"/>
            <a:ext cx="65097" cy="59874"/>
          </a:xfrm>
          <a:custGeom>
            <a:avLst/>
            <a:gdLst/>
            <a:ahLst/>
            <a:cxnLst/>
            <a:rect l="l" t="t" r="r" b="b"/>
            <a:pathLst>
              <a:path w="102870" h="94614">
                <a:moveTo>
                  <a:pt x="0" y="0"/>
                </a:moveTo>
                <a:lnTo>
                  <a:pt x="53243" y="94547"/>
                </a:lnTo>
                <a:lnTo>
                  <a:pt x="102283" y="362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799758" y="2304310"/>
            <a:ext cx="65097" cy="59874"/>
          </a:xfrm>
          <a:custGeom>
            <a:avLst/>
            <a:gdLst/>
            <a:ahLst/>
            <a:cxnLst/>
            <a:rect l="l" t="t" r="r" b="b"/>
            <a:pathLst>
              <a:path w="102870" h="94614">
                <a:moveTo>
                  <a:pt x="0" y="0"/>
                </a:moveTo>
                <a:lnTo>
                  <a:pt x="53243" y="94547"/>
                </a:lnTo>
                <a:lnTo>
                  <a:pt x="102283" y="3622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682948" y="3074364"/>
            <a:ext cx="201320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1900" i="1" spc="-51" dirty="0"/>
              <a:t>s</a:t>
            </a:r>
            <a:r>
              <a:rPr sz="2000" i="1" spc="14" baseline="-11904" dirty="0">
                <a:latin typeface="Trebuchet MS"/>
                <a:cs typeface="Trebuchet MS"/>
              </a:rPr>
              <a:t>t</a:t>
            </a:r>
            <a:endParaRPr sz="2000" baseline="-11904">
              <a:latin typeface="Trebuchet MS"/>
              <a:cs typeface="Trebuchet M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686548" y="3090499"/>
            <a:ext cx="2128926" cy="554935"/>
          </a:xfrm>
          <a:custGeom>
            <a:avLst/>
            <a:gdLst/>
            <a:ahLst/>
            <a:cxnLst/>
            <a:rect l="l" t="t" r="r" b="b"/>
            <a:pathLst>
              <a:path w="3364229" h="876935">
                <a:moveTo>
                  <a:pt x="3363699" y="111844"/>
                </a:moveTo>
                <a:lnTo>
                  <a:pt x="3314419" y="109168"/>
                </a:lnTo>
                <a:lnTo>
                  <a:pt x="3264183" y="105608"/>
                </a:lnTo>
                <a:lnTo>
                  <a:pt x="3213097" y="101261"/>
                </a:lnTo>
                <a:lnTo>
                  <a:pt x="3161267" y="96226"/>
                </a:lnTo>
                <a:lnTo>
                  <a:pt x="3108799" y="90602"/>
                </a:lnTo>
                <a:lnTo>
                  <a:pt x="3055800" y="84486"/>
                </a:lnTo>
                <a:lnTo>
                  <a:pt x="3002376" y="77978"/>
                </a:lnTo>
                <a:lnTo>
                  <a:pt x="2948633" y="71174"/>
                </a:lnTo>
                <a:lnTo>
                  <a:pt x="2894677" y="64174"/>
                </a:lnTo>
                <a:lnTo>
                  <a:pt x="2840614" y="57076"/>
                </a:lnTo>
                <a:lnTo>
                  <a:pt x="2786552" y="49977"/>
                </a:lnTo>
                <a:lnTo>
                  <a:pt x="2732595" y="42977"/>
                </a:lnTo>
                <a:lnTo>
                  <a:pt x="2678850" y="36173"/>
                </a:lnTo>
                <a:lnTo>
                  <a:pt x="2625424" y="29664"/>
                </a:lnTo>
                <a:lnTo>
                  <a:pt x="2572422" y="23549"/>
                </a:lnTo>
                <a:lnTo>
                  <a:pt x="2519951" y="17924"/>
                </a:lnTo>
                <a:lnTo>
                  <a:pt x="2468117" y="12889"/>
                </a:lnTo>
                <a:lnTo>
                  <a:pt x="2417026" y="8542"/>
                </a:lnTo>
                <a:lnTo>
                  <a:pt x="2366784" y="4982"/>
                </a:lnTo>
                <a:lnTo>
                  <a:pt x="2317498" y="2305"/>
                </a:lnTo>
                <a:lnTo>
                  <a:pt x="2269274" y="612"/>
                </a:lnTo>
                <a:lnTo>
                  <a:pt x="2222219" y="0"/>
                </a:lnTo>
                <a:lnTo>
                  <a:pt x="2176437" y="566"/>
                </a:lnTo>
                <a:lnTo>
                  <a:pt x="2132036" y="2411"/>
                </a:lnTo>
                <a:lnTo>
                  <a:pt x="2089122" y="5631"/>
                </a:lnTo>
                <a:lnTo>
                  <a:pt x="2047800" y="10325"/>
                </a:lnTo>
                <a:lnTo>
                  <a:pt x="2008178" y="16592"/>
                </a:lnTo>
                <a:lnTo>
                  <a:pt x="1970361" y="24529"/>
                </a:lnTo>
                <a:lnTo>
                  <a:pt x="1900568" y="45809"/>
                </a:lnTo>
                <a:lnTo>
                  <a:pt x="1864775" y="62389"/>
                </a:lnTo>
                <a:lnTo>
                  <a:pt x="1804798" y="107170"/>
                </a:lnTo>
                <a:lnTo>
                  <a:pt x="1758068" y="165113"/>
                </a:lnTo>
                <a:lnTo>
                  <a:pt x="1738833" y="198145"/>
                </a:lnTo>
                <a:lnTo>
                  <a:pt x="1721904" y="233419"/>
                </a:lnTo>
                <a:lnTo>
                  <a:pt x="1706946" y="270584"/>
                </a:lnTo>
                <a:lnTo>
                  <a:pt x="1693626" y="309291"/>
                </a:lnTo>
                <a:lnTo>
                  <a:pt x="1681606" y="349190"/>
                </a:lnTo>
                <a:lnTo>
                  <a:pt x="1670553" y="389931"/>
                </a:lnTo>
                <a:lnTo>
                  <a:pt x="1660132" y="431164"/>
                </a:lnTo>
                <a:lnTo>
                  <a:pt x="1650007" y="472541"/>
                </a:lnTo>
                <a:lnTo>
                  <a:pt x="1639843" y="513710"/>
                </a:lnTo>
                <a:lnTo>
                  <a:pt x="1629305" y="554323"/>
                </a:lnTo>
                <a:lnTo>
                  <a:pt x="1618059" y="594030"/>
                </a:lnTo>
                <a:lnTo>
                  <a:pt x="1605769" y="632481"/>
                </a:lnTo>
                <a:lnTo>
                  <a:pt x="1592101" y="669325"/>
                </a:lnTo>
                <a:lnTo>
                  <a:pt x="1576718" y="704215"/>
                </a:lnTo>
                <a:lnTo>
                  <a:pt x="1539473" y="766728"/>
                </a:lnTo>
                <a:lnTo>
                  <a:pt x="1491351" y="817222"/>
                </a:lnTo>
                <a:lnTo>
                  <a:pt x="1429674" y="852899"/>
                </a:lnTo>
                <a:lnTo>
                  <a:pt x="1392915" y="864307"/>
                </a:lnTo>
                <a:lnTo>
                  <a:pt x="1324728" y="874772"/>
                </a:lnTo>
                <a:lnTo>
                  <a:pt x="1287826" y="876760"/>
                </a:lnTo>
                <a:lnTo>
                  <a:pt x="1249181" y="876735"/>
                </a:lnTo>
                <a:lnTo>
                  <a:pt x="1208889" y="874809"/>
                </a:lnTo>
                <a:lnTo>
                  <a:pt x="1167048" y="871093"/>
                </a:lnTo>
                <a:lnTo>
                  <a:pt x="1123755" y="865700"/>
                </a:lnTo>
                <a:lnTo>
                  <a:pt x="1079106" y="858741"/>
                </a:lnTo>
                <a:lnTo>
                  <a:pt x="1033199" y="850328"/>
                </a:lnTo>
                <a:lnTo>
                  <a:pt x="986130" y="840573"/>
                </a:lnTo>
                <a:lnTo>
                  <a:pt x="937996" y="829589"/>
                </a:lnTo>
                <a:lnTo>
                  <a:pt x="888895" y="817487"/>
                </a:lnTo>
                <a:lnTo>
                  <a:pt x="838922" y="804378"/>
                </a:lnTo>
                <a:lnTo>
                  <a:pt x="788176" y="790376"/>
                </a:lnTo>
                <a:lnTo>
                  <a:pt x="736752" y="775591"/>
                </a:lnTo>
                <a:lnTo>
                  <a:pt x="684748" y="760136"/>
                </a:lnTo>
                <a:lnTo>
                  <a:pt x="632261" y="744123"/>
                </a:lnTo>
                <a:lnTo>
                  <a:pt x="579388" y="727663"/>
                </a:lnTo>
                <a:lnTo>
                  <a:pt x="526225" y="710869"/>
                </a:lnTo>
                <a:lnTo>
                  <a:pt x="472869" y="693852"/>
                </a:lnTo>
                <a:lnTo>
                  <a:pt x="419418" y="676725"/>
                </a:lnTo>
                <a:lnTo>
                  <a:pt x="365969" y="659598"/>
                </a:lnTo>
                <a:lnTo>
                  <a:pt x="312617" y="642585"/>
                </a:lnTo>
                <a:lnTo>
                  <a:pt x="259461" y="625797"/>
                </a:lnTo>
                <a:lnTo>
                  <a:pt x="206597" y="609346"/>
                </a:lnTo>
                <a:lnTo>
                  <a:pt x="154122" y="593344"/>
                </a:lnTo>
                <a:lnTo>
                  <a:pt x="102133" y="577903"/>
                </a:lnTo>
                <a:lnTo>
                  <a:pt x="50726" y="563134"/>
                </a:lnTo>
                <a:lnTo>
                  <a:pt x="0" y="5491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623871" y="3414542"/>
            <a:ext cx="68312" cy="47015"/>
          </a:xfrm>
          <a:custGeom>
            <a:avLst/>
            <a:gdLst/>
            <a:ahLst/>
            <a:cxnLst/>
            <a:rect l="l" t="t" r="r" b="b"/>
            <a:pathLst>
              <a:path w="107950" h="74295">
                <a:moveTo>
                  <a:pt x="107807" y="0"/>
                </a:moveTo>
                <a:lnTo>
                  <a:pt x="0" y="12315"/>
                </a:lnTo>
                <a:lnTo>
                  <a:pt x="89322" y="73924"/>
                </a:lnTo>
                <a:lnTo>
                  <a:pt x="1078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623871" y="3414542"/>
            <a:ext cx="68312" cy="47015"/>
          </a:xfrm>
          <a:custGeom>
            <a:avLst/>
            <a:gdLst/>
            <a:ahLst/>
            <a:cxnLst/>
            <a:rect l="l" t="t" r="r" b="b"/>
            <a:pathLst>
              <a:path w="107950" h="74295">
                <a:moveTo>
                  <a:pt x="0" y="12315"/>
                </a:moveTo>
                <a:lnTo>
                  <a:pt x="89322" y="73924"/>
                </a:lnTo>
                <a:lnTo>
                  <a:pt x="107807" y="0"/>
                </a:lnTo>
                <a:lnTo>
                  <a:pt x="0" y="1231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4902293" y="2487684"/>
            <a:ext cx="180023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1900" i="1" spc="-60" dirty="0">
                <a:latin typeface="Times New Roman"/>
                <a:cs typeface="Times New Roman"/>
              </a:rPr>
              <a:t>U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410428" y="3090437"/>
            <a:ext cx="198507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1900" i="1" spc="85" dirty="0"/>
              <a:t>R</a:t>
            </a:r>
            <a:endParaRPr sz="1900"/>
          </a:p>
        </p:txBody>
      </p:sp>
      <p:sp>
        <p:nvSpPr>
          <p:cNvPr id="68" name="object 68"/>
          <p:cNvSpPr txBox="1"/>
          <p:nvPr/>
        </p:nvSpPr>
        <p:spPr>
          <a:xfrm>
            <a:off x="4907308" y="3741412"/>
            <a:ext cx="196498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1900" i="1" spc="142" dirty="0">
                <a:latin typeface="Verdana"/>
                <a:cs typeface="Verdana"/>
              </a:rPr>
              <a:t>A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370987" y="3749448"/>
            <a:ext cx="198507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1900" i="1" spc="152" dirty="0">
                <a:latin typeface="Verdana"/>
                <a:cs typeface="Verdana"/>
              </a:rPr>
              <a:t>B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363312" y="2487684"/>
            <a:ext cx="156314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1900" i="1" spc="3" dirty="0">
                <a:latin typeface="Trebuchet MS"/>
                <a:cs typeface="Trebuchet MS"/>
              </a:rPr>
              <a:t>V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594753" y="3002034"/>
            <a:ext cx="170378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1900" i="1" spc="-32" dirty="0"/>
              <a:t>P</a:t>
            </a:r>
            <a:endParaRPr sz="1900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35039" y="4806155"/>
            <a:ext cx="3559523" cy="110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52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Structurally constrained RNNs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Language modeling on </a:t>
            </a:r>
            <a:r>
              <a:rPr lang="en-US" dirty="0" err="1"/>
              <a:t>penntree</a:t>
            </a:r>
            <a:r>
              <a:rPr lang="en-US" dirty="0"/>
              <a:t> bank corpus</a:t>
            </a:r>
          </a:p>
        </p:txBody>
      </p:sp>
      <p:graphicFrame>
        <p:nvGraphicFramePr>
          <p:cNvPr id="23" name="Shape 105"/>
          <p:cNvGraphicFramePr/>
          <p:nvPr>
            <p:extLst>
              <p:ext uri="{D42A27DB-BD31-4B8C-83A1-F6EECF244321}">
                <p14:modId xmlns:p14="http://schemas.microsoft.com/office/powerpoint/2010/main" val="3072816722"/>
              </p:ext>
            </p:extLst>
          </p:nvPr>
        </p:nvGraphicFramePr>
        <p:xfrm>
          <a:off x="1376172" y="1730557"/>
          <a:ext cx="3724656" cy="2346144"/>
        </p:xfrm>
        <a:graphic>
          <a:graphicData uri="http://schemas.openxmlformats.org/drawingml/2006/table">
            <a:tbl>
              <a:tblPr firstRow="1" bandRow="1">
                <a:noFill/>
                <a:tableStyleId>{C7806B90-F4B4-4DD5-B165-D0DAAE6AC9AA}</a:tableStyleId>
              </a:tblPr>
              <a:tblGrid>
                <a:gridCol w="12415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415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155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102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Model</a:t>
                      </a:r>
                    </a:p>
                  </a:txBody>
                  <a:tcPr marL="69250" marR="69250" marT="34625" marB="34625" anchor="ctr">
                    <a:lnL w="12700" cap="flat" cmpd="sng">
                      <a:solidFill>
                        <a:srgbClr val="570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570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06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#hidden</a:t>
                      </a:r>
                    </a:p>
                  </a:txBody>
                  <a:tcPr marL="69250" marR="69250" marT="34625" marB="34625" anchor="ctr">
                    <a:lnL w="12700" cap="flat" cmpd="sng">
                      <a:solidFill>
                        <a:srgbClr val="570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570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06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#context</a:t>
                      </a:r>
                    </a:p>
                  </a:txBody>
                  <a:tcPr marL="69250" marR="69250" marT="34625" marB="34625" anchor="ctr">
                    <a:lnL w="12700" cap="flat" cmpd="sng">
                      <a:solidFill>
                        <a:srgbClr val="570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06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1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Ngram</a:t>
                      </a:r>
                      <a:endParaRPr lang="en-US" sz="12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9250" marR="69250" marT="34625" marB="346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L="69250" marR="69250" marT="34625" marB="346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L="69250" marR="69250" marT="34625" marB="346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1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Ngram</a:t>
                      </a: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+ cache</a:t>
                      </a:r>
                    </a:p>
                  </a:txBody>
                  <a:tcPr marL="69250" marR="69250" marT="34625" marB="346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L="69250" marR="69250" marT="34625" marB="346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L="69250" marR="69250" marT="34625" marB="346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1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SRN</a:t>
                      </a:r>
                    </a:p>
                  </a:txBody>
                  <a:tcPr marL="69250" marR="69250" marT="34625" marB="346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</a:t>
                      </a:r>
                    </a:p>
                  </a:txBody>
                  <a:tcPr marL="69250" marR="69250" marT="34625" marB="346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L="69250" marR="69250" marT="34625" marB="346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1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SRN</a:t>
                      </a:r>
                    </a:p>
                  </a:txBody>
                  <a:tcPr marL="69250" marR="69250" marT="34625" marB="346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3299269"/>
                  </a:ext>
                </a:extLst>
              </a:tr>
              <a:tr h="391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SRN</a:t>
                      </a:r>
                    </a:p>
                  </a:txBody>
                  <a:tcPr marL="69250" marR="69250" marT="34625" marB="346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300</a:t>
                      </a: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76886753"/>
                  </a:ext>
                </a:extLst>
              </a:tr>
            </a:tbl>
          </a:graphicData>
        </a:graphic>
      </p:graphicFrame>
      <p:graphicFrame>
        <p:nvGraphicFramePr>
          <p:cNvPr id="24" name="Shape 105"/>
          <p:cNvGraphicFramePr/>
          <p:nvPr>
            <p:extLst>
              <p:ext uri="{D42A27DB-BD31-4B8C-83A1-F6EECF244321}">
                <p14:modId xmlns:p14="http://schemas.microsoft.com/office/powerpoint/2010/main" val="225168875"/>
              </p:ext>
            </p:extLst>
          </p:nvPr>
        </p:nvGraphicFramePr>
        <p:xfrm>
          <a:off x="5253229" y="1730557"/>
          <a:ext cx="1600200" cy="2346144"/>
        </p:xfrm>
        <a:graphic>
          <a:graphicData uri="http://schemas.openxmlformats.org/drawingml/2006/table">
            <a:tbl>
              <a:tblPr firstRow="1" bandRow="1">
                <a:noFill/>
                <a:tableStyleId>{C7806B90-F4B4-4DD5-B165-D0DAAE6AC9AA}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102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</a:t>
                      </a:r>
                      <a:r>
                        <a:rPr lang="en-US" sz="1600" b="1" u="none" strike="noStrike" cap="none" baseline="0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perplexity</a:t>
                      </a:r>
                      <a:endParaRPr lang="en-US" sz="1600" b="1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9250" marR="69250" marT="34625" marB="34625" anchor="ctr">
                    <a:lnL w="12700" cap="flat" cmpd="sng">
                      <a:solidFill>
                        <a:srgbClr val="570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06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1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141</a:t>
                      </a:r>
                    </a:p>
                  </a:txBody>
                  <a:tcPr marL="69250" marR="69250" marT="34625" marB="346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1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125</a:t>
                      </a:r>
                    </a:p>
                  </a:txBody>
                  <a:tcPr marL="69250" marR="69250" marT="34625" marB="346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1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144</a:t>
                      </a:r>
                    </a:p>
                  </a:txBody>
                  <a:tcPr marL="69250" marR="69250" marT="34625" marB="346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1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129</a:t>
                      </a: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3299269"/>
                  </a:ext>
                </a:extLst>
              </a:tr>
              <a:tr h="391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129</a:t>
                      </a: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76886753"/>
                  </a:ext>
                </a:extLst>
              </a:tr>
            </a:tbl>
          </a:graphicData>
        </a:graphic>
      </p:graphicFrame>
      <p:graphicFrame>
        <p:nvGraphicFramePr>
          <p:cNvPr id="26" name="Shape 105"/>
          <p:cNvGraphicFramePr/>
          <p:nvPr>
            <p:extLst>
              <p:ext uri="{D42A27DB-BD31-4B8C-83A1-F6EECF244321}">
                <p14:modId xmlns:p14="http://schemas.microsoft.com/office/powerpoint/2010/main" val="1354229301"/>
              </p:ext>
            </p:extLst>
          </p:nvPr>
        </p:nvGraphicFramePr>
        <p:xfrm>
          <a:off x="1376172" y="4493804"/>
          <a:ext cx="3724656" cy="782048"/>
        </p:xfrm>
        <a:graphic>
          <a:graphicData uri="http://schemas.openxmlformats.org/drawingml/2006/table">
            <a:tbl>
              <a:tblPr firstRow="1" bandRow="1">
                <a:noFill/>
                <a:tableStyleId>{C7806B90-F4B4-4DD5-B165-D0DAAE6AC9AA}</a:tableStyleId>
              </a:tblPr>
              <a:tblGrid>
                <a:gridCol w="12415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415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155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1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SCRN</a:t>
                      </a:r>
                    </a:p>
                  </a:txBody>
                  <a:tcPr marL="69250" marR="69250" marT="34625" marB="346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</a:t>
                      </a: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1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SCRN</a:t>
                      </a:r>
                    </a:p>
                  </a:txBody>
                  <a:tcPr marL="69250" marR="69250" marT="34625" marB="346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300</a:t>
                      </a: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</a:t>
                      </a: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3299269"/>
                  </a:ext>
                </a:extLst>
              </a:tr>
            </a:tbl>
          </a:graphicData>
        </a:graphic>
      </p:graphicFrame>
      <p:graphicFrame>
        <p:nvGraphicFramePr>
          <p:cNvPr id="27" name="Shape 105"/>
          <p:cNvGraphicFramePr/>
          <p:nvPr>
            <p:extLst>
              <p:ext uri="{D42A27DB-BD31-4B8C-83A1-F6EECF244321}">
                <p14:modId xmlns:p14="http://schemas.microsoft.com/office/powerpoint/2010/main" val="2561916382"/>
              </p:ext>
            </p:extLst>
          </p:nvPr>
        </p:nvGraphicFramePr>
        <p:xfrm>
          <a:off x="5253229" y="4493804"/>
          <a:ext cx="1600200" cy="782048"/>
        </p:xfrm>
        <a:graphic>
          <a:graphicData uri="http://schemas.openxmlformats.org/drawingml/2006/table">
            <a:tbl>
              <a:tblPr firstRow="1" bandRow="1">
                <a:noFill/>
                <a:tableStyleId>{C7806B90-F4B4-4DD5-B165-D0DAAE6AC9AA}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1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115</a:t>
                      </a: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3299269"/>
                  </a:ext>
                </a:extLst>
              </a:tr>
              <a:tr h="391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115</a:t>
                      </a: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76886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429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Structurally constrained RNNS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Language modeling on text8 corpus</a:t>
            </a:r>
          </a:p>
        </p:txBody>
      </p:sp>
      <p:graphicFrame>
        <p:nvGraphicFramePr>
          <p:cNvPr id="12" name="Shape 105"/>
          <p:cNvGraphicFramePr/>
          <p:nvPr>
            <p:extLst>
              <p:ext uri="{D42A27DB-BD31-4B8C-83A1-F6EECF244321}">
                <p14:modId xmlns:p14="http://schemas.microsoft.com/office/powerpoint/2010/main" val="2349156879"/>
              </p:ext>
            </p:extLst>
          </p:nvPr>
        </p:nvGraphicFramePr>
        <p:xfrm>
          <a:off x="690373" y="1730557"/>
          <a:ext cx="3724656" cy="1564096"/>
        </p:xfrm>
        <a:graphic>
          <a:graphicData uri="http://schemas.openxmlformats.org/drawingml/2006/table">
            <a:tbl>
              <a:tblPr firstRow="1" bandRow="1">
                <a:noFill/>
                <a:tableStyleId>{C7806B90-F4B4-4DD5-B165-D0DAAE6AC9AA}</a:tableStyleId>
              </a:tblPr>
              <a:tblGrid>
                <a:gridCol w="12415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415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155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102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Model</a:t>
                      </a:r>
                    </a:p>
                  </a:txBody>
                  <a:tcPr marL="69250" marR="69250" marT="34625" marB="34625" anchor="ctr">
                    <a:lnL w="12700" cap="flat" cmpd="sng">
                      <a:solidFill>
                        <a:srgbClr val="570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570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06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#hidden</a:t>
                      </a:r>
                    </a:p>
                  </a:txBody>
                  <a:tcPr marL="69250" marR="69250" marT="34625" marB="34625" anchor="ctr">
                    <a:lnL w="12700" cap="flat" cmpd="sng">
                      <a:solidFill>
                        <a:srgbClr val="570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570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06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#context</a:t>
                      </a:r>
                    </a:p>
                  </a:txBody>
                  <a:tcPr marL="69250" marR="69250" marT="34625" marB="34625" anchor="ctr">
                    <a:lnL w="12700" cap="flat" cmpd="sng">
                      <a:solidFill>
                        <a:srgbClr val="570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06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1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SCRN</a:t>
                      </a:r>
                    </a:p>
                  </a:txBody>
                  <a:tcPr marL="69250" marR="69250" marT="34625" marB="346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245</a:t>
                      </a: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1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SCRN</a:t>
                      </a:r>
                    </a:p>
                  </a:txBody>
                  <a:tcPr marL="69250" marR="69250" marT="34625" marB="346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300</a:t>
                      </a: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</a:t>
                      </a: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3299269"/>
                  </a:ext>
                </a:extLst>
              </a:tr>
              <a:tr h="391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SCRN</a:t>
                      </a:r>
                    </a:p>
                  </a:txBody>
                  <a:tcPr marL="69250" marR="69250" marT="34625" marB="346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500</a:t>
                      </a: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184</a:t>
                      </a: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76886753"/>
                  </a:ext>
                </a:extLst>
              </a:tr>
            </a:tbl>
          </a:graphicData>
        </a:graphic>
      </p:graphicFrame>
      <p:graphicFrame>
        <p:nvGraphicFramePr>
          <p:cNvPr id="13" name="Shape 105"/>
          <p:cNvGraphicFramePr/>
          <p:nvPr>
            <p:extLst>
              <p:ext uri="{D42A27DB-BD31-4B8C-83A1-F6EECF244321}">
                <p14:modId xmlns:p14="http://schemas.microsoft.com/office/powerpoint/2010/main" val="1141823940"/>
              </p:ext>
            </p:extLst>
          </p:nvPr>
        </p:nvGraphicFramePr>
        <p:xfrm>
          <a:off x="4567428" y="1730557"/>
          <a:ext cx="2971800" cy="1564096"/>
        </p:xfrm>
        <a:graphic>
          <a:graphicData uri="http://schemas.openxmlformats.org/drawingml/2006/table">
            <a:tbl>
              <a:tblPr firstRow="1" bandRow="1">
                <a:noFill/>
                <a:tableStyleId>{C7806B90-F4B4-4DD5-B165-D0DAAE6AC9AA}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xmlns="" val="2301994095"/>
                    </a:ext>
                  </a:extLst>
                </a:gridCol>
              </a:tblGrid>
              <a:tr h="39102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Context = 40</a:t>
                      </a:r>
                    </a:p>
                  </a:txBody>
                  <a:tcPr marL="69250" marR="69250" marT="34625" marB="34625" anchor="ctr">
                    <a:lnL w="12700" cap="flat" cmpd="sng">
                      <a:solidFill>
                        <a:srgbClr val="570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0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06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Context = 80</a:t>
                      </a:r>
                    </a:p>
                  </a:txBody>
                  <a:tcPr marL="69250" marR="69250" marT="34625" marB="34625" anchor="ctr">
                    <a:lnL w="12700" cap="flat" cmpd="sng">
                      <a:solidFill>
                        <a:srgbClr val="570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06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1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189</a:t>
                      </a:r>
                    </a:p>
                  </a:txBody>
                  <a:tcPr marL="69250" marR="69250" marT="34625" marB="346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184</a:t>
                      </a:r>
                    </a:p>
                  </a:txBody>
                  <a:tcPr marL="69250" marR="69250" marT="34625" marB="346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1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165</a:t>
                      </a: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164</a:t>
                      </a: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3299269"/>
                  </a:ext>
                </a:extLst>
              </a:tr>
              <a:tr h="391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162</a:t>
                      </a: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161</a:t>
                      </a: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76886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471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Long Short-Term Memory (LSTM)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Recently gained a lot of popularity</a:t>
            </a:r>
          </a:p>
          <a:p>
            <a:r>
              <a:rPr lang="en-US" dirty="0"/>
              <a:t>Have explicit memory “cells” to store short-term activations the presence of additional gates partly alleviates the vanishing gradient problem</a:t>
            </a:r>
          </a:p>
          <a:p>
            <a:r>
              <a:rPr lang="en-US" dirty="0"/>
              <a:t>Multi-layer versions shown to work quite well on tasks which have “medium term” dependencies</a:t>
            </a:r>
          </a:p>
          <a:p>
            <a:endParaRPr lang="en-US" dirty="0"/>
          </a:p>
        </p:txBody>
      </p:sp>
      <p:sp>
        <p:nvSpPr>
          <p:cNvPr id="10" name="object 4"/>
          <p:cNvSpPr txBox="1"/>
          <p:nvPr/>
        </p:nvSpPr>
        <p:spPr>
          <a:xfrm>
            <a:off x="121254" y="5753100"/>
            <a:ext cx="6792233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lang="en-US" sz="1200" spc="-13" dirty="0"/>
              <a:t>Hochreiter et.al.,1997: Long Short-Term Memory</a:t>
            </a:r>
          </a:p>
        </p:txBody>
      </p:sp>
    </p:spTree>
    <p:extLst>
      <p:ext uri="{BB962C8B-B14F-4D97-AF65-F5344CB8AC3E}">
        <p14:creationId xmlns:p14="http://schemas.microsoft.com/office/powerpoint/2010/main" val="791663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93862" y="2453924"/>
            <a:ext cx="1137243" cy="11652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2454" y="3732974"/>
            <a:ext cx="1760892" cy="4863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3282" y="2792286"/>
            <a:ext cx="1760892" cy="4863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3282" y="1965897"/>
            <a:ext cx="1760892" cy="4863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0161" y="2513565"/>
            <a:ext cx="942305" cy="970434"/>
          </a:xfrm>
          <a:custGeom>
            <a:avLst/>
            <a:gdLst/>
            <a:ahLst/>
            <a:cxnLst/>
            <a:rect l="l" t="t" r="r" b="b"/>
            <a:pathLst>
              <a:path w="1489075" h="1533525">
                <a:moveTo>
                  <a:pt x="1270729" y="224558"/>
                </a:moveTo>
                <a:lnTo>
                  <a:pt x="1302981" y="259909"/>
                </a:lnTo>
                <a:lnTo>
                  <a:pt x="1332653" y="296785"/>
                </a:lnTo>
                <a:lnTo>
                  <a:pt x="1359744" y="335058"/>
                </a:lnTo>
                <a:lnTo>
                  <a:pt x="1384256" y="374601"/>
                </a:lnTo>
                <a:lnTo>
                  <a:pt x="1406187" y="415288"/>
                </a:lnTo>
                <a:lnTo>
                  <a:pt x="1425538" y="456990"/>
                </a:lnTo>
                <a:lnTo>
                  <a:pt x="1442309" y="499581"/>
                </a:lnTo>
                <a:lnTo>
                  <a:pt x="1456500" y="542935"/>
                </a:lnTo>
                <a:lnTo>
                  <a:pt x="1468111" y="586923"/>
                </a:lnTo>
                <a:lnTo>
                  <a:pt x="1477141" y="631420"/>
                </a:lnTo>
                <a:lnTo>
                  <a:pt x="1483592" y="676297"/>
                </a:lnTo>
                <a:lnTo>
                  <a:pt x="1487462" y="721429"/>
                </a:lnTo>
                <a:lnTo>
                  <a:pt x="1488752" y="766688"/>
                </a:lnTo>
                <a:lnTo>
                  <a:pt x="1487462" y="811946"/>
                </a:lnTo>
                <a:lnTo>
                  <a:pt x="1483592" y="857078"/>
                </a:lnTo>
                <a:lnTo>
                  <a:pt x="1477141" y="901955"/>
                </a:lnTo>
                <a:lnTo>
                  <a:pt x="1468111" y="946452"/>
                </a:lnTo>
                <a:lnTo>
                  <a:pt x="1456500" y="990440"/>
                </a:lnTo>
                <a:lnTo>
                  <a:pt x="1442309" y="1033794"/>
                </a:lnTo>
                <a:lnTo>
                  <a:pt x="1425538" y="1076385"/>
                </a:lnTo>
                <a:lnTo>
                  <a:pt x="1406187" y="1118087"/>
                </a:lnTo>
                <a:lnTo>
                  <a:pt x="1384256" y="1158773"/>
                </a:lnTo>
                <a:lnTo>
                  <a:pt x="1359744" y="1198316"/>
                </a:lnTo>
                <a:lnTo>
                  <a:pt x="1332653" y="1236589"/>
                </a:lnTo>
                <a:lnTo>
                  <a:pt x="1302981" y="1273465"/>
                </a:lnTo>
                <a:lnTo>
                  <a:pt x="1270729" y="1308817"/>
                </a:lnTo>
                <a:lnTo>
                  <a:pt x="1236406" y="1342035"/>
                </a:lnTo>
                <a:lnTo>
                  <a:pt x="1200603" y="1372596"/>
                </a:lnTo>
                <a:lnTo>
                  <a:pt x="1163444" y="1400500"/>
                </a:lnTo>
                <a:lnTo>
                  <a:pt x="1125052" y="1425746"/>
                </a:lnTo>
                <a:lnTo>
                  <a:pt x="1085550" y="1448335"/>
                </a:lnTo>
                <a:lnTo>
                  <a:pt x="1045061" y="1468266"/>
                </a:lnTo>
                <a:lnTo>
                  <a:pt x="1003709" y="1485540"/>
                </a:lnTo>
                <a:lnTo>
                  <a:pt x="961617" y="1500156"/>
                </a:lnTo>
                <a:lnTo>
                  <a:pt x="918909" y="1512115"/>
                </a:lnTo>
                <a:lnTo>
                  <a:pt x="875707" y="1521416"/>
                </a:lnTo>
                <a:lnTo>
                  <a:pt x="832136" y="1528060"/>
                </a:lnTo>
                <a:lnTo>
                  <a:pt x="788317" y="1532046"/>
                </a:lnTo>
                <a:lnTo>
                  <a:pt x="744376" y="1533375"/>
                </a:lnTo>
                <a:lnTo>
                  <a:pt x="700434" y="1532046"/>
                </a:lnTo>
                <a:lnTo>
                  <a:pt x="656616" y="1528060"/>
                </a:lnTo>
                <a:lnTo>
                  <a:pt x="613045" y="1521416"/>
                </a:lnTo>
                <a:lnTo>
                  <a:pt x="569843" y="1512115"/>
                </a:lnTo>
                <a:lnTo>
                  <a:pt x="527134" y="1500156"/>
                </a:lnTo>
                <a:lnTo>
                  <a:pt x="485043" y="1485540"/>
                </a:lnTo>
                <a:lnTo>
                  <a:pt x="443691" y="1468266"/>
                </a:lnTo>
                <a:lnTo>
                  <a:pt x="403202" y="1448335"/>
                </a:lnTo>
                <a:lnTo>
                  <a:pt x="363700" y="1425746"/>
                </a:lnTo>
                <a:lnTo>
                  <a:pt x="325308" y="1400500"/>
                </a:lnTo>
                <a:lnTo>
                  <a:pt x="288148" y="1372596"/>
                </a:lnTo>
                <a:lnTo>
                  <a:pt x="252346" y="1342035"/>
                </a:lnTo>
                <a:lnTo>
                  <a:pt x="218023" y="1308817"/>
                </a:lnTo>
                <a:lnTo>
                  <a:pt x="185771" y="1273465"/>
                </a:lnTo>
                <a:lnTo>
                  <a:pt x="156099" y="1236589"/>
                </a:lnTo>
                <a:lnTo>
                  <a:pt x="129007" y="1198316"/>
                </a:lnTo>
                <a:lnTo>
                  <a:pt x="104496" y="1158773"/>
                </a:lnTo>
                <a:lnTo>
                  <a:pt x="82565" y="1118087"/>
                </a:lnTo>
                <a:lnTo>
                  <a:pt x="63213" y="1076385"/>
                </a:lnTo>
                <a:lnTo>
                  <a:pt x="46442" y="1033794"/>
                </a:lnTo>
                <a:lnTo>
                  <a:pt x="32251" y="990440"/>
                </a:lnTo>
                <a:lnTo>
                  <a:pt x="20641" y="946452"/>
                </a:lnTo>
                <a:lnTo>
                  <a:pt x="11610" y="901955"/>
                </a:lnTo>
                <a:lnTo>
                  <a:pt x="5160" y="857078"/>
                </a:lnTo>
                <a:lnTo>
                  <a:pt x="1290" y="811946"/>
                </a:lnTo>
                <a:lnTo>
                  <a:pt x="0" y="766688"/>
                </a:lnTo>
                <a:lnTo>
                  <a:pt x="1290" y="721429"/>
                </a:lnTo>
                <a:lnTo>
                  <a:pt x="5160" y="676297"/>
                </a:lnTo>
                <a:lnTo>
                  <a:pt x="11610" y="631420"/>
                </a:lnTo>
                <a:lnTo>
                  <a:pt x="20641" y="586923"/>
                </a:lnTo>
                <a:lnTo>
                  <a:pt x="32251" y="542935"/>
                </a:lnTo>
                <a:lnTo>
                  <a:pt x="46442" y="499581"/>
                </a:lnTo>
                <a:lnTo>
                  <a:pt x="63213" y="456990"/>
                </a:lnTo>
                <a:lnTo>
                  <a:pt x="82565" y="415288"/>
                </a:lnTo>
                <a:lnTo>
                  <a:pt x="104496" y="374601"/>
                </a:lnTo>
                <a:lnTo>
                  <a:pt x="129007" y="335058"/>
                </a:lnTo>
                <a:lnTo>
                  <a:pt x="156099" y="296785"/>
                </a:lnTo>
                <a:lnTo>
                  <a:pt x="185771" y="259909"/>
                </a:lnTo>
                <a:lnTo>
                  <a:pt x="218023" y="224558"/>
                </a:lnTo>
                <a:lnTo>
                  <a:pt x="252346" y="191339"/>
                </a:lnTo>
                <a:lnTo>
                  <a:pt x="288148" y="160778"/>
                </a:lnTo>
                <a:lnTo>
                  <a:pt x="325308" y="132874"/>
                </a:lnTo>
                <a:lnTo>
                  <a:pt x="363700" y="107628"/>
                </a:lnTo>
                <a:lnTo>
                  <a:pt x="403202" y="85039"/>
                </a:lnTo>
                <a:lnTo>
                  <a:pt x="443691" y="65108"/>
                </a:lnTo>
                <a:lnTo>
                  <a:pt x="485043" y="47834"/>
                </a:lnTo>
                <a:lnTo>
                  <a:pt x="527134" y="33218"/>
                </a:lnTo>
                <a:lnTo>
                  <a:pt x="569843" y="21259"/>
                </a:lnTo>
                <a:lnTo>
                  <a:pt x="613045" y="11958"/>
                </a:lnTo>
                <a:lnTo>
                  <a:pt x="656616" y="5314"/>
                </a:lnTo>
                <a:lnTo>
                  <a:pt x="700434" y="1328"/>
                </a:lnTo>
                <a:lnTo>
                  <a:pt x="744376" y="0"/>
                </a:lnTo>
                <a:lnTo>
                  <a:pt x="788317" y="1328"/>
                </a:lnTo>
                <a:lnTo>
                  <a:pt x="832136" y="5314"/>
                </a:lnTo>
                <a:lnTo>
                  <a:pt x="875707" y="11958"/>
                </a:lnTo>
                <a:lnTo>
                  <a:pt x="918909" y="21259"/>
                </a:lnTo>
                <a:lnTo>
                  <a:pt x="961617" y="33218"/>
                </a:lnTo>
                <a:lnTo>
                  <a:pt x="1003709" y="47834"/>
                </a:lnTo>
                <a:lnTo>
                  <a:pt x="1045061" y="65108"/>
                </a:lnTo>
                <a:lnTo>
                  <a:pt x="1085550" y="85039"/>
                </a:lnTo>
                <a:lnTo>
                  <a:pt x="1125052" y="107628"/>
                </a:lnTo>
                <a:lnTo>
                  <a:pt x="1163444" y="132874"/>
                </a:lnTo>
                <a:lnTo>
                  <a:pt x="1200603" y="160778"/>
                </a:lnTo>
                <a:lnTo>
                  <a:pt x="1236406" y="191339"/>
                </a:lnTo>
                <a:lnTo>
                  <a:pt x="1270729" y="224558"/>
                </a:lnTo>
              </a:path>
            </a:pathLst>
          </a:custGeom>
          <a:ln w="14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8753" y="3792615"/>
            <a:ext cx="1568366" cy="293741"/>
          </a:xfrm>
          <a:custGeom>
            <a:avLst/>
            <a:gdLst/>
            <a:ahLst/>
            <a:cxnLst/>
            <a:rect l="l" t="t" r="r" b="b"/>
            <a:pathLst>
              <a:path w="2478404" h="464185">
                <a:moveTo>
                  <a:pt x="2405828" y="0"/>
                </a:moveTo>
                <a:lnTo>
                  <a:pt x="72464" y="0"/>
                </a:lnTo>
                <a:lnTo>
                  <a:pt x="44258" y="5697"/>
                </a:lnTo>
                <a:lnTo>
                  <a:pt x="21224" y="21234"/>
                </a:lnTo>
                <a:lnTo>
                  <a:pt x="5694" y="44278"/>
                </a:lnTo>
                <a:lnTo>
                  <a:pt x="0" y="72497"/>
                </a:lnTo>
                <a:lnTo>
                  <a:pt x="0" y="391488"/>
                </a:lnTo>
                <a:lnTo>
                  <a:pt x="5694" y="419708"/>
                </a:lnTo>
                <a:lnTo>
                  <a:pt x="21224" y="442752"/>
                </a:lnTo>
                <a:lnTo>
                  <a:pt x="44258" y="458289"/>
                </a:lnTo>
                <a:lnTo>
                  <a:pt x="72464" y="463986"/>
                </a:lnTo>
                <a:lnTo>
                  <a:pt x="2405828" y="463986"/>
                </a:lnTo>
                <a:lnTo>
                  <a:pt x="2434034" y="458289"/>
                </a:lnTo>
                <a:lnTo>
                  <a:pt x="2457067" y="442752"/>
                </a:lnTo>
                <a:lnTo>
                  <a:pt x="2472597" y="419708"/>
                </a:lnTo>
                <a:lnTo>
                  <a:pt x="2478291" y="391488"/>
                </a:lnTo>
                <a:lnTo>
                  <a:pt x="2478291" y="72497"/>
                </a:lnTo>
                <a:lnTo>
                  <a:pt x="2472597" y="44278"/>
                </a:lnTo>
                <a:lnTo>
                  <a:pt x="2457067" y="21234"/>
                </a:lnTo>
                <a:lnTo>
                  <a:pt x="2434034" y="5697"/>
                </a:lnTo>
                <a:lnTo>
                  <a:pt x="24058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8752" y="3792614"/>
            <a:ext cx="1568366" cy="293741"/>
          </a:xfrm>
          <a:custGeom>
            <a:avLst/>
            <a:gdLst/>
            <a:ahLst/>
            <a:cxnLst/>
            <a:rect l="l" t="t" r="r" b="b"/>
            <a:pathLst>
              <a:path w="2478404" h="464185">
                <a:moveTo>
                  <a:pt x="72464" y="0"/>
                </a:moveTo>
                <a:lnTo>
                  <a:pt x="2405827" y="0"/>
                </a:lnTo>
                <a:lnTo>
                  <a:pt x="2434033" y="5697"/>
                </a:lnTo>
                <a:lnTo>
                  <a:pt x="2457067" y="21234"/>
                </a:lnTo>
                <a:lnTo>
                  <a:pt x="2472597" y="44278"/>
                </a:lnTo>
                <a:lnTo>
                  <a:pt x="2478291" y="72497"/>
                </a:lnTo>
                <a:lnTo>
                  <a:pt x="2478291" y="391488"/>
                </a:lnTo>
                <a:lnTo>
                  <a:pt x="2472597" y="419708"/>
                </a:lnTo>
                <a:lnTo>
                  <a:pt x="2457067" y="442752"/>
                </a:lnTo>
                <a:lnTo>
                  <a:pt x="2434033" y="458289"/>
                </a:lnTo>
                <a:lnTo>
                  <a:pt x="2405827" y="463986"/>
                </a:lnTo>
                <a:lnTo>
                  <a:pt x="72464" y="463986"/>
                </a:lnTo>
                <a:lnTo>
                  <a:pt x="44258" y="458289"/>
                </a:lnTo>
                <a:lnTo>
                  <a:pt x="21224" y="442752"/>
                </a:lnTo>
                <a:lnTo>
                  <a:pt x="5694" y="419708"/>
                </a:lnTo>
                <a:lnTo>
                  <a:pt x="0" y="391488"/>
                </a:lnTo>
                <a:lnTo>
                  <a:pt x="0" y="72497"/>
                </a:lnTo>
                <a:lnTo>
                  <a:pt x="5694" y="44278"/>
                </a:lnTo>
                <a:lnTo>
                  <a:pt x="21224" y="21234"/>
                </a:lnTo>
                <a:lnTo>
                  <a:pt x="44258" y="5697"/>
                </a:lnTo>
                <a:lnTo>
                  <a:pt x="72464" y="0"/>
                </a:lnTo>
                <a:close/>
              </a:path>
            </a:pathLst>
          </a:custGeom>
          <a:ln w="14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95015" y="3236371"/>
            <a:ext cx="8037" cy="556543"/>
          </a:xfrm>
          <a:custGeom>
            <a:avLst/>
            <a:gdLst/>
            <a:ahLst/>
            <a:cxnLst/>
            <a:rect l="l" t="t" r="r" b="b"/>
            <a:pathLst>
              <a:path w="12700" h="879475">
                <a:moveTo>
                  <a:pt x="12458" y="879001"/>
                </a:moveTo>
                <a:lnTo>
                  <a:pt x="0" y="0"/>
                </a:lnTo>
              </a:path>
            </a:pathLst>
          </a:custGeom>
          <a:ln w="144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67504" y="3162975"/>
            <a:ext cx="55052" cy="73937"/>
          </a:xfrm>
          <a:custGeom>
            <a:avLst/>
            <a:gdLst/>
            <a:ahLst/>
            <a:cxnLst/>
            <a:rect l="l" t="t" r="r" b="b"/>
            <a:pathLst>
              <a:path w="86994" h="116839">
                <a:moveTo>
                  <a:pt x="41829" y="0"/>
                </a:moveTo>
                <a:lnTo>
                  <a:pt x="0" y="116601"/>
                </a:lnTo>
                <a:lnTo>
                  <a:pt x="86949" y="115369"/>
                </a:lnTo>
                <a:lnTo>
                  <a:pt x="418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67504" y="3162974"/>
            <a:ext cx="55052" cy="73937"/>
          </a:xfrm>
          <a:custGeom>
            <a:avLst/>
            <a:gdLst/>
            <a:ahLst/>
            <a:cxnLst/>
            <a:rect l="l" t="t" r="r" b="b"/>
            <a:pathLst>
              <a:path w="86994" h="116839">
                <a:moveTo>
                  <a:pt x="41829" y="0"/>
                </a:moveTo>
                <a:lnTo>
                  <a:pt x="0" y="116601"/>
                </a:lnTo>
                <a:lnTo>
                  <a:pt x="86948" y="115368"/>
                </a:lnTo>
                <a:lnTo>
                  <a:pt x="41829" y="0"/>
                </a:lnTo>
                <a:close/>
              </a:path>
            </a:pathLst>
          </a:custGeom>
          <a:ln w="144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93728" y="2409993"/>
            <a:ext cx="0" cy="437599"/>
          </a:xfrm>
          <a:custGeom>
            <a:avLst/>
            <a:gdLst/>
            <a:ahLst/>
            <a:cxnLst/>
            <a:rect l="l" t="t" r="r" b="b"/>
            <a:pathLst>
              <a:path h="691514">
                <a:moveTo>
                  <a:pt x="0" y="691114"/>
                </a:moveTo>
                <a:lnTo>
                  <a:pt x="0" y="0"/>
                </a:lnTo>
              </a:path>
            </a:pathLst>
          </a:custGeom>
          <a:ln w="144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66215" y="2336589"/>
            <a:ext cx="55052" cy="73536"/>
          </a:xfrm>
          <a:custGeom>
            <a:avLst/>
            <a:gdLst/>
            <a:ahLst/>
            <a:cxnLst/>
            <a:rect l="l" t="t" r="r" b="b"/>
            <a:pathLst>
              <a:path w="86994" h="116204">
                <a:moveTo>
                  <a:pt x="43478" y="0"/>
                </a:moveTo>
                <a:lnTo>
                  <a:pt x="0" y="115996"/>
                </a:lnTo>
                <a:lnTo>
                  <a:pt x="86956" y="115996"/>
                </a:lnTo>
                <a:lnTo>
                  <a:pt x="434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6214" y="2336588"/>
            <a:ext cx="55052" cy="73536"/>
          </a:xfrm>
          <a:custGeom>
            <a:avLst/>
            <a:gdLst/>
            <a:ahLst/>
            <a:cxnLst/>
            <a:rect l="l" t="t" r="r" b="b"/>
            <a:pathLst>
              <a:path w="86994" h="116204">
                <a:moveTo>
                  <a:pt x="43478" y="0"/>
                </a:moveTo>
                <a:lnTo>
                  <a:pt x="0" y="115996"/>
                </a:lnTo>
                <a:lnTo>
                  <a:pt x="86957" y="115996"/>
                </a:lnTo>
                <a:lnTo>
                  <a:pt x="43478" y="0"/>
                </a:lnTo>
                <a:close/>
              </a:path>
            </a:pathLst>
          </a:custGeom>
          <a:ln w="144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9581" y="2851927"/>
            <a:ext cx="1568366" cy="293741"/>
          </a:xfrm>
          <a:custGeom>
            <a:avLst/>
            <a:gdLst/>
            <a:ahLst/>
            <a:cxnLst/>
            <a:rect l="l" t="t" r="r" b="b"/>
            <a:pathLst>
              <a:path w="2478404" h="464185">
                <a:moveTo>
                  <a:pt x="2405828" y="0"/>
                </a:moveTo>
                <a:lnTo>
                  <a:pt x="72464" y="0"/>
                </a:lnTo>
                <a:lnTo>
                  <a:pt x="44258" y="5697"/>
                </a:lnTo>
                <a:lnTo>
                  <a:pt x="21224" y="21234"/>
                </a:lnTo>
                <a:lnTo>
                  <a:pt x="5694" y="44278"/>
                </a:lnTo>
                <a:lnTo>
                  <a:pt x="0" y="72497"/>
                </a:lnTo>
                <a:lnTo>
                  <a:pt x="0" y="391488"/>
                </a:lnTo>
                <a:lnTo>
                  <a:pt x="5694" y="419708"/>
                </a:lnTo>
                <a:lnTo>
                  <a:pt x="21224" y="442752"/>
                </a:lnTo>
                <a:lnTo>
                  <a:pt x="44258" y="458289"/>
                </a:lnTo>
                <a:lnTo>
                  <a:pt x="72464" y="463986"/>
                </a:lnTo>
                <a:lnTo>
                  <a:pt x="2405828" y="463986"/>
                </a:lnTo>
                <a:lnTo>
                  <a:pt x="2434034" y="458289"/>
                </a:lnTo>
                <a:lnTo>
                  <a:pt x="2457068" y="442752"/>
                </a:lnTo>
                <a:lnTo>
                  <a:pt x="2472598" y="419708"/>
                </a:lnTo>
                <a:lnTo>
                  <a:pt x="2478293" y="391488"/>
                </a:lnTo>
                <a:lnTo>
                  <a:pt x="2478293" y="72497"/>
                </a:lnTo>
                <a:lnTo>
                  <a:pt x="2472598" y="44278"/>
                </a:lnTo>
                <a:lnTo>
                  <a:pt x="2457068" y="21234"/>
                </a:lnTo>
                <a:lnTo>
                  <a:pt x="2434034" y="5697"/>
                </a:lnTo>
                <a:lnTo>
                  <a:pt x="24058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9581" y="2851926"/>
            <a:ext cx="1568366" cy="293741"/>
          </a:xfrm>
          <a:custGeom>
            <a:avLst/>
            <a:gdLst/>
            <a:ahLst/>
            <a:cxnLst/>
            <a:rect l="l" t="t" r="r" b="b"/>
            <a:pathLst>
              <a:path w="2478404" h="464185">
                <a:moveTo>
                  <a:pt x="72464" y="0"/>
                </a:moveTo>
                <a:lnTo>
                  <a:pt x="2405827" y="0"/>
                </a:lnTo>
                <a:lnTo>
                  <a:pt x="2434033" y="5697"/>
                </a:lnTo>
                <a:lnTo>
                  <a:pt x="2457067" y="21234"/>
                </a:lnTo>
                <a:lnTo>
                  <a:pt x="2472597" y="44278"/>
                </a:lnTo>
                <a:lnTo>
                  <a:pt x="2478291" y="72497"/>
                </a:lnTo>
                <a:lnTo>
                  <a:pt x="2478291" y="391488"/>
                </a:lnTo>
                <a:lnTo>
                  <a:pt x="2472597" y="419708"/>
                </a:lnTo>
                <a:lnTo>
                  <a:pt x="2457067" y="442752"/>
                </a:lnTo>
                <a:lnTo>
                  <a:pt x="2434033" y="458289"/>
                </a:lnTo>
                <a:lnTo>
                  <a:pt x="2405827" y="463986"/>
                </a:lnTo>
                <a:lnTo>
                  <a:pt x="72464" y="463986"/>
                </a:lnTo>
                <a:lnTo>
                  <a:pt x="44258" y="458289"/>
                </a:lnTo>
                <a:lnTo>
                  <a:pt x="21224" y="442752"/>
                </a:lnTo>
                <a:lnTo>
                  <a:pt x="5694" y="419708"/>
                </a:lnTo>
                <a:lnTo>
                  <a:pt x="0" y="391488"/>
                </a:lnTo>
                <a:lnTo>
                  <a:pt x="0" y="72497"/>
                </a:lnTo>
                <a:lnTo>
                  <a:pt x="5694" y="44278"/>
                </a:lnTo>
                <a:lnTo>
                  <a:pt x="21224" y="21234"/>
                </a:lnTo>
                <a:lnTo>
                  <a:pt x="44258" y="5697"/>
                </a:lnTo>
                <a:lnTo>
                  <a:pt x="72464" y="0"/>
                </a:lnTo>
                <a:close/>
              </a:path>
            </a:pathLst>
          </a:custGeom>
          <a:ln w="14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456806" y="2790279"/>
            <a:ext cx="25677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2200" i="1" spc="32" dirty="0">
                <a:latin typeface="Georgia"/>
                <a:cs typeface="Georgia"/>
              </a:rPr>
              <a:t>h</a:t>
            </a:r>
            <a:r>
              <a:rPr sz="2200" i="1" spc="38" baseline="-11820" dirty="0">
                <a:latin typeface="Trebuchet MS"/>
                <a:cs typeface="Trebuchet MS"/>
              </a:rPr>
              <a:t>t</a:t>
            </a:r>
            <a:endParaRPr sz="2200" baseline="-1182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09581" y="2025538"/>
            <a:ext cx="1568366" cy="293741"/>
          </a:xfrm>
          <a:custGeom>
            <a:avLst/>
            <a:gdLst/>
            <a:ahLst/>
            <a:cxnLst/>
            <a:rect l="l" t="t" r="r" b="b"/>
            <a:pathLst>
              <a:path w="2478404" h="464185">
                <a:moveTo>
                  <a:pt x="2405828" y="0"/>
                </a:moveTo>
                <a:lnTo>
                  <a:pt x="72464" y="0"/>
                </a:lnTo>
                <a:lnTo>
                  <a:pt x="44258" y="5697"/>
                </a:lnTo>
                <a:lnTo>
                  <a:pt x="21224" y="21233"/>
                </a:lnTo>
                <a:lnTo>
                  <a:pt x="5694" y="44278"/>
                </a:lnTo>
                <a:lnTo>
                  <a:pt x="0" y="72497"/>
                </a:lnTo>
                <a:lnTo>
                  <a:pt x="0" y="391488"/>
                </a:lnTo>
                <a:lnTo>
                  <a:pt x="5694" y="419708"/>
                </a:lnTo>
                <a:lnTo>
                  <a:pt x="21224" y="442752"/>
                </a:lnTo>
                <a:lnTo>
                  <a:pt x="44258" y="458289"/>
                </a:lnTo>
                <a:lnTo>
                  <a:pt x="72464" y="463986"/>
                </a:lnTo>
                <a:lnTo>
                  <a:pt x="2405828" y="463986"/>
                </a:lnTo>
                <a:lnTo>
                  <a:pt x="2434034" y="458289"/>
                </a:lnTo>
                <a:lnTo>
                  <a:pt x="2457068" y="442752"/>
                </a:lnTo>
                <a:lnTo>
                  <a:pt x="2472598" y="419708"/>
                </a:lnTo>
                <a:lnTo>
                  <a:pt x="2478293" y="391488"/>
                </a:lnTo>
                <a:lnTo>
                  <a:pt x="2478293" y="72497"/>
                </a:lnTo>
                <a:lnTo>
                  <a:pt x="2472598" y="44278"/>
                </a:lnTo>
                <a:lnTo>
                  <a:pt x="2457068" y="21233"/>
                </a:lnTo>
                <a:lnTo>
                  <a:pt x="2434034" y="5697"/>
                </a:lnTo>
                <a:lnTo>
                  <a:pt x="24058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9581" y="2025538"/>
            <a:ext cx="1568366" cy="293741"/>
          </a:xfrm>
          <a:custGeom>
            <a:avLst/>
            <a:gdLst/>
            <a:ahLst/>
            <a:cxnLst/>
            <a:rect l="l" t="t" r="r" b="b"/>
            <a:pathLst>
              <a:path w="2478404" h="464185">
                <a:moveTo>
                  <a:pt x="72464" y="0"/>
                </a:moveTo>
                <a:lnTo>
                  <a:pt x="2405827" y="0"/>
                </a:lnTo>
                <a:lnTo>
                  <a:pt x="2434033" y="5697"/>
                </a:lnTo>
                <a:lnTo>
                  <a:pt x="2457067" y="21233"/>
                </a:lnTo>
                <a:lnTo>
                  <a:pt x="2472597" y="44278"/>
                </a:lnTo>
                <a:lnTo>
                  <a:pt x="2478291" y="72497"/>
                </a:lnTo>
                <a:lnTo>
                  <a:pt x="2478291" y="391488"/>
                </a:lnTo>
                <a:lnTo>
                  <a:pt x="2472597" y="419708"/>
                </a:lnTo>
                <a:lnTo>
                  <a:pt x="2457067" y="442752"/>
                </a:lnTo>
                <a:lnTo>
                  <a:pt x="2434033" y="458289"/>
                </a:lnTo>
                <a:lnTo>
                  <a:pt x="2405827" y="463986"/>
                </a:lnTo>
                <a:lnTo>
                  <a:pt x="72464" y="463986"/>
                </a:lnTo>
                <a:lnTo>
                  <a:pt x="44258" y="458289"/>
                </a:lnTo>
                <a:lnTo>
                  <a:pt x="21224" y="442752"/>
                </a:lnTo>
                <a:lnTo>
                  <a:pt x="5694" y="419708"/>
                </a:lnTo>
                <a:lnTo>
                  <a:pt x="0" y="391488"/>
                </a:lnTo>
                <a:lnTo>
                  <a:pt x="0" y="72497"/>
                </a:lnTo>
                <a:lnTo>
                  <a:pt x="5694" y="44278"/>
                </a:lnTo>
                <a:lnTo>
                  <a:pt x="21224" y="21233"/>
                </a:lnTo>
                <a:lnTo>
                  <a:pt x="44258" y="5697"/>
                </a:lnTo>
                <a:lnTo>
                  <a:pt x="72464" y="0"/>
                </a:lnTo>
                <a:close/>
              </a:path>
            </a:pathLst>
          </a:custGeom>
          <a:ln w="14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51227" y="3151835"/>
            <a:ext cx="58266" cy="77956"/>
          </a:xfrm>
          <a:custGeom>
            <a:avLst/>
            <a:gdLst/>
            <a:ahLst/>
            <a:cxnLst/>
            <a:rect l="l" t="t" r="r" b="b"/>
            <a:pathLst>
              <a:path w="92075" h="123189">
                <a:moveTo>
                  <a:pt x="91972" y="0"/>
                </a:moveTo>
                <a:lnTo>
                  <a:pt x="0" y="82950"/>
                </a:lnTo>
                <a:lnTo>
                  <a:pt x="77194" y="122999"/>
                </a:lnTo>
                <a:lnTo>
                  <a:pt x="919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51225" y="3151834"/>
            <a:ext cx="58266" cy="77956"/>
          </a:xfrm>
          <a:custGeom>
            <a:avLst/>
            <a:gdLst/>
            <a:ahLst/>
            <a:cxnLst/>
            <a:rect l="l" t="t" r="r" b="b"/>
            <a:pathLst>
              <a:path w="92075" h="123189">
                <a:moveTo>
                  <a:pt x="91972" y="0"/>
                </a:moveTo>
                <a:lnTo>
                  <a:pt x="0" y="82950"/>
                </a:lnTo>
                <a:lnTo>
                  <a:pt x="77195" y="123000"/>
                </a:lnTo>
                <a:lnTo>
                  <a:pt x="91972" y="0"/>
                </a:lnTo>
                <a:close/>
              </a:path>
            </a:pathLst>
          </a:custGeom>
          <a:ln w="144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466609" y="3285759"/>
            <a:ext cx="401434" cy="783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7654"/>
            <a:r>
              <a:rPr sz="2200" i="1" spc="149" dirty="0">
                <a:latin typeface="Verdana"/>
                <a:cs typeface="Verdana"/>
              </a:rPr>
              <a:t>A</a:t>
            </a:r>
            <a:endParaRPr sz="2200">
              <a:latin typeface="Verdana"/>
              <a:cs typeface="Verdana"/>
            </a:endParaRPr>
          </a:p>
          <a:p>
            <a:pPr marL="8037">
              <a:spcBef>
                <a:spcPts val="668"/>
              </a:spcBef>
            </a:pPr>
            <a:r>
              <a:rPr sz="2200" i="1" spc="-9" dirty="0">
                <a:latin typeface="Verdana"/>
                <a:cs typeface="Verdana"/>
              </a:rPr>
              <a:t>x</a:t>
            </a:r>
            <a:r>
              <a:rPr sz="2200" i="1" spc="-14" baseline="-11820" dirty="0">
                <a:latin typeface="Trebuchet MS"/>
                <a:cs typeface="Trebuchet MS"/>
              </a:rPr>
              <a:t>t</a:t>
            </a:r>
            <a:endParaRPr sz="2200" baseline="-1182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9060" y="2762753"/>
            <a:ext cx="224224" cy="349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2200" i="1" spc="82" dirty="0"/>
              <a:t>R</a:t>
            </a:r>
            <a:endParaRPr sz="2200"/>
          </a:p>
        </p:txBody>
      </p:sp>
      <p:sp>
        <p:nvSpPr>
          <p:cNvPr id="26" name="object 26"/>
          <p:cNvSpPr txBox="1"/>
          <p:nvPr/>
        </p:nvSpPr>
        <p:spPr>
          <a:xfrm>
            <a:off x="1477752" y="1927778"/>
            <a:ext cx="384557" cy="85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2200" i="1" spc="3" dirty="0">
                <a:latin typeface="Palatino Linotype"/>
                <a:cs typeface="Palatino Linotype"/>
              </a:rPr>
              <a:t>y</a:t>
            </a:r>
            <a:r>
              <a:rPr sz="2200" i="1" spc="4" baseline="-11820" dirty="0">
                <a:latin typeface="Trebuchet MS"/>
                <a:cs typeface="Trebuchet MS"/>
              </a:rPr>
              <a:t>t</a:t>
            </a:r>
            <a:endParaRPr sz="2200" baseline="-11820">
              <a:latin typeface="Trebuchet MS"/>
              <a:cs typeface="Trebuchet MS"/>
            </a:endParaRPr>
          </a:p>
          <a:p>
            <a:pPr marL="188859">
              <a:spcBef>
                <a:spcPts val="1392"/>
              </a:spcBef>
            </a:pPr>
            <a:r>
              <a:rPr sz="2200" i="1" spc="-82" dirty="0">
                <a:latin typeface="Times New Roman"/>
                <a:cs typeface="Times New Roman"/>
              </a:rPr>
              <a:t>U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0" name="object 4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77" cy="516166"/>
          </a:xfrm>
        </p:spPr>
        <p:txBody>
          <a:bodyPr/>
          <a:lstStyle/>
          <a:p>
            <a:r>
              <a:rPr lang="en-US"/>
              <a:t>Long Short-Term Memory (LSTM)</a:t>
            </a:r>
          </a:p>
        </p:txBody>
      </p:sp>
      <p:sp>
        <p:nvSpPr>
          <p:cNvPr id="31" name="object 4"/>
          <p:cNvSpPr txBox="1"/>
          <p:nvPr/>
        </p:nvSpPr>
        <p:spPr>
          <a:xfrm>
            <a:off x="121254" y="5753100"/>
            <a:ext cx="6792233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lang="en-US" sz="1200" spc="-13" dirty="0"/>
              <a:t>Hochreiter et.al.,1997: Long Short-Term Memory</a:t>
            </a:r>
          </a:p>
        </p:txBody>
      </p:sp>
    </p:spTree>
    <p:extLst>
      <p:ext uri="{BB962C8B-B14F-4D97-AF65-F5344CB8AC3E}">
        <p14:creationId xmlns:p14="http://schemas.microsoft.com/office/powerpoint/2010/main" val="807348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93862" y="2453924"/>
            <a:ext cx="1137243" cy="11652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2454" y="3732974"/>
            <a:ext cx="1760892" cy="4863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3282" y="2792286"/>
            <a:ext cx="1760892" cy="4863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3282" y="1965897"/>
            <a:ext cx="1760892" cy="4863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0161" y="2513565"/>
            <a:ext cx="942305" cy="970434"/>
          </a:xfrm>
          <a:custGeom>
            <a:avLst/>
            <a:gdLst/>
            <a:ahLst/>
            <a:cxnLst/>
            <a:rect l="l" t="t" r="r" b="b"/>
            <a:pathLst>
              <a:path w="1489075" h="1533525">
                <a:moveTo>
                  <a:pt x="1270729" y="224558"/>
                </a:moveTo>
                <a:lnTo>
                  <a:pt x="1302981" y="259909"/>
                </a:lnTo>
                <a:lnTo>
                  <a:pt x="1332653" y="296785"/>
                </a:lnTo>
                <a:lnTo>
                  <a:pt x="1359744" y="335058"/>
                </a:lnTo>
                <a:lnTo>
                  <a:pt x="1384256" y="374601"/>
                </a:lnTo>
                <a:lnTo>
                  <a:pt x="1406187" y="415288"/>
                </a:lnTo>
                <a:lnTo>
                  <a:pt x="1425538" y="456990"/>
                </a:lnTo>
                <a:lnTo>
                  <a:pt x="1442309" y="499581"/>
                </a:lnTo>
                <a:lnTo>
                  <a:pt x="1456500" y="542935"/>
                </a:lnTo>
                <a:lnTo>
                  <a:pt x="1468111" y="586923"/>
                </a:lnTo>
                <a:lnTo>
                  <a:pt x="1477141" y="631420"/>
                </a:lnTo>
                <a:lnTo>
                  <a:pt x="1483592" y="676297"/>
                </a:lnTo>
                <a:lnTo>
                  <a:pt x="1487462" y="721429"/>
                </a:lnTo>
                <a:lnTo>
                  <a:pt x="1488752" y="766688"/>
                </a:lnTo>
                <a:lnTo>
                  <a:pt x="1487462" y="811946"/>
                </a:lnTo>
                <a:lnTo>
                  <a:pt x="1483592" y="857078"/>
                </a:lnTo>
                <a:lnTo>
                  <a:pt x="1477141" y="901955"/>
                </a:lnTo>
                <a:lnTo>
                  <a:pt x="1468111" y="946452"/>
                </a:lnTo>
                <a:lnTo>
                  <a:pt x="1456500" y="990440"/>
                </a:lnTo>
                <a:lnTo>
                  <a:pt x="1442309" y="1033794"/>
                </a:lnTo>
                <a:lnTo>
                  <a:pt x="1425538" y="1076385"/>
                </a:lnTo>
                <a:lnTo>
                  <a:pt x="1406187" y="1118087"/>
                </a:lnTo>
                <a:lnTo>
                  <a:pt x="1384256" y="1158773"/>
                </a:lnTo>
                <a:lnTo>
                  <a:pt x="1359744" y="1198316"/>
                </a:lnTo>
                <a:lnTo>
                  <a:pt x="1332653" y="1236589"/>
                </a:lnTo>
                <a:lnTo>
                  <a:pt x="1302981" y="1273465"/>
                </a:lnTo>
                <a:lnTo>
                  <a:pt x="1270729" y="1308817"/>
                </a:lnTo>
                <a:lnTo>
                  <a:pt x="1236406" y="1342035"/>
                </a:lnTo>
                <a:lnTo>
                  <a:pt x="1200603" y="1372596"/>
                </a:lnTo>
                <a:lnTo>
                  <a:pt x="1163444" y="1400500"/>
                </a:lnTo>
                <a:lnTo>
                  <a:pt x="1125052" y="1425746"/>
                </a:lnTo>
                <a:lnTo>
                  <a:pt x="1085550" y="1448335"/>
                </a:lnTo>
                <a:lnTo>
                  <a:pt x="1045061" y="1468266"/>
                </a:lnTo>
                <a:lnTo>
                  <a:pt x="1003709" y="1485540"/>
                </a:lnTo>
                <a:lnTo>
                  <a:pt x="961617" y="1500156"/>
                </a:lnTo>
                <a:lnTo>
                  <a:pt x="918909" y="1512115"/>
                </a:lnTo>
                <a:lnTo>
                  <a:pt x="875707" y="1521416"/>
                </a:lnTo>
                <a:lnTo>
                  <a:pt x="832136" y="1528060"/>
                </a:lnTo>
                <a:lnTo>
                  <a:pt x="788317" y="1532046"/>
                </a:lnTo>
                <a:lnTo>
                  <a:pt x="744376" y="1533375"/>
                </a:lnTo>
                <a:lnTo>
                  <a:pt x="700434" y="1532046"/>
                </a:lnTo>
                <a:lnTo>
                  <a:pt x="656616" y="1528060"/>
                </a:lnTo>
                <a:lnTo>
                  <a:pt x="613045" y="1521416"/>
                </a:lnTo>
                <a:lnTo>
                  <a:pt x="569843" y="1512115"/>
                </a:lnTo>
                <a:lnTo>
                  <a:pt x="527134" y="1500156"/>
                </a:lnTo>
                <a:lnTo>
                  <a:pt x="485043" y="1485540"/>
                </a:lnTo>
                <a:lnTo>
                  <a:pt x="443691" y="1468266"/>
                </a:lnTo>
                <a:lnTo>
                  <a:pt x="403202" y="1448335"/>
                </a:lnTo>
                <a:lnTo>
                  <a:pt x="363700" y="1425746"/>
                </a:lnTo>
                <a:lnTo>
                  <a:pt x="325308" y="1400500"/>
                </a:lnTo>
                <a:lnTo>
                  <a:pt x="288148" y="1372596"/>
                </a:lnTo>
                <a:lnTo>
                  <a:pt x="252346" y="1342035"/>
                </a:lnTo>
                <a:lnTo>
                  <a:pt x="218023" y="1308817"/>
                </a:lnTo>
                <a:lnTo>
                  <a:pt x="185771" y="1273465"/>
                </a:lnTo>
                <a:lnTo>
                  <a:pt x="156099" y="1236589"/>
                </a:lnTo>
                <a:lnTo>
                  <a:pt x="129007" y="1198316"/>
                </a:lnTo>
                <a:lnTo>
                  <a:pt x="104496" y="1158773"/>
                </a:lnTo>
                <a:lnTo>
                  <a:pt x="82565" y="1118087"/>
                </a:lnTo>
                <a:lnTo>
                  <a:pt x="63213" y="1076385"/>
                </a:lnTo>
                <a:lnTo>
                  <a:pt x="46442" y="1033794"/>
                </a:lnTo>
                <a:lnTo>
                  <a:pt x="32251" y="990440"/>
                </a:lnTo>
                <a:lnTo>
                  <a:pt x="20641" y="946452"/>
                </a:lnTo>
                <a:lnTo>
                  <a:pt x="11610" y="901955"/>
                </a:lnTo>
                <a:lnTo>
                  <a:pt x="5160" y="857078"/>
                </a:lnTo>
                <a:lnTo>
                  <a:pt x="1290" y="811946"/>
                </a:lnTo>
                <a:lnTo>
                  <a:pt x="0" y="766688"/>
                </a:lnTo>
                <a:lnTo>
                  <a:pt x="1290" y="721429"/>
                </a:lnTo>
                <a:lnTo>
                  <a:pt x="5160" y="676297"/>
                </a:lnTo>
                <a:lnTo>
                  <a:pt x="11610" y="631420"/>
                </a:lnTo>
                <a:lnTo>
                  <a:pt x="20641" y="586923"/>
                </a:lnTo>
                <a:lnTo>
                  <a:pt x="32251" y="542935"/>
                </a:lnTo>
                <a:lnTo>
                  <a:pt x="46442" y="499581"/>
                </a:lnTo>
                <a:lnTo>
                  <a:pt x="63213" y="456990"/>
                </a:lnTo>
                <a:lnTo>
                  <a:pt x="82565" y="415288"/>
                </a:lnTo>
                <a:lnTo>
                  <a:pt x="104496" y="374601"/>
                </a:lnTo>
                <a:lnTo>
                  <a:pt x="129007" y="335058"/>
                </a:lnTo>
                <a:lnTo>
                  <a:pt x="156099" y="296785"/>
                </a:lnTo>
                <a:lnTo>
                  <a:pt x="185771" y="259909"/>
                </a:lnTo>
                <a:lnTo>
                  <a:pt x="218023" y="224558"/>
                </a:lnTo>
                <a:lnTo>
                  <a:pt x="252346" y="191339"/>
                </a:lnTo>
                <a:lnTo>
                  <a:pt x="288148" y="160778"/>
                </a:lnTo>
                <a:lnTo>
                  <a:pt x="325308" y="132874"/>
                </a:lnTo>
                <a:lnTo>
                  <a:pt x="363700" y="107628"/>
                </a:lnTo>
                <a:lnTo>
                  <a:pt x="403202" y="85039"/>
                </a:lnTo>
                <a:lnTo>
                  <a:pt x="443691" y="65108"/>
                </a:lnTo>
                <a:lnTo>
                  <a:pt x="485043" y="47834"/>
                </a:lnTo>
                <a:lnTo>
                  <a:pt x="527134" y="33218"/>
                </a:lnTo>
                <a:lnTo>
                  <a:pt x="569843" y="21259"/>
                </a:lnTo>
                <a:lnTo>
                  <a:pt x="613045" y="11958"/>
                </a:lnTo>
                <a:lnTo>
                  <a:pt x="656616" y="5314"/>
                </a:lnTo>
                <a:lnTo>
                  <a:pt x="700434" y="1328"/>
                </a:lnTo>
                <a:lnTo>
                  <a:pt x="744376" y="0"/>
                </a:lnTo>
                <a:lnTo>
                  <a:pt x="788317" y="1328"/>
                </a:lnTo>
                <a:lnTo>
                  <a:pt x="832136" y="5314"/>
                </a:lnTo>
                <a:lnTo>
                  <a:pt x="875707" y="11958"/>
                </a:lnTo>
                <a:lnTo>
                  <a:pt x="918909" y="21259"/>
                </a:lnTo>
                <a:lnTo>
                  <a:pt x="961617" y="33218"/>
                </a:lnTo>
                <a:lnTo>
                  <a:pt x="1003709" y="47834"/>
                </a:lnTo>
                <a:lnTo>
                  <a:pt x="1045061" y="65108"/>
                </a:lnTo>
                <a:lnTo>
                  <a:pt x="1085550" y="85039"/>
                </a:lnTo>
                <a:lnTo>
                  <a:pt x="1125052" y="107628"/>
                </a:lnTo>
                <a:lnTo>
                  <a:pt x="1163444" y="132874"/>
                </a:lnTo>
                <a:lnTo>
                  <a:pt x="1200603" y="160778"/>
                </a:lnTo>
                <a:lnTo>
                  <a:pt x="1236406" y="191339"/>
                </a:lnTo>
                <a:lnTo>
                  <a:pt x="1270729" y="224558"/>
                </a:lnTo>
              </a:path>
            </a:pathLst>
          </a:custGeom>
          <a:ln w="14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8753" y="3792615"/>
            <a:ext cx="1568366" cy="293741"/>
          </a:xfrm>
          <a:custGeom>
            <a:avLst/>
            <a:gdLst/>
            <a:ahLst/>
            <a:cxnLst/>
            <a:rect l="l" t="t" r="r" b="b"/>
            <a:pathLst>
              <a:path w="2478404" h="464185">
                <a:moveTo>
                  <a:pt x="2405828" y="0"/>
                </a:moveTo>
                <a:lnTo>
                  <a:pt x="72464" y="0"/>
                </a:lnTo>
                <a:lnTo>
                  <a:pt x="44258" y="5697"/>
                </a:lnTo>
                <a:lnTo>
                  <a:pt x="21224" y="21234"/>
                </a:lnTo>
                <a:lnTo>
                  <a:pt x="5694" y="44278"/>
                </a:lnTo>
                <a:lnTo>
                  <a:pt x="0" y="72497"/>
                </a:lnTo>
                <a:lnTo>
                  <a:pt x="0" y="391488"/>
                </a:lnTo>
                <a:lnTo>
                  <a:pt x="5694" y="419708"/>
                </a:lnTo>
                <a:lnTo>
                  <a:pt x="21224" y="442752"/>
                </a:lnTo>
                <a:lnTo>
                  <a:pt x="44258" y="458289"/>
                </a:lnTo>
                <a:lnTo>
                  <a:pt x="72464" y="463986"/>
                </a:lnTo>
                <a:lnTo>
                  <a:pt x="2405828" y="463986"/>
                </a:lnTo>
                <a:lnTo>
                  <a:pt x="2434034" y="458289"/>
                </a:lnTo>
                <a:lnTo>
                  <a:pt x="2457067" y="442752"/>
                </a:lnTo>
                <a:lnTo>
                  <a:pt x="2472597" y="419708"/>
                </a:lnTo>
                <a:lnTo>
                  <a:pt x="2478291" y="391488"/>
                </a:lnTo>
                <a:lnTo>
                  <a:pt x="2478291" y="72497"/>
                </a:lnTo>
                <a:lnTo>
                  <a:pt x="2472597" y="44278"/>
                </a:lnTo>
                <a:lnTo>
                  <a:pt x="2457067" y="21234"/>
                </a:lnTo>
                <a:lnTo>
                  <a:pt x="2434034" y="5697"/>
                </a:lnTo>
                <a:lnTo>
                  <a:pt x="24058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8752" y="3792614"/>
            <a:ext cx="1568366" cy="293741"/>
          </a:xfrm>
          <a:custGeom>
            <a:avLst/>
            <a:gdLst/>
            <a:ahLst/>
            <a:cxnLst/>
            <a:rect l="l" t="t" r="r" b="b"/>
            <a:pathLst>
              <a:path w="2478404" h="464185">
                <a:moveTo>
                  <a:pt x="72464" y="0"/>
                </a:moveTo>
                <a:lnTo>
                  <a:pt x="2405827" y="0"/>
                </a:lnTo>
                <a:lnTo>
                  <a:pt x="2434033" y="5697"/>
                </a:lnTo>
                <a:lnTo>
                  <a:pt x="2457067" y="21234"/>
                </a:lnTo>
                <a:lnTo>
                  <a:pt x="2472597" y="44278"/>
                </a:lnTo>
                <a:lnTo>
                  <a:pt x="2478291" y="72497"/>
                </a:lnTo>
                <a:lnTo>
                  <a:pt x="2478291" y="391488"/>
                </a:lnTo>
                <a:lnTo>
                  <a:pt x="2472597" y="419708"/>
                </a:lnTo>
                <a:lnTo>
                  <a:pt x="2457067" y="442752"/>
                </a:lnTo>
                <a:lnTo>
                  <a:pt x="2434033" y="458289"/>
                </a:lnTo>
                <a:lnTo>
                  <a:pt x="2405827" y="463986"/>
                </a:lnTo>
                <a:lnTo>
                  <a:pt x="72464" y="463986"/>
                </a:lnTo>
                <a:lnTo>
                  <a:pt x="44258" y="458289"/>
                </a:lnTo>
                <a:lnTo>
                  <a:pt x="21224" y="442752"/>
                </a:lnTo>
                <a:lnTo>
                  <a:pt x="5694" y="419708"/>
                </a:lnTo>
                <a:lnTo>
                  <a:pt x="0" y="391488"/>
                </a:lnTo>
                <a:lnTo>
                  <a:pt x="0" y="72497"/>
                </a:lnTo>
                <a:lnTo>
                  <a:pt x="5694" y="44278"/>
                </a:lnTo>
                <a:lnTo>
                  <a:pt x="21224" y="21234"/>
                </a:lnTo>
                <a:lnTo>
                  <a:pt x="44258" y="5697"/>
                </a:lnTo>
                <a:lnTo>
                  <a:pt x="72464" y="0"/>
                </a:lnTo>
                <a:close/>
              </a:path>
            </a:pathLst>
          </a:custGeom>
          <a:ln w="14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95015" y="3236371"/>
            <a:ext cx="8037" cy="556543"/>
          </a:xfrm>
          <a:custGeom>
            <a:avLst/>
            <a:gdLst/>
            <a:ahLst/>
            <a:cxnLst/>
            <a:rect l="l" t="t" r="r" b="b"/>
            <a:pathLst>
              <a:path w="12700" h="879475">
                <a:moveTo>
                  <a:pt x="12458" y="879001"/>
                </a:moveTo>
                <a:lnTo>
                  <a:pt x="0" y="0"/>
                </a:lnTo>
              </a:path>
            </a:pathLst>
          </a:custGeom>
          <a:ln w="144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67504" y="3162975"/>
            <a:ext cx="55052" cy="73937"/>
          </a:xfrm>
          <a:custGeom>
            <a:avLst/>
            <a:gdLst/>
            <a:ahLst/>
            <a:cxnLst/>
            <a:rect l="l" t="t" r="r" b="b"/>
            <a:pathLst>
              <a:path w="86994" h="116839">
                <a:moveTo>
                  <a:pt x="41829" y="0"/>
                </a:moveTo>
                <a:lnTo>
                  <a:pt x="0" y="116601"/>
                </a:lnTo>
                <a:lnTo>
                  <a:pt x="86949" y="115369"/>
                </a:lnTo>
                <a:lnTo>
                  <a:pt x="418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67504" y="3162974"/>
            <a:ext cx="55052" cy="73937"/>
          </a:xfrm>
          <a:custGeom>
            <a:avLst/>
            <a:gdLst/>
            <a:ahLst/>
            <a:cxnLst/>
            <a:rect l="l" t="t" r="r" b="b"/>
            <a:pathLst>
              <a:path w="86994" h="116839">
                <a:moveTo>
                  <a:pt x="41829" y="0"/>
                </a:moveTo>
                <a:lnTo>
                  <a:pt x="0" y="116601"/>
                </a:lnTo>
                <a:lnTo>
                  <a:pt x="86948" y="115368"/>
                </a:lnTo>
                <a:lnTo>
                  <a:pt x="41829" y="0"/>
                </a:lnTo>
                <a:close/>
              </a:path>
            </a:pathLst>
          </a:custGeom>
          <a:ln w="144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93728" y="2409993"/>
            <a:ext cx="0" cy="437599"/>
          </a:xfrm>
          <a:custGeom>
            <a:avLst/>
            <a:gdLst/>
            <a:ahLst/>
            <a:cxnLst/>
            <a:rect l="l" t="t" r="r" b="b"/>
            <a:pathLst>
              <a:path h="691514">
                <a:moveTo>
                  <a:pt x="0" y="691114"/>
                </a:moveTo>
                <a:lnTo>
                  <a:pt x="0" y="0"/>
                </a:lnTo>
              </a:path>
            </a:pathLst>
          </a:custGeom>
          <a:ln w="144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66215" y="2336589"/>
            <a:ext cx="55052" cy="73536"/>
          </a:xfrm>
          <a:custGeom>
            <a:avLst/>
            <a:gdLst/>
            <a:ahLst/>
            <a:cxnLst/>
            <a:rect l="l" t="t" r="r" b="b"/>
            <a:pathLst>
              <a:path w="86994" h="116204">
                <a:moveTo>
                  <a:pt x="43478" y="0"/>
                </a:moveTo>
                <a:lnTo>
                  <a:pt x="0" y="115996"/>
                </a:lnTo>
                <a:lnTo>
                  <a:pt x="86956" y="115996"/>
                </a:lnTo>
                <a:lnTo>
                  <a:pt x="434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6214" y="2336588"/>
            <a:ext cx="55052" cy="73536"/>
          </a:xfrm>
          <a:custGeom>
            <a:avLst/>
            <a:gdLst/>
            <a:ahLst/>
            <a:cxnLst/>
            <a:rect l="l" t="t" r="r" b="b"/>
            <a:pathLst>
              <a:path w="86994" h="116204">
                <a:moveTo>
                  <a:pt x="43478" y="0"/>
                </a:moveTo>
                <a:lnTo>
                  <a:pt x="0" y="115996"/>
                </a:lnTo>
                <a:lnTo>
                  <a:pt x="86957" y="115996"/>
                </a:lnTo>
                <a:lnTo>
                  <a:pt x="43478" y="0"/>
                </a:lnTo>
                <a:close/>
              </a:path>
            </a:pathLst>
          </a:custGeom>
          <a:ln w="144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9581" y="2851927"/>
            <a:ext cx="1568366" cy="293741"/>
          </a:xfrm>
          <a:custGeom>
            <a:avLst/>
            <a:gdLst/>
            <a:ahLst/>
            <a:cxnLst/>
            <a:rect l="l" t="t" r="r" b="b"/>
            <a:pathLst>
              <a:path w="2478404" h="464185">
                <a:moveTo>
                  <a:pt x="2405828" y="0"/>
                </a:moveTo>
                <a:lnTo>
                  <a:pt x="72464" y="0"/>
                </a:lnTo>
                <a:lnTo>
                  <a:pt x="44258" y="5697"/>
                </a:lnTo>
                <a:lnTo>
                  <a:pt x="21224" y="21234"/>
                </a:lnTo>
                <a:lnTo>
                  <a:pt x="5694" y="44278"/>
                </a:lnTo>
                <a:lnTo>
                  <a:pt x="0" y="72497"/>
                </a:lnTo>
                <a:lnTo>
                  <a:pt x="0" y="391488"/>
                </a:lnTo>
                <a:lnTo>
                  <a:pt x="5694" y="419708"/>
                </a:lnTo>
                <a:lnTo>
                  <a:pt x="21224" y="442752"/>
                </a:lnTo>
                <a:lnTo>
                  <a:pt x="44258" y="458289"/>
                </a:lnTo>
                <a:lnTo>
                  <a:pt x="72464" y="463986"/>
                </a:lnTo>
                <a:lnTo>
                  <a:pt x="2405828" y="463986"/>
                </a:lnTo>
                <a:lnTo>
                  <a:pt x="2434034" y="458289"/>
                </a:lnTo>
                <a:lnTo>
                  <a:pt x="2457068" y="442752"/>
                </a:lnTo>
                <a:lnTo>
                  <a:pt x="2472598" y="419708"/>
                </a:lnTo>
                <a:lnTo>
                  <a:pt x="2478293" y="391488"/>
                </a:lnTo>
                <a:lnTo>
                  <a:pt x="2478293" y="72497"/>
                </a:lnTo>
                <a:lnTo>
                  <a:pt x="2472598" y="44278"/>
                </a:lnTo>
                <a:lnTo>
                  <a:pt x="2457068" y="21234"/>
                </a:lnTo>
                <a:lnTo>
                  <a:pt x="2434034" y="5697"/>
                </a:lnTo>
                <a:lnTo>
                  <a:pt x="24058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9581" y="2851926"/>
            <a:ext cx="1568366" cy="293741"/>
          </a:xfrm>
          <a:custGeom>
            <a:avLst/>
            <a:gdLst/>
            <a:ahLst/>
            <a:cxnLst/>
            <a:rect l="l" t="t" r="r" b="b"/>
            <a:pathLst>
              <a:path w="2478404" h="464185">
                <a:moveTo>
                  <a:pt x="72464" y="0"/>
                </a:moveTo>
                <a:lnTo>
                  <a:pt x="2405827" y="0"/>
                </a:lnTo>
                <a:lnTo>
                  <a:pt x="2434033" y="5697"/>
                </a:lnTo>
                <a:lnTo>
                  <a:pt x="2457067" y="21234"/>
                </a:lnTo>
                <a:lnTo>
                  <a:pt x="2472597" y="44278"/>
                </a:lnTo>
                <a:lnTo>
                  <a:pt x="2478291" y="72497"/>
                </a:lnTo>
                <a:lnTo>
                  <a:pt x="2478291" y="391488"/>
                </a:lnTo>
                <a:lnTo>
                  <a:pt x="2472597" y="419708"/>
                </a:lnTo>
                <a:lnTo>
                  <a:pt x="2457067" y="442752"/>
                </a:lnTo>
                <a:lnTo>
                  <a:pt x="2434033" y="458289"/>
                </a:lnTo>
                <a:lnTo>
                  <a:pt x="2405827" y="463986"/>
                </a:lnTo>
                <a:lnTo>
                  <a:pt x="72464" y="463986"/>
                </a:lnTo>
                <a:lnTo>
                  <a:pt x="44258" y="458289"/>
                </a:lnTo>
                <a:lnTo>
                  <a:pt x="21224" y="442752"/>
                </a:lnTo>
                <a:lnTo>
                  <a:pt x="5694" y="419708"/>
                </a:lnTo>
                <a:lnTo>
                  <a:pt x="0" y="391488"/>
                </a:lnTo>
                <a:lnTo>
                  <a:pt x="0" y="72497"/>
                </a:lnTo>
                <a:lnTo>
                  <a:pt x="5694" y="44278"/>
                </a:lnTo>
                <a:lnTo>
                  <a:pt x="21224" y="21234"/>
                </a:lnTo>
                <a:lnTo>
                  <a:pt x="44258" y="5697"/>
                </a:lnTo>
                <a:lnTo>
                  <a:pt x="72464" y="0"/>
                </a:lnTo>
                <a:close/>
              </a:path>
            </a:pathLst>
          </a:custGeom>
          <a:ln w="14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456806" y="2790279"/>
            <a:ext cx="25677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2200" i="1" spc="32" dirty="0">
                <a:latin typeface="Georgia"/>
                <a:cs typeface="Georgia"/>
              </a:rPr>
              <a:t>h</a:t>
            </a:r>
            <a:r>
              <a:rPr sz="2200" i="1" spc="38" baseline="-11820" dirty="0">
                <a:latin typeface="Trebuchet MS"/>
                <a:cs typeface="Trebuchet MS"/>
              </a:rPr>
              <a:t>t</a:t>
            </a:r>
            <a:endParaRPr sz="2200" baseline="-1182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09581" y="2025538"/>
            <a:ext cx="1568366" cy="293741"/>
          </a:xfrm>
          <a:custGeom>
            <a:avLst/>
            <a:gdLst/>
            <a:ahLst/>
            <a:cxnLst/>
            <a:rect l="l" t="t" r="r" b="b"/>
            <a:pathLst>
              <a:path w="2478404" h="464185">
                <a:moveTo>
                  <a:pt x="2405828" y="0"/>
                </a:moveTo>
                <a:lnTo>
                  <a:pt x="72464" y="0"/>
                </a:lnTo>
                <a:lnTo>
                  <a:pt x="44258" y="5697"/>
                </a:lnTo>
                <a:lnTo>
                  <a:pt x="21224" y="21233"/>
                </a:lnTo>
                <a:lnTo>
                  <a:pt x="5694" y="44278"/>
                </a:lnTo>
                <a:lnTo>
                  <a:pt x="0" y="72497"/>
                </a:lnTo>
                <a:lnTo>
                  <a:pt x="0" y="391488"/>
                </a:lnTo>
                <a:lnTo>
                  <a:pt x="5694" y="419708"/>
                </a:lnTo>
                <a:lnTo>
                  <a:pt x="21224" y="442752"/>
                </a:lnTo>
                <a:lnTo>
                  <a:pt x="44258" y="458289"/>
                </a:lnTo>
                <a:lnTo>
                  <a:pt x="72464" y="463986"/>
                </a:lnTo>
                <a:lnTo>
                  <a:pt x="2405828" y="463986"/>
                </a:lnTo>
                <a:lnTo>
                  <a:pt x="2434034" y="458289"/>
                </a:lnTo>
                <a:lnTo>
                  <a:pt x="2457068" y="442752"/>
                </a:lnTo>
                <a:lnTo>
                  <a:pt x="2472598" y="419708"/>
                </a:lnTo>
                <a:lnTo>
                  <a:pt x="2478293" y="391488"/>
                </a:lnTo>
                <a:lnTo>
                  <a:pt x="2478293" y="72497"/>
                </a:lnTo>
                <a:lnTo>
                  <a:pt x="2472598" y="44278"/>
                </a:lnTo>
                <a:lnTo>
                  <a:pt x="2457068" y="21233"/>
                </a:lnTo>
                <a:lnTo>
                  <a:pt x="2434034" y="5697"/>
                </a:lnTo>
                <a:lnTo>
                  <a:pt x="24058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9581" y="2025538"/>
            <a:ext cx="1568366" cy="293741"/>
          </a:xfrm>
          <a:custGeom>
            <a:avLst/>
            <a:gdLst/>
            <a:ahLst/>
            <a:cxnLst/>
            <a:rect l="l" t="t" r="r" b="b"/>
            <a:pathLst>
              <a:path w="2478404" h="464185">
                <a:moveTo>
                  <a:pt x="72464" y="0"/>
                </a:moveTo>
                <a:lnTo>
                  <a:pt x="2405827" y="0"/>
                </a:lnTo>
                <a:lnTo>
                  <a:pt x="2434033" y="5697"/>
                </a:lnTo>
                <a:lnTo>
                  <a:pt x="2457067" y="21233"/>
                </a:lnTo>
                <a:lnTo>
                  <a:pt x="2472597" y="44278"/>
                </a:lnTo>
                <a:lnTo>
                  <a:pt x="2478291" y="72497"/>
                </a:lnTo>
                <a:lnTo>
                  <a:pt x="2478291" y="391488"/>
                </a:lnTo>
                <a:lnTo>
                  <a:pt x="2472597" y="419708"/>
                </a:lnTo>
                <a:lnTo>
                  <a:pt x="2457067" y="442752"/>
                </a:lnTo>
                <a:lnTo>
                  <a:pt x="2434033" y="458289"/>
                </a:lnTo>
                <a:lnTo>
                  <a:pt x="2405827" y="463986"/>
                </a:lnTo>
                <a:lnTo>
                  <a:pt x="72464" y="463986"/>
                </a:lnTo>
                <a:lnTo>
                  <a:pt x="44258" y="458289"/>
                </a:lnTo>
                <a:lnTo>
                  <a:pt x="21224" y="442752"/>
                </a:lnTo>
                <a:lnTo>
                  <a:pt x="5694" y="419708"/>
                </a:lnTo>
                <a:lnTo>
                  <a:pt x="0" y="391488"/>
                </a:lnTo>
                <a:lnTo>
                  <a:pt x="0" y="72497"/>
                </a:lnTo>
                <a:lnTo>
                  <a:pt x="5694" y="44278"/>
                </a:lnTo>
                <a:lnTo>
                  <a:pt x="21224" y="21233"/>
                </a:lnTo>
                <a:lnTo>
                  <a:pt x="44258" y="5697"/>
                </a:lnTo>
                <a:lnTo>
                  <a:pt x="72464" y="0"/>
                </a:lnTo>
                <a:close/>
              </a:path>
            </a:pathLst>
          </a:custGeom>
          <a:ln w="14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51227" y="3151835"/>
            <a:ext cx="58266" cy="77956"/>
          </a:xfrm>
          <a:custGeom>
            <a:avLst/>
            <a:gdLst/>
            <a:ahLst/>
            <a:cxnLst/>
            <a:rect l="l" t="t" r="r" b="b"/>
            <a:pathLst>
              <a:path w="92075" h="123189">
                <a:moveTo>
                  <a:pt x="91972" y="0"/>
                </a:moveTo>
                <a:lnTo>
                  <a:pt x="0" y="82950"/>
                </a:lnTo>
                <a:lnTo>
                  <a:pt x="77194" y="122999"/>
                </a:lnTo>
                <a:lnTo>
                  <a:pt x="919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51225" y="3151834"/>
            <a:ext cx="58266" cy="77956"/>
          </a:xfrm>
          <a:custGeom>
            <a:avLst/>
            <a:gdLst/>
            <a:ahLst/>
            <a:cxnLst/>
            <a:rect l="l" t="t" r="r" b="b"/>
            <a:pathLst>
              <a:path w="92075" h="123189">
                <a:moveTo>
                  <a:pt x="91972" y="0"/>
                </a:moveTo>
                <a:lnTo>
                  <a:pt x="0" y="82950"/>
                </a:lnTo>
                <a:lnTo>
                  <a:pt x="77195" y="123000"/>
                </a:lnTo>
                <a:lnTo>
                  <a:pt x="91972" y="0"/>
                </a:lnTo>
                <a:close/>
              </a:path>
            </a:pathLst>
          </a:custGeom>
          <a:ln w="144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466609" y="3285759"/>
            <a:ext cx="401434" cy="783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7654"/>
            <a:r>
              <a:rPr sz="2200" i="1" spc="149" dirty="0">
                <a:latin typeface="Verdana"/>
                <a:cs typeface="Verdana"/>
              </a:rPr>
              <a:t>A</a:t>
            </a:r>
            <a:endParaRPr sz="2200">
              <a:latin typeface="Verdana"/>
              <a:cs typeface="Verdana"/>
            </a:endParaRPr>
          </a:p>
          <a:p>
            <a:pPr marL="8037">
              <a:spcBef>
                <a:spcPts val="668"/>
              </a:spcBef>
            </a:pPr>
            <a:r>
              <a:rPr sz="2200" i="1" spc="-9" dirty="0">
                <a:latin typeface="Verdana"/>
                <a:cs typeface="Verdana"/>
              </a:rPr>
              <a:t>x</a:t>
            </a:r>
            <a:r>
              <a:rPr sz="2200" i="1" spc="-14" baseline="-11820" dirty="0">
                <a:latin typeface="Trebuchet MS"/>
                <a:cs typeface="Trebuchet MS"/>
              </a:rPr>
              <a:t>t</a:t>
            </a:r>
            <a:endParaRPr sz="2200" baseline="-1182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9060" y="2762753"/>
            <a:ext cx="224224" cy="349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2200" i="1" spc="82" dirty="0"/>
              <a:t>R</a:t>
            </a:r>
            <a:endParaRPr sz="2200"/>
          </a:p>
        </p:txBody>
      </p:sp>
      <p:sp>
        <p:nvSpPr>
          <p:cNvPr id="26" name="object 26"/>
          <p:cNvSpPr txBox="1"/>
          <p:nvPr/>
        </p:nvSpPr>
        <p:spPr>
          <a:xfrm>
            <a:off x="1477752" y="1927778"/>
            <a:ext cx="384557" cy="85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2200" i="1" spc="3" dirty="0">
                <a:latin typeface="Palatino Linotype"/>
                <a:cs typeface="Palatino Linotype"/>
              </a:rPr>
              <a:t>y</a:t>
            </a:r>
            <a:r>
              <a:rPr sz="2200" i="1" spc="4" baseline="-11820" dirty="0">
                <a:latin typeface="Trebuchet MS"/>
                <a:cs typeface="Trebuchet MS"/>
              </a:rPr>
              <a:t>t</a:t>
            </a:r>
            <a:endParaRPr sz="2200" baseline="-11820">
              <a:latin typeface="Trebuchet MS"/>
              <a:cs typeface="Trebuchet MS"/>
            </a:endParaRPr>
          </a:p>
          <a:p>
            <a:pPr marL="188859">
              <a:spcBef>
                <a:spcPts val="1392"/>
              </a:spcBef>
            </a:pPr>
            <a:r>
              <a:rPr sz="2200" i="1" spc="-82" dirty="0">
                <a:latin typeface="Times New Roman"/>
                <a:cs typeface="Times New Roman"/>
              </a:rPr>
              <a:t>U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0" name="object 4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77" cy="516166"/>
          </a:xfrm>
        </p:spPr>
        <p:txBody>
          <a:bodyPr/>
          <a:lstStyle/>
          <a:p>
            <a:r>
              <a:rPr lang="en-US" dirty="0"/>
              <a:t>Long Short-Term Memory (LSTM)</a:t>
            </a:r>
          </a:p>
        </p:txBody>
      </p:sp>
      <p:sp>
        <p:nvSpPr>
          <p:cNvPr id="31" name="object 4"/>
          <p:cNvSpPr txBox="1"/>
          <p:nvPr/>
        </p:nvSpPr>
        <p:spPr>
          <a:xfrm>
            <a:off x="121254" y="5753100"/>
            <a:ext cx="6792233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lang="en-US" sz="1200" spc="-13" dirty="0"/>
              <a:t>Hochreiter et.al.,1997: Long Short-Term Memory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03085" y="1095037"/>
            <a:ext cx="4010313" cy="4576147"/>
            <a:chOff x="3303085" y="1095037"/>
            <a:chExt cx="4010313" cy="4576147"/>
          </a:xfrm>
        </p:grpSpPr>
        <p:sp>
          <p:nvSpPr>
            <p:cNvPr id="27" name="object 2"/>
            <p:cNvSpPr/>
            <p:nvPr/>
          </p:nvSpPr>
          <p:spPr>
            <a:xfrm>
              <a:off x="4428299" y="4446227"/>
              <a:ext cx="681594" cy="63804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3"/>
            <p:cNvSpPr/>
            <p:nvPr/>
          </p:nvSpPr>
          <p:spPr>
            <a:xfrm>
              <a:off x="5341926" y="3525412"/>
              <a:ext cx="681594" cy="63804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4"/>
            <p:cNvSpPr/>
            <p:nvPr/>
          </p:nvSpPr>
          <p:spPr>
            <a:xfrm>
              <a:off x="4526187" y="3583415"/>
              <a:ext cx="493068" cy="5075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5"/>
            <p:cNvSpPr/>
            <p:nvPr/>
          </p:nvSpPr>
          <p:spPr>
            <a:xfrm>
              <a:off x="4257902" y="2454126"/>
              <a:ext cx="1029642" cy="91356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6"/>
            <p:cNvSpPr/>
            <p:nvPr/>
          </p:nvSpPr>
          <p:spPr>
            <a:xfrm>
              <a:off x="5341926" y="1567772"/>
              <a:ext cx="681594" cy="63804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7"/>
            <p:cNvSpPr/>
            <p:nvPr/>
          </p:nvSpPr>
          <p:spPr>
            <a:xfrm>
              <a:off x="4526187" y="1625776"/>
              <a:ext cx="493068" cy="5075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8"/>
            <p:cNvSpPr/>
            <p:nvPr/>
          </p:nvSpPr>
          <p:spPr>
            <a:xfrm>
              <a:off x="3732461" y="2441576"/>
              <a:ext cx="936278" cy="820951"/>
            </a:xfrm>
            <a:custGeom>
              <a:avLst/>
              <a:gdLst/>
              <a:ahLst/>
              <a:cxnLst/>
              <a:rect l="l" t="t" r="r" b="b"/>
              <a:pathLst>
                <a:path w="1479550" h="1297304">
                  <a:moveTo>
                    <a:pt x="1263087" y="189966"/>
                  </a:moveTo>
                  <a:lnTo>
                    <a:pt x="1299149" y="223870"/>
                  </a:lnTo>
                  <a:lnTo>
                    <a:pt x="1331933" y="259404"/>
                  </a:lnTo>
                  <a:lnTo>
                    <a:pt x="1361438" y="296413"/>
                  </a:lnTo>
                  <a:lnTo>
                    <a:pt x="1387665" y="334741"/>
                  </a:lnTo>
                  <a:lnTo>
                    <a:pt x="1410614" y="374233"/>
                  </a:lnTo>
                  <a:lnTo>
                    <a:pt x="1430284" y="414733"/>
                  </a:lnTo>
                  <a:lnTo>
                    <a:pt x="1446676" y="456088"/>
                  </a:lnTo>
                  <a:lnTo>
                    <a:pt x="1459790" y="498141"/>
                  </a:lnTo>
                  <a:lnTo>
                    <a:pt x="1469625" y="540737"/>
                  </a:lnTo>
                  <a:lnTo>
                    <a:pt x="1476182" y="583721"/>
                  </a:lnTo>
                  <a:lnTo>
                    <a:pt x="1479460" y="626938"/>
                  </a:lnTo>
                  <a:lnTo>
                    <a:pt x="1479460" y="670233"/>
                  </a:lnTo>
                  <a:lnTo>
                    <a:pt x="1476182" y="713450"/>
                  </a:lnTo>
                  <a:lnTo>
                    <a:pt x="1469625" y="756434"/>
                  </a:lnTo>
                  <a:lnTo>
                    <a:pt x="1459790" y="799030"/>
                  </a:lnTo>
                  <a:lnTo>
                    <a:pt x="1446676" y="841083"/>
                  </a:lnTo>
                  <a:lnTo>
                    <a:pt x="1430284" y="882438"/>
                  </a:lnTo>
                  <a:lnTo>
                    <a:pt x="1410614" y="922938"/>
                  </a:lnTo>
                  <a:lnTo>
                    <a:pt x="1387665" y="962430"/>
                  </a:lnTo>
                  <a:lnTo>
                    <a:pt x="1361438" y="1000758"/>
                  </a:lnTo>
                  <a:lnTo>
                    <a:pt x="1331933" y="1037767"/>
                  </a:lnTo>
                  <a:lnTo>
                    <a:pt x="1299149" y="1073301"/>
                  </a:lnTo>
                  <a:lnTo>
                    <a:pt x="1263087" y="1107205"/>
                  </a:lnTo>
                  <a:lnTo>
                    <a:pt x="1226047" y="1137547"/>
                  </a:lnTo>
                  <a:lnTo>
                    <a:pt x="1187293" y="1165250"/>
                  </a:lnTo>
                  <a:lnTo>
                    <a:pt x="1146979" y="1190315"/>
                  </a:lnTo>
                  <a:lnTo>
                    <a:pt x="1105263" y="1212742"/>
                  </a:lnTo>
                  <a:lnTo>
                    <a:pt x="1062299" y="1232530"/>
                  </a:lnTo>
                  <a:lnTo>
                    <a:pt x="1018245" y="1249680"/>
                  </a:lnTo>
                  <a:lnTo>
                    <a:pt x="973254" y="1264191"/>
                  </a:lnTo>
                  <a:lnTo>
                    <a:pt x="927485" y="1276064"/>
                  </a:lnTo>
                  <a:lnTo>
                    <a:pt x="881092" y="1285299"/>
                  </a:lnTo>
                  <a:lnTo>
                    <a:pt x="834231" y="1291895"/>
                  </a:lnTo>
                  <a:lnTo>
                    <a:pt x="787058" y="1295852"/>
                  </a:lnTo>
                  <a:lnTo>
                    <a:pt x="739730" y="1297172"/>
                  </a:lnTo>
                  <a:lnTo>
                    <a:pt x="692401" y="1295852"/>
                  </a:lnTo>
                  <a:lnTo>
                    <a:pt x="645229" y="1291895"/>
                  </a:lnTo>
                  <a:lnTo>
                    <a:pt x="598368" y="1285299"/>
                  </a:lnTo>
                  <a:lnTo>
                    <a:pt x="551975" y="1276064"/>
                  </a:lnTo>
                  <a:lnTo>
                    <a:pt x="506205" y="1264191"/>
                  </a:lnTo>
                  <a:lnTo>
                    <a:pt x="461215" y="1249680"/>
                  </a:lnTo>
                  <a:lnTo>
                    <a:pt x="417160" y="1232530"/>
                  </a:lnTo>
                  <a:lnTo>
                    <a:pt x="374197" y="1212742"/>
                  </a:lnTo>
                  <a:lnTo>
                    <a:pt x="332480" y="1190315"/>
                  </a:lnTo>
                  <a:lnTo>
                    <a:pt x="292167" y="1165250"/>
                  </a:lnTo>
                  <a:lnTo>
                    <a:pt x="253413" y="1137547"/>
                  </a:lnTo>
                  <a:lnTo>
                    <a:pt x="216373" y="1107205"/>
                  </a:lnTo>
                  <a:lnTo>
                    <a:pt x="180311" y="1073301"/>
                  </a:lnTo>
                  <a:lnTo>
                    <a:pt x="147527" y="1037767"/>
                  </a:lnTo>
                  <a:lnTo>
                    <a:pt x="118021" y="1000758"/>
                  </a:lnTo>
                  <a:lnTo>
                    <a:pt x="91794" y="962430"/>
                  </a:lnTo>
                  <a:lnTo>
                    <a:pt x="68846" y="922938"/>
                  </a:lnTo>
                  <a:lnTo>
                    <a:pt x="49175" y="882438"/>
                  </a:lnTo>
                  <a:lnTo>
                    <a:pt x="32783" y="841083"/>
                  </a:lnTo>
                  <a:lnTo>
                    <a:pt x="19670" y="799030"/>
                  </a:lnTo>
                  <a:lnTo>
                    <a:pt x="9835" y="756434"/>
                  </a:lnTo>
                  <a:lnTo>
                    <a:pt x="3278" y="713450"/>
                  </a:lnTo>
                  <a:lnTo>
                    <a:pt x="0" y="670233"/>
                  </a:lnTo>
                  <a:lnTo>
                    <a:pt x="0" y="626938"/>
                  </a:lnTo>
                  <a:lnTo>
                    <a:pt x="3278" y="583721"/>
                  </a:lnTo>
                  <a:lnTo>
                    <a:pt x="9835" y="540737"/>
                  </a:lnTo>
                  <a:lnTo>
                    <a:pt x="19670" y="498141"/>
                  </a:lnTo>
                  <a:lnTo>
                    <a:pt x="32783" y="456088"/>
                  </a:lnTo>
                  <a:lnTo>
                    <a:pt x="49175" y="414733"/>
                  </a:lnTo>
                  <a:lnTo>
                    <a:pt x="68846" y="374233"/>
                  </a:lnTo>
                  <a:lnTo>
                    <a:pt x="91794" y="334741"/>
                  </a:lnTo>
                  <a:lnTo>
                    <a:pt x="118021" y="296413"/>
                  </a:lnTo>
                  <a:lnTo>
                    <a:pt x="147527" y="259404"/>
                  </a:lnTo>
                  <a:lnTo>
                    <a:pt x="180311" y="223870"/>
                  </a:lnTo>
                  <a:lnTo>
                    <a:pt x="216373" y="189966"/>
                  </a:lnTo>
                  <a:lnTo>
                    <a:pt x="253413" y="159624"/>
                  </a:lnTo>
                  <a:lnTo>
                    <a:pt x="292167" y="131921"/>
                  </a:lnTo>
                  <a:lnTo>
                    <a:pt x="332480" y="106856"/>
                  </a:lnTo>
                  <a:lnTo>
                    <a:pt x="374197" y="84429"/>
                  </a:lnTo>
                  <a:lnTo>
                    <a:pt x="417160" y="64641"/>
                  </a:lnTo>
                  <a:lnTo>
                    <a:pt x="461215" y="47491"/>
                  </a:lnTo>
                  <a:lnTo>
                    <a:pt x="506205" y="32980"/>
                  </a:lnTo>
                  <a:lnTo>
                    <a:pt x="551975" y="21107"/>
                  </a:lnTo>
                  <a:lnTo>
                    <a:pt x="598368" y="11872"/>
                  </a:lnTo>
                  <a:lnTo>
                    <a:pt x="645229" y="5276"/>
                  </a:lnTo>
                  <a:lnTo>
                    <a:pt x="692401" y="1319"/>
                  </a:lnTo>
                  <a:lnTo>
                    <a:pt x="739730" y="0"/>
                  </a:lnTo>
                  <a:lnTo>
                    <a:pt x="787058" y="1319"/>
                  </a:lnTo>
                  <a:lnTo>
                    <a:pt x="834231" y="5276"/>
                  </a:lnTo>
                  <a:lnTo>
                    <a:pt x="881092" y="11872"/>
                  </a:lnTo>
                  <a:lnTo>
                    <a:pt x="927485" y="21107"/>
                  </a:lnTo>
                  <a:lnTo>
                    <a:pt x="973254" y="32980"/>
                  </a:lnTo>
                  <a:lnTo>
                    <a:pt x="1018245" y="47491"/>
                  </a:lnTo>
                  <a:lnTo>
                    <a:pt x="1062299" y="64641"/>
                  </a:lnTo>
                  <a:lnTo>
                    <a:pt x="1105263" y="84429"/>
                  </a:lnTo>
                  <a:lnTo>
                    <a:pt x="1146979" y="106856"/>
                  </a:lnTo>
                  <a:lnTo>
                    <a:pt x="1187293" y="131921"/>
                  </a:lnTo>
                  <a:lnTo>
                    <a:pt x="1226047" y="159624"/>
                  </a:lnTo>
                  <a:lnTo>
                    <a:pt x="1263087" y="189966"/>
                  </a:lnTo>
                </a:path>
              </a:pathLst>
            </a:custGeom>
            <a:ln w="229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9"/>
            <p:cNvSpPr/>
            <p:nvPr/>
          </p:nvSpPr>
          <p:spPr>
            <a:xfrm>
              <a:off x="4776347" y="5017568"/>
              <a:ext cx="0" cy="291732"/>
            </a:xfrm>
            <a:custGeom>
              <a:avLst/>
              <a:gdLst/>
              <a:ahLst/>
              <a:cxnLst/>
              <a:rect l="l" t="t" r="r" b="b"/>
              <a:pathLst>
                <a:path h="461009">
                  <a:moveTo>
                    <a:pt x="0" y="460595"/>
                  </a:moveTo>
                  <a:lnTo>
                    <a:pt x="0" y="0"/>
                  </a:lnTo>
                </a:path>
              </a:pathLst>
            </a:custGeom>
            <a:ln w="229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10"/>
            <p:cNvSpPr/>
            <p:nvPr/>
          </p:nvSpPr>
          <p:spPr>
            <a:xfrm>
              <a:off x="4732842" y="4901559"/>
              <a:ext cx="87198" cy="116131"/>
            </a:xfrm>
            <a:custGeom>
              <a:avLst/>
              <a:gdLst/>
              <a:ahLst/>
              <a:cxnLst/>
              <a:rect l="l" t="t" r="r" b="b"/>
              <a:pathLst>
                <a:path w="137795" h="183515">
                  <a:moveTo>
                    <a:pt x="68750" y="0"/>
                  </a:moveTo>
                  <a:lnTo>
                    <a:pt x="0" y="183321"/>
                  </a:lnTo>
                  <a:lnTo>
                    <a:pt x="137501" y="183321"/>
                  </a:lnTo>
                  <a:lnTo>
                    <a:pt x="687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11"/>
            <p:cNvSpPr/>
            <p:nvPr/>
          </p:nvSpPr>
          <p:spPr>
            <a:xfrm>
              <a:off x="4732841" y="4901560"/>
              <a:ext cx="87198" cy="116131"/>
            </a:xfrm>
            <a:custGeom>
              <a:avLst/>
              <a:gdLst/>
              <a:ahLst/>
              <a:cxnLst/>
              <a:rect l="l" t="t" r="r" b="b"/>
              <a:pathLst>
                <a:path w="137795" h="183515">
                  <a:moveTo>
                    <a:pt x="68750" y="0"/>
                  </a:moveTo>
                  <a:lnTo>
                    <a:pt x="0" y="183321"/>
                  </a:lnTo>
                  <a:lnTo>
                    <a:pt x="137500" y="183321"/>
                  </a:lnTo>
                  <a:lnTo>
                    <a:pt x="68750" y="0"/>
                  </a:lnTo>
                  <a:close/>
                </a:path>
              </a:pathLst>
            </a:custGeom>
            <a:ln w="229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12"/>
            <p:cNvSpPr/>
            <p:nvPr/>
          </p:nvSpPr>
          <p:spPr>
            <a:xfrm>
              <a:off x="4581253" y="4540483"/>
              <a:ext cx="375717" cy="333524"/>
            </a:xfrm>
            <a:custGeom>
              <a:avLst/>
              <a:gdLst/>
              <a:ahLst/>
              <a:cxnLst/>
              <a:rect l="l" t="t" r="r" b="b"/>
              <a:pathLst>
                <a:path w="593725" h="527050">
                  <a:moveTo>
                    <a:pt x="296840" y="0"/>
                  </a:moveTo>
                  <a:lnTo>
                    <a:pt x="251238" y="3087"/>
                  </a:lnTo>
                  <a:lnTo>
                    <a:pt x="206503" y="12349"/>
                  </a:lnTo>
                  <a:lnTo>
                    <a:pt x="163504" y="27786"/>
                  </a:lnTo>
                  <a:lnTo>
                    <a:pt x="123107" y="49398"/>
                  </a:lnTo>
                  <a:lnTo>
                    <a:pt x="86180" y="77185"/>
                  </a:lnTo>
                  <a:lnTo>
                    <a:pt x="51708" y="113682"/>
                  </a:lnTo>
                  <a:lnTo>
                    <a:pt x="25854" y="153863"/>
                  </a:lnTo>
                  <a:lnTo>
                    <a:pt x="8618" y="196675"/>
                  </a:lnTo>
                  <a:lnTo>
                    <a:pt x="0" y="241066"/>
                  </a:lnTo>
                  <a:lnTo>
                    <a:pt x="0" y="285983"/>
                  </a:lnTo>
                  <a:lnTo>
                    <a:pt x="8618" y="330375"/>
                  </a:lnTo>
                  <a:lnTo>
                    <a:pt x="25854" y="373187"/>
                  </a:lnTo>
                  <a:lnTo>
                    <a:pt x="51708" y="413367"/>
                  </a:lnTo>
                  <a:lnTo>
                    <a:pt x="86180" y="449864"/>
                  </a:lnTo>
                  <a:lnTo>
                    <a:pt x="123107" y="477651"/>
                  </a:lnTo>
                  <a:lnTo>
                    <a:pt x="163504" y="499263"/>
                  </a:lnTo>
                  <a:lnTo>
                    <a:pt x="206503" y="514700"/>
                  </a:lnTo>
                  <a:lnTo>
                    <a:pt x="251238" y="523963"/>
                  </a:lnTo>
                  <a:lnTo>
                    <a:pt x="296840" y="527050"/>
                  </a:lnTo>
                  <a:lnTo>
                    <a:pt x="342442" y="523963"/>
                  </a:lnTo>
                  <a:lnTo>
                    <a:pt x="387176" y="514700"/>
                  </a:lnTo>
                  <a:lnTo>
                    <a:pt x="430176" y="499263"/>
                  </a:lnTo>
                  <a:lnTo>
                    <a:pt x="470573" y="477651"/>
                  </a:lnTo>
                  <a:lnTo>
                    <a:pt x="507500" y="449864"/>
                  </a:lnTo>
                  <a:lnTo>
                    <a:pt x="541972" y="413367"/>
                  </a:lnTo>
                  <a:lnTo>
                    <a:pt x="567826" y="373187"/>
                  </a:lnTo>
                  <a:lnTo>
                    <a:pt x="585062" y="330375"/>
                  </a:lnTo>
                  <a:lnTo>
                    <a:pt x="593680" y="285983"/>
                  </a:lnTo>
                  <a:lnTo>
                    <a:pt x="593680" y="241066"/>
                  </a:lnTo>
                  <a:lnTo>
                    <a:pt x="585062" y="196675"/>
                  </a:lnTo>
                  <a:lnTo>
                    <a:pt x="567826" y="153863"/>
                  </a:lnTo>
                  <a:lnTo>
                    <a:pt x="541972" y="113682"/>
                  </a:lnTo>
                  <a:lnTo>
                    <a:pt x="507500" y="77185"/>
                  </a:lnTo>
                  <a:lnTo>
                    <a:pt x="470573" y="49398"/>
                  </a:lnTo>
                  <a:lnTo>
                    <a:pt x="430176" y="27786"/>
                  </a:lnTo>
                  <a:lnTo>
                    <a:pt x="387176" y="12349"/>
                  </a:lnTo>
                  <a:lnTo>
                    <a:pt x="342442" y="3087"/>
                  </a:lnTo>
                  <a:lnTo>
                    <a:pt x="2968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13"/>
            <p:cNvSpPr/>
            <p:nvPr/>
          </p:nvSpPr>
          <p:spPr>
            <a:xfrm>
              <a:off x="4581251" y="4540483"/>
              <a:ext cx="375717" cy="333524"/>
            </a:xfrm>
            <a:custGeom>
              <a:avLst/>
              <a:gdLst/>
              <a:ahLst/>
              <a:cxnLst/>
              <a:rect l="l" t="t" r="r" b="b"/>
              <a:pathLst>
                <a:path w="593725" h="527050">
                  <a:moveTo>
                    <a:pt x="507500" y="77185"/>
                  </a:moveTo>
                  <a:lnTo>
                    <a:pt x="541972" y="113682"/>
                  </a:lnTo>
                  <a:lnTo>
                    <a:pt x="567826" y="153863"/>
                  </a:lnTo>
                  <a:lnTo>
                    <a:pt x="585063" y="196675"/>
                  </a:lnTo>
                  <a:lnTo>
                    <a:pt x="593681" y="241066"/>
                  </a:lnTo>
                  <a:lnTo>
                    <a:pt x="593681" y="285984"/>
                  </a:lnTo>
                  <a:lnTo>
                    <a:pt x="585063" y="330375"/>
                  </a:lnTo>
                  <a:lnTo>
                    <a:pt x="567826" y="373187"/>
                  </a:lnTo>
                  <a:lnTo>
                    <a:pt x="541972" y="413368"/>
                  </a:lnTo>
                  <a:lnTo>
                    <a:pt x="507500" y="449865"/>
                  </a:lnTo>
                  <a:lnTo>
                    <a:pt x="470573" y="477652"/>
                  </a:lnTo>
                  <a:lnTo>
                    <a:pt x="430176" y="499264"/>
                  </a:lnTo>
                  <a:lnTo>
                    <a:pt x="387176" y="514701"/>
                  </a:lnTo>
                  <a:lnTo>
                    <a:pt x="342442" y="523963"/>
                  </a:lnTo>
                  <a:lnTo>
                    <a:pt x="296840" y="527051"/>
                  </a:lnTo>
                  <a:lnTo>
                    <a:pt x="251238" y="523963"/>
                  </a:lnTo>
                  <a:lnTo>
                    <a:pt x="206504" y="514701"/>
                  </a:lnTo>
                  <a:lnTo>
                    <a:pt x="163504" y="499264"/>
                  </a:lnTo>
                  <a:lnTo>
                    <a:pt x="123107" y="477652"/>
                  </a:lnTo>
                  <a:lnTo>
                    <a:pt x="86180" y="449865"/>
                  </a:lnTo>
                  <a:lnTo>
                    <a:pt x="51708" y="413368"/>
                  </a:lnTo>
                  <a:lnTo>
                    <a:pt x="25854" y="373187"/>
                  </a:lnTo>
                  <a:lnTo>
                    <a:pt x="8618" y="330375"/>
                  </a:lnTo>
                  <a:lnTo>
                    <a:pt x="0" y="285984"/>
                  </a:lnTo>
                  <a:lnTo>
                    <a:pt x="0" y="241066"/>
                  </a:lnTo>
                  <a:lnTo>
                    <a:pt x="8618" y="196675"/>
                  </a:lnTo>
                  <a:lnTo>
                    <a:pt x="25854" y="153863"/>
                  </a:lnTo>
                  <a:lnTo>
                    <a:pt x="51708" y="113682"/>
                  </a:lnTo>
                  <a:lnTo>
                    <a:pt x="86180" y="77185"/>
                  </a:lnTo>
                  <a:lnTo>
                    <a:pt x="123107" y="49398"/>
                  </a:lnTo>
                  <a:lnTo>
                    <a:pt x="163504" y="27786"/>
                  </a:lnTo>
                  <a:lnTo>
                    <a:pt x="206504" y="12349"/>
                  </a:lnTo>
                  <a:lnTo>
                    <a:pt x="251238" y="3087"/>
                  </a:lnTo>
                  <a:lnTo>
                    <a:pt x="296840" y="0"/>
                  </a:lnTo>
                  <a:lnTo>
                    <a:pt x="342442" y="3087"/>
                  </a:lnTo>
                  <a:lnTo>
                    <a:pt x="387176" y="12349"/>
                  </a:lnTo>
                  <a:lnTo>
                    <a:pt x="430176" y="27786"/>
                  </a:lnTo>
                  <a:lnTo>
                    <a:pt x="470573" y="49398"/>
                  </a:lnTo>
                  <a:lnTo>
                    <a:pt x="507500" y="77185"/>
                  </a:lnTo>
                </a:path>
              </a:pathLst>
            </a:custGeom>
            <a:ln w="229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14"/>
            <p:cNvSpPr/>
            <p:nvPr/>
          </p:nvSpPr>
          <p:spPr>
            <a:xfrm>
              <a:off x="3993238" y="4909631"/>
              <a:ext cx="515153" cy="399425"/>
            </a:xfrm>
            <a:custGeom>
              <a:avLst/>
              <a:gdLst/>
              <a:ahLst/>
              <a:cxnLst/>
              <a:rect l="l" t="t" r="r" b="b"/>
              <a:pathLst>
                <a:path w="814070" h="631190">
                  <a:moveTo>
                    <a:pt x="0" y="631163"/>
                  </a:moveTo>
                  <a:lnTo>
                    <a:pt x="813721" y="0"/>
                  </a:lnTo>
                </a:path>
              </a:pathLst>
            </a:custGeom>
            <a:ln w="229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15"/>
            <p:cNvSpPr/>
            <p:nvPr/>
          </p:nvSpPr>
          <p:spPr>
            <a:xfrm>
              <a:off x="4481507" y="4838528"/>
              <a:ext cx="118542" cy="105683"/>
            </a:xfrm>
            <a:custGeom>
              <a:avLst/>
              <a:gdLst/>
              <a:ahLst/>
              <a:cxnLst/>
              <a:rect l="l" t="t" r="r" b="b"/>
              <a:pathLst>
                <a:path w="187325" h="167004">
                  <a:moveTo>
                    <a:pt x="186998" y="0"/>
                  </a:moveTo>
                  <a:lnTo>
                    <a:pt x="0" y="58041"/>
                  </a:lnTo>
                  <a:lnTo>
                    <a:pt x="84275" y="166679"/>
                  </a:lnTo>
                  <a:lnTo>
                    <a:pt x="1869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16"/>
            <p:cNvSpPr/>
            <p:nvPr/>
          </p:nvSpPr>
          <p:spPr>
            <a:xfrm>
              <a:off x="4481507" y="4838528"/>
              <a:ext cx="118542" cy="105683"/>
            </a:xfrm>
            <a:custGeom>
              <a:avLst/>
              <a:gdLst/>
              <a:ahLst/>
              <a:cxnLst/>
              <a:rect l="l" t="t" r="r" b="b"/>
              <a:pathLst>
                <a:path w="187325" h="167004">
                  <a:moveTo>
                    <a:pt x="186998" y="0"/>
                  </a:moveTo>
                  <a:lnTo>
                    <a:pt x="0" y="58041"/>
                  </a:lnTo>
                  <a:lnTo>
                    <a:pt x="84276" y="166680"/>
                  </a:lnTo>
                  <a:lnTo>
                    <a:pt x="186998" y="0"/>
                  </a:lnTo>
                  <a:close/>
                </a:path>
              </a:pathLst>
            </a:custGeom>
            <a:ln w="229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17"/>
            <p:cNvSpPr/>
            <p:nvPr/>
          </p:nvSpPr>
          <p:spPr>
            <a:xfrm>
              <a:off x="5494879" y="3619668"/>
              <a:ext cx="375717" cy="333524"/>
            </a:xfrm>
            <a:custGeom>
              <a:avLst/>
              <a:gdLst/>
              <a:ahLst/>
              <a:cxnLst/>
              <a:rect l="l" t="t" r="r" b="b"/>
              <a:pathLst>
                <a:path w="593725" h="527050">
                  <a:moveTo>
                    <a:pt x="296840" y="0"/>
                  </a:moveTo>
                  <a:lnTo>
                    <a:pt x="251238" y="3087"/>
                  </a:lnTo>
                  <a:lnTo>
                    <a:pt x="206504" y="12349"/>
                  </a:lnTo>
                  <a:lnTo>
                    <a:pt x="163505" y="27786"/>
                  </a:lnTo>
                  <a:lnTo>
                    <a:pt x="123108" y="49398"/>
                  </a:lnTo>
                  <a:lnTo>
                    <a:pt x="86181" y="77185"/>
                  </a:lnTo>
                  <a:lnTo>
                    <a:pt x="51708" y="113682"/>
                  </a:lnTo>
                  <a:lnTo>
                    <a:pt x="25854" y="153863"/>
                  </a:lnTo>
                  <a:lnTo>
                    <a:pt x="8618" y="196675"/>
                  </a:lnTo>
                  <a:lnTo>
                    <a:pt x="0" y="241066"/>
                  </a:lnTo>
                  <a:lnTo>
                    <a:pt x="0" y="285983"/>
                  </a:lnTo>
                  <a:lnTo>
                    <a:pt x="8618" y="330375"/>
                  </a:lnTo>
                  <a:lnTo>
                    <a:pt x="25854" y="373187"/>
                  </a:lnTo>
                  <a:lnTo>
                    <a:pt x="51708" y="413367"/>
                  </a:lnTo>
                  <a:lnTo>
                    <a:pt x="86181" y="449864"/>
                  </a:lnTo>
                  <a:lnTo>
                    <a:pt x="123108" y="477651"/>
                  </a:lnTo>
                  <a:lnTo>
                    <a:pt x="163505" y="499263"/>
                  </a:lnTo>
                  <a:lnTo>
                    <a:pt x="206504" y="514700"/>
                  </a:lnTo>
                  <a:lnTo>
                    <a:pt x="251238" y="523963"/>
                  </a:lnTo>
                  <a:lnTo>
                    <a:pt x="296840" y="527050"/>
                  </a:lnTo>
                  <a:lnTo>
                    <a:pt x="342442" y="523963"/>
                  </a:lnTo>
                  <a:lnTo>
                    <a:pt x="387177" y="514700"/>
                  </a:lnTo>
                  <a:lnTo>
                    <a:pt x="430176" y="499263"/>
                  </a:lnTo>
                  <a:lnTo>
                    <a:pt x="470573" y="477651"/>
                  </a:lnTo>
                  <a:lnTo>
                    <a:pt x="507501" y="449864"/>
                  </a:lnTo>
                  <a:lnTo>
                    <a:pt x="541973" y="413367"/>
                  </a:lnTo>
                  <a:lnTo>
                    <a:pt x="567827" y="373187"/>
                  </a:lnTo>
                  <a:lnTo>
                    <a:pt x="585063" y="330375"/>
                  </a:lnTo>
                  <a:lnTo>
                    <a:pt x="593681" y="285983"/>
                  </a:lnTo>
                  <a:lnTo>
                    <a:pt x="593681" y="241066"/>
                  </a:lnTo>
                  <a:lnTo>
                    <a:pt x="585063" y="196675"/>
                  </a:lnTo>
                  <a:lnTo>
                    <a:pt x="567827" y="153863"/>
                  </a:lnTo>
                  <a:lnTo>
                    <a:pt x="541973" y="113682"/>
                  </a:lnTo>
                  <a:lnTo>
                    <a:pt x="507501" y="77185"/>
                  </a:lnTo>
                  <a:lnTo>
                    <a:pt x="470573" y="49398"/>
                  </a:lnTo>
                  <a:lnTo>
                    <a:pt x="430176" y="27786"/>
                  </a:lnTo>
                  <a:lnTo>
                    <a:pt x="387177" y="12349"/>
                  </a:lnTo>
                  <a:lnTo>
                    <a:pt x="342442" y="3087"/>
                  </a:lnTo>
                  <a:lnTo>
                    <a:pt x="2968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18"/>
            <p:cNvSpPr/>
            <p:nvPr/>
          </p:nvSpPr>
          <p:spPr>
            <a:xfrm>
              <a:off x="5494878" y="3619668"/>
              <a:ext cx="375717" cy="333524"/>
            </a:xfrm>
            <a:custGeom>
              <a:avLst/>
              <a:gdLst/>
              <a:ahLst/>
              <a:cxnLst/>
              <a:rect l="l" t="t" r="r" b="b"/>
              <a:pathLst>
                <a:path w="593725" h="527050">
                  <a:moveTo>
                    <a:pt x="507500" y="77185"/>
                  </a:moveTo>
                  <a:lnTo>
                    <a:pt x="541972" y="113682"/>
                  </a:lnTo>
                  <a:lnTo>
                    <a:pt x="567826" y="153863"/>
                  </a:lnTo>
                  <a:lnTo>
                    <a:pt x="585063" y="196675"/>
                  </a:lnTo>
                  <a:lnTo>
                    <a:pt x="593681" y="241066"/>
                  </a:lnTo>
                  <a:lnTo>
                    <a:pt x="593681" y="285984"/>
                  </a:lnTo>
                  <a:lnTo>
                    <a:pt x="585063" y="330375"/>
                  </a:lnTo>
                  <a:lnTo>
                    <a:pt x="567826" y="373187"/>
                  </a:lnTo>
                  <a:lnTo>
                    <a:pt x="541972" y="413368"/>
                  </a:lnTo>
                  <a:lnTo>
                    <a:pt x="507500" y="449865"/>
                  </a:lnTo>
                  <a:lnTo>
                    <a:pt x="470573" y="477652"/>
                  </a:lnTo>
                  <a:lnTo>
                    <a:pt x="430176" y="499264"/>
                  </a:lnTo>
                  <a:lnTo>
                    <a:pt x="387176" y="514701"/>
                  </a:lnTo>
                  <a:lnTo>
                    <a:pt x="342442" y="523963"/>
                  </a:lnTo>
                  <a:lnTo>
                    <a:pt x="296840" y="527051"/>
                  </a:lnTo>
                  <a:lnTo>
                    <a:pt x="251238" y="523963"/>
                  </a:lnTo>
                  <a:lnTo>
                    <a:pt x="206504" y="514701"/>
                  </a:lnTo>
                  <a:lnTo>
                    <a:pt x="163504" y="499264"/>
                  </a:lnTo>
                  <a:lnTo>
                    <a:pt x="123107" y="477652"/>
                  </a:lnTo>
                  <a:lnTo>
                    <a:pt x="86180" y="449865"/>
                  </a:lnTo>
                  <a:lnTo>
                    <a:pt x="51708" y="413368"/>
                  </a:lnTo>
                  <a:lnTo>
                    <a:pt x="25854" y="373187"/>
                  </a:lnTo>
                  <a:lnTo>
                    <a:pt x="8618" y="330375"/>
                  </a:lnTo>
                  <a:lnTo>
                    <a:pt x="0" y="285984"/>
                  </a:lnTo>
                  <a:lnTo>
                    <a:pt x="0" y="241066"/>
                  </a:lnTo>
                  <a:lnTo>
                    <a:pt x="8618" y="196675"/>
                  </a:lnTo>
                  <a:lnTo>
                    <a:pt x="25854" y="153863"/>
                  </a:lnTo>
                  <a:lnTo>
                    <a:pt x="51708" y="113682"/>
                  </a:lnTo>
                  <a:lnTo>
                    <a:pt x="86180" y="77185"/>
                  </a:lnTo>
                  <a:lnTo>
                    <a:pt x="123107" y="49398"/>
                  </a:lnTo>
                  <a:lnTo>
                    <a:pt x="163504" y="27786"/>
                  </a:lnTo>
                  <a:lnTo>
                    <a:pt x="206504" y="12349"/>
                  </a:lnTo>
                  <a:lnTo>
                    <a:pt x="251238" y="3087"/>
                  </a:lnTo>
                  <a:lnTo>
                    <a:pt x="296840" y="0"/>
                  </a:lnTo>
                  <a:lnTo>
                    <a:pt x="342442" y="3087"/>
                  </a:lnTo>
                  <a:lnTo>
                    <a:pt x="387176" y="12349"/>
                  </a:lnTo>
                  <a:lnTo>
                    <a:pt x="430176" y="27786"/>
                  </a:lnTo>
                  <a:lnTo>
                    <a:pt x="470573" y="49398"/>
                  </a:lnTo>
                  <a:lnTo>
                    <a:pt x="507500" y="77185"/>
                  </a:lnTo>
                </a:path>
              </a:pathLst>
            </a:custGeom>
            <a:ln w="229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19"/>
            <p:cNvSpPr/>
            <p:nvPr/>
          </p:nvSpPr>
          <p:spPr>
            <a:xfrm>
              <a:off x="6022070" y="3786430"/>
              <a:ext cx="501893" cy="0"/>
            </a:xfrm>
            <a:custGeom>
              <a:avLst/>
              <a:gdLst/>
              <a:ahLst/>
              <a:cxnLst/>
              <a:rect l="l" t="t" r="r" b="b"/>
              <a:pathLst>
                <a:path w="793115">
                  <a:moveTo>
                    <a:pt x="792919" y="0"/>
                  </a:moveTo>
                  <a:lnTo>
                    <a:pt x="0" y="0"/>
                  </a:lnTo>
                </a:path>
              </a:pathLst>
            </a:custGeom>
            <a:ln w="229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20"/>
            <p:cNvSpPr/>
            <p:nvPr/>
          </p:nvSpPr>
          <p:spPr>
            <a:xfrm>
              <a:off x="5906054" y="3742928"/>
              <a:ext cx="116131" cy="87198"/>
            </a:xfrm>
            <a:custGeom>
              <a:avLst/>
              <a:gdLst/>
              <a:ahLst/>
              <a:cxnLst/>
              <a:rect l="l" t="t" r="r" b="b"/>
              <a:pathLst>
                <a:path w="183515" h="137795">
                  <a:moveTo>
                    <a:pt x="183334" y="0"/>
                  </a:moveTo>
                  <a:lnTo>
                    <a:pt x="0" y="68745"/>
                  </a:lnTo>
                  <a:lnTo>
                    <a:pt x="183334" y="137490"/>
                  </a:lnTo>
                  <a:lnTo>
                    <a:pt x="1833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21"/>
            <p:cNvSpPr/>
            <p:nvPr/>
          </p:nvSpPr>
          <p:spPr>
            <a:xfrm>
              <a:off x="5906054" y="3742928"/>
              <a:ext cx="116131" cy="87198"/>
            </a:xfrm>
            <a:custGeom>
              <a:avLst/>
              <a:gdLst/>
              <a:ahLst/>
              <a:cxnLst/>
              <a:rect l="l" t="t" r="r" b="b"/>
              <a:pathLst>
                <a:path w="183515" h="137795">
                  <a:moveTo>
                    <a:pt x="0" y="68745"/>
                  </a:moveTo>
                  <a:lnTo>
                    <a:pt x="183334" y="137491"/>
                  </a:lnTo>
                  <a:lnTo>
                    <a:pt x="183334" y="0"/>
                  </a:lnTo>
                  <a:lnTo>
                    <a:pt x="0" y="68745"/>
                  </a:lnTo>
                  <a:close/>
                </a:path>
              </a:pathLst>
            </a:custGeom>
            <a:ln w="229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22"/>
            <p:cNvSpPr/>
            <p:nvPr/>
          </p:nvSpPr>
          <p:spPr>
            <a:xfrm>
              <a:off x="5967336" y="3958753"/>
              <a:ext cx="505911" cy="306601"/>
            </a:xfrm>
            <a:custGeom>
              <a:avLst/>
              <a:gdLst/>
              <a:ahLst/>
              <a:cxnLst/>
              <a:rect l="l" t="t" r="r" b="b"/>
              <a:pathLst>
                <a:path w="799465" h="484504">
                  <a:moveTo>
                    <a:pt x="799203" y="483889"/>
                  </a:moveTo>
                  <a:lnTo>
                    <a:pt x="0" y="0"/>
                  </a:lnTo>
                </a:path>
              </a:pathLst>
            </a:custGeom>
            <a:ln w="229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23"/>
            <p:cNvSpPr/>
            <p:nvPr/>
          </p:nvSpPr>
          <p:spPr>
            <a:xfrm>
              <a:off x="5868095" y="3898667"/>
              <a:ext cx="122158" cy="97646"/>
            </a:xfrm>
            <a:custGeom>
              <a:avLst/>
              <a:gdLst/>
              <a:ahLst/>
              <a:cxnLst/>
              <a:rect l="l" t="t" r="r" b="b"/>
              <a:pathLst>
                <a:path w="193040" h="154304">
                  <a:moveTo>
                    <a:pt x="0" y="0"/>
                  </a:moveTo>
                  <a:lnTo>
                    <a:pt x="121216" y="153756"/>
                  </a:lnTo>
                  <a:lnTo>
                    <a:pt x="192436" y="36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24"/>
            <p:cNvSpPr/>
            <p:nvPr/>
          </p:nvSpPr>
          <p:spPr>
            <a:xfrm>
              <a:off x="5868094" y="3898667"/>
              <a:ext cx="122158" cy="97646"/>
            </a:xfrm>
            <a:custGeom>
              <a:avLst/>
              <a:gdLst/>
              <a:ahLst/>
              <a:cxnLst/>
              <a:rect l="l" t="t" r="r" b="b"/>
              <a:pathLst>
                <a:path w="193040" h="154304">
                  <a:moveTo>
                    <a:pt x="0" y="0"/>
                  </a:moveTo>
                  <a:lnTo>
                    <a:pt x="121215" y="153756"/>
                  </a:lnTo>
                  <a:lnTo>
                    <a:pt x="192436" y="36146"/>
                  </a:lnTo>
                  <a:lnTo>
                    <a:pt x="0" y="0"/>
                  </a:lnTo>
                  <a:close/>
                </a:path>
              </a:pathLst>
            </a:custGeom>
            <a:ln w="229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25"/>
            <p:cNvSpPr/>
            <p:nvPr/>
          </p:nvSpPr>
          <p:spPr>
            <a:xfrm>
              <a:off x="4769096" y="4026038"/>
              <a:ext cx="0" cy="507519"/>
            </a:xfrm>
            <a:custGeom>
              <a:avLst/>
              <a:gdLst/>
              <a:ahLst/>
              <a:cxnLst/>
              <a:rect l="l" t="t" r="r" b="b"/>
              <a:pathLst>
                <a:path h="802004">
                  <a:moveTo>
                    <a:pt x="0" y="801494"/>
                  </a:moveTo>
                  <a:lnTo>
                    <a:pt x="0" y="0"/>
                  </a:lnTo>
                </a:path>
              </a:pathLst>
            </a:custGeom>
            <a:ln w="229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26"/>
            <p:cNvSpPr/>
            <p:nvPr/>
          </p:nvSpPr>
          <p:spPr>
            <a:xfrm>
              <a:off x="4725591" y="3910030"/>
              <a:ext cx="87198" cy="116131"/>
            </a:xfrm>
            <a:custGeom>
              <a:avLst/>
              <a:gdLst/>
              <a:ahLst/>
              <a:cxnLst/>
              <a:rect l="l" t="t" r="r" b="b"/>
              <a:pathLst>
                <a:path w="137795" h="183514">
                  <a:moveTo>
                    <a:pt x="68750" y="0"/>
                  </a:moveTo>
                  <a:lnTo>
                    <a:pt x="0" y="183320"/>
                  </a:lnTo>
                  <a:lnTo>
                    <a:pt x="137500" y="183320"/>
                  </a:lnTo>
                  <a:lnTo>
                    <a:pt x="687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27"/>
            <p:cNvSpPr/>
            <p:nvPr/>
          </p:nvSpPr>
          <p:spPr>
            <a:xfrm>
              <a:off x="4725591" y="3910030"/>
              <a:ext cx="87198" cy="116131"/>
            </a:xfrm>
            <a:custGeom>
              <a:avLst/>
              <a:gdLst/>
              <a:ahLst/>
              <a:cxnLst/>
              <a:rect l="l" t="t" r="r" b="b"/>
              <a:pathLst>
                <a:path w="137795" h="183514">
                  <a:moveTo>
                    <a:pt x="68750" y="0"/>
                  </a:moveTo>
                  <a:lnTo>
                    <a:pt x="0" y="183321"/>
                  </a:lnTo>
                  <a:lnTo>
                    <a:pt x="137500" y="183321"/>
                  </a:lnTo>
                  <a:lnTo>
                    <a:pt x="68750" y="0"/>
                  </a:lnTo>
                  <a:close/>
                </a:path>
              </a:pathLst>
            </a:custGeom>
            <a:ln w="229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28"/>
            <p:cNvSpPr/>
            <p:nvPr/>
          </p:nvSpPr>
          <p:spPr>
            <a:xfrm>
              <a:off x="5010541" y="3779088"/>
              <a:ext cx="476577" cy="5224"/>
            </a:xfrm>
            <a:custGeom>
              <a:avLst/>
              <a:gdLst/>
              <a:ahLst/>
              <a:cxnLst/>
              <a:rect l="l" t="t" r="r" b="b"/>
              <a:pathLst>
                <a:path w="753109" h="8254">
                  <a:moveTo>
                    <a:pt x="752858" y="8221"/>
                  </a:moveTo>
                  <a:lnTo>
                    <a:pt x="0" y="0"/>
                  </a:lnTo>
                </a:path>
              </a:pathLst>
            </a:custGeom>
            <a:ln w="229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29"/>
            <p:cNvSpPr/>
            <p:nvPr/>
          </p:nvSpPr>
          <p:spPr>
            <a:xfrm>
              <a:off x="4894533" y="3735587"/>
              <a:ext cx="116532" cy="87198"/>
            </a:xfrm>
            <a:custGeom>
              <a:avLst/>
              <a:gdLst/>
              <a:ahLst/>
              <a:cxnLst/>
              <a:rect l="l" t="t" r="r" b="b"/>
              <a:pathLst>
                <a:path w="184150" h="137795">
                  <a:moveTo>
                    <a:pt x="184075" y="0"/>
                  </a:moveTo>
                  <a:lnTo>
                    <a:pt x="0" y="66738"/>
                  </a:lnTo>
                  <a:lnTo>
                    <a:pt x="182571" y="137483"/>
                  </a:lnTo>
                  <a:lnTo>
                    <a:pt x="1840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30"/>
            <p:cNvSpPr/>
            <p:nvPr/>
          </p:nvSpPr>
          <p:spPr>
            <a:xfrm>
              <a:off x="4894532" y="3735587"/>
              <a:ext cx="116532" cy="87198"/>
            </a:xfrm>
            <a:custGeom>
              <a:avLst/>
              <a:gdLst/>
              <a:ahLst/>
              <a:cxnLst/>
              <a:rect l="l" t="t" r="r" b="b"/>
              <a:pathLst>
                <a:path w="184150" h="137795">
                  <a:moveTo>
                    <a:pt x="0" y="66738"/>
                  </a:moveTo>
                  <a:lnTo>
                    <a:pt x="182570" y="137484"/>
                  </a:lnTo>
                  <a:lnTo>
                    <a:pt x="184074" y="0"/>
                  </a:lnTo>
                  <a:lnTo>
                    <a:pt x="0" y="66738"/>
                  </a:lnTo>
                  <a:close/>
                </a:path>
              </a:pathLst>
            </a:custGeom>
            <a:ln w="229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31"/>
            <p:cNvSpPr/>
            <p:nvPr/>
          </p:nvSpPr>
          <p:spPr>
            <a:xfrm>
              <a:off x="4679521" y="3678830"/>
              <a:ext cx="179219" cy="195292"/>
            </a:xfrm>
            <a:custGeom>
              <a:avLst/>
              <a:gdLst/>
              <a:ahLst/>
              <a:cxnLst/>
              <a:rect l="l" t="t" r="r" b="b"/>
              <a:pathLst>
                <a:path w="283209" h="308610">
                  <a:moveTo>
                    <a:pt x="163475" y="0"/>
                  </a:moveTo>
                  <a:lnTo>
                    <a:pt x="119627" y="0"/>
                  </a:lnTo>
                  <a:lnTo>
                    <a:pt x="77448" y="14629"/>
                  </a:lnTo>
                  <a:lnTo>
                    <a:pt x="40272" y="43888"/>
                  </a:lnTo>
                  <a:lnTo>
                    <a:pt x="13424" y="84402"/>
                  </a:lnTo>
                  <a:lnTo>
                    <a:pt x="0" y="130370"/>
                  </a:lnTo>
                  <a:lnTo>
                    <a:pt x="0" y="178156"/>
                  </a:lnTo>
                  <a:lnTo>
                    <a:pt x="13424" y="224124"/>
                  </a:lnTo>
                  <a:lnTo>
                    <a:pt x="40272" y="264638"/>
                  </a:lnTo>
                  <a:lnTo>
                    <a:pt x="77448" y="293898"/>
                  </a:lnTo>
                  <a:lnTo>
                    <a:pt x="119627" y="308528"/>
                  </a:lnTo>
                  <a:lnTo>
                    <a:pt x="163475" y="308528"/>
                  </a:lnTo>
                  <a:lnTo>
                    <a:pt x="205654" y="293898"/>
                  </a:lnTo>
                  <a:lnTo>
                    <a:pt x="242830" y="264638"/>
                  </a:lnTo>
                  <a:lnTo>
                    <a:pt x="269678" y="224124"/>
                  </a:lnTo>
                  <a:lnTo>
                    <a:pt x="283103" y="178156"/>
                  </a:lnTo>
                  <a:lnTo>
                    <a:pt x="283103" y="130370"/>
                  </a:lnTo>
                  <a:lnTo>
                    <a:pt x="269678" y="84402"/>
                  </a:lnTo>
                  <a:lnTo>
                    <a:pt x="242830" y="43888"/>
                  </a:lnTo>
                  <a:lnTo>
                    <a:pt x="205654" y="14629"/>
                  </a:lnTo>
                  <a:lnTo>
                    <a:pt x="1634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32"/>
            <p:cNvSpPr/>
            <p:nvPr/>
          </p:nvSpPr>
          <p:spPr>
            <a:xfrm>
              <a:off x="4679520" y="3678830"/>
              <a:ext cx="179219" cy="195292"/>
            </a:xfrm>
            <a:custGeom>
              <a:avLst/>
              <a:gdLst/>
              <a:ahLst/>
              <a:cxnLst/>
              <a:rect l="l" t="t" r="r" b="b"/>
              <a:pathLst>
                <a:path w="283209" h="308610">
                  <a:moveTo>
                    <a:pt x="242829" y="43888"/>
                  </a:moveTo>
                  <a:lnTo>
                    <a:pt x="269678" y="84403"/>
                  </a:lnTo>
                  <a:lnTo>
                    <a:pt x="283103" y="130370"/>
                  </a:lnTo>
                  <a:lnTo>
                    <a:pt x="283103" y="178156"/>
                  </a:lnTo>
                  <a:lnTo>
                    <a:pt x="269678" y="224123"/>
                  </a:lnTo>
                  <a:lnTo>
                    <a:pt x="242829" y="264638"/>
                  </a:lnTo>
                  <a:lnTo>
                    <a:pt x="205654" y="293898"/>
                  </a:lnTo>
                  <a:lnTo>
                    <a:pt x="163475" y="308528"/>
                  </a:lnTo>
                  <a:lnTo>
                    <a:pt x="119627" y="308528"/>
                  </a:lnTo>
                  <a:lnTo>
                    <a:pt x="77448" y="293898"/>
                  </a:lnTo>
                  <a:lnTo>
                    <a:pt x="40273" y="264638"/>
                  </a:lnTo>
                  <a:lnTo>
                    <a:pt x="13424" y="224123"/>
                  </a:lnTo>
                  <a:lnTo>
                    <a:pt x="0" y="178156"/>
                  </a:lnTo>
                  <a:lnTo>
                    <a:pt x="0" y="130370"/>
                  </a:lnTo>
                  <a:lnTo>
                    <a:pt x="13424" y="84403"/>
                  </a:lnTo>
                  <a:lnTo>
                    <a:pt x="40273" y="43888"/>
                  </a:lnTo>
                  <a:lnTo>
                    <a:pt x="77448" y="14629"/>
                  </a:lnTo>
                  <a:lnTo>
                    <a:pt x="119627" y="0"/>
                  </a:lnTo>
                  <a:lnTo>
                    <a:pt x="163475" y="0"/>
                  </a:lnTo>
                  <a:lnTo>
                    <a:pt x="205654" y="14629"/>
                  </a:lnTo>
                  <a:lnTo>
                    <a:pt x="242829" y="43888"/>
                  </a:lnTo>
                </a:path>
              </a:pathLst>
            </a:custGeom>
            <a:ln w="229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33"/>
            <p:cNvSpPr/>
            <p:nvPr/>
          </p:nvSpPr>
          <p:spPr>
            <a:xfrm>
              <a:off x="4410536" y="2548383"/>
              <a:ext cx="717277" cy="607575"/>
            </a:xfrm>
            <a:custGeom>
              <a:avLst/>
              <a:gdLst/>
              <a:ahLst/>
              <a:cxnLst/>
              <a:rect l="l" t="t" r="r" b="b"/>
              <a:pathLst>
                <a:path w="1133475" h="960120">
                  <a:moveTo>
                    <a:pt x="566615" y="0"/>
                  </a:moveTo>
                  <a:lnTo>
                    <a:pt x="518276" y="1734"/>
                  </a:lnTo>
                  <a:lnTo>
                    <a:pt x="470221" y="6939"/>
                  </a:lnTo>
                  <a:lnTo>
                    <a:pt x="422733" y="15614"/>
                  </a:lnTo>
                  <a:lnTo>
                    <a:pt x="376093" y="27759"/>
                  </a:lnTo>
                  <a:lnTo>
                    <a:pt x="330587" y="43373"/>
                  </a:lnTo>
                  <a:lnTo>
                    <a:pt x="286496" y="62458"/>
                  </a:lnTo>
                  <a:lnTo>
                    <a:pt x="244105" y="85012"/>
                  </a:lnTo>
                  <a:lnTo>
                    <a:pt x="203695" y="111036"/>
                  </a:lnTo>
                  <a:lnTo>
                    <a:pt x="165551" y="140530"/>
                  </a:lnTo>
                  <a:lnTo>
                    <a:pt x="128762" y="174758"/>
                  </a:lnTo>
                  <a:lnTo>
                    <a:pt x="96571" y="211118"/>
                  </a:lnTo>
                  <a:lnTo>
                    <a:pt x="68979" y="249326"/>
                  </a:lnTo>
                  <a:lnTo>
                    <a:pt x="45986" y="289099"/>
                  </a:lnTo>
                  <a:lnTo>
                    <a:pt x="27591" y="330150"/>
                  </a:lnTo>
                  <a:lnTo>
                    <a:pt x="13795" y="372197"/>
                  </a:lnTo>
                  <a:lnTo>
                    <a:pt x="4598" y="414955"/>
                  </a:lnTo>
                  <a:lnTo>
                    <a:pt x="0" y="458140"/>
                  </a:lnTo>
                  <a:lnTo>
                    <a:pt x="0" y="501467"/>
                  </a:lnTo>
                  <a:lnTo>
                    <a:pt x="4598" y="544651"/>
                  </a:lnTo>
                  <a:lnTo>
                    <a:pt x="13795" y="587409"/>
                  </a:lnTo>
                  <a:lnTo>
                    <a:pt x="27591" y="629456"/>
                  </a:lnTo>
                  <a:lnTo>
                    <a:pt x="45986" y="670508"/>
                  </a:lnTo>
                  <a:lnTo>
                    <a:pt x="68979" y="710280"/>
                  </a:lnTo>
                  <a:lnTo>
                    <a:pt x="96571" y="748489"/>
                  </a:lnTo>
                  <a:lnTo>
                    <a:pt x="128762" y="784849"/>
                  </a:lnTo>
                  <a:lnTo>
                    <a:pt x="165551" y="819076"/>
                  </a:lnTo>
                  <a:lnTo>
                    <a:pt x="203695" y="848571"/>
                  </a:lnTo>
                  <a:lnTo>
                    <a:pt x="244105" y="874595"/>
                  </a:lnTo>
                  <a:lnTo>
                    <a:pt x="286496" y="897150"/>
                  </a:lnTo>
                  <a:lnTo>
                    <a:pt x="330587" y="916235"/>
                  </a:lnTo>
                  <a:lnTo>
                    <a:pt x="376093" y="931849"/>
                  </a:lnTo>
                  <a:lnTo>
                    <a:pt x="422733" y="943994"/>
                  </a:lnTo>
                  <a:lnTo>
                    <a:pt x="470221" y="952669"/>
                  </a:lnTo>
                  <a:lnTo>
                    <a:pt x="518276" y="957874"/>
                  </a:lnTo>
                  <a:lnTo>
                    <a:pt x="566615" y="959609"/>
                  </a:lnTo>
                  <a:lnTo>
                    <a:pt x="614953" y="957874"/>
                  </a:lnTo>
                  <a:lnTo>
                    <a:pt x="663008" y="952669"/>
                  </a:lnTo>
                  <a:lnTo>
                    <a:pt x="710497" y="943994"/>
                  </a:lnTo>
                  <a:lnTo>
                    <a:pt x="757136" y="931849"/>
                  </a:lnTo>
                  <a:lnTo>
                    <a:pt x="802642" y="916235"/>
                  </a:lnTo>
                  <a:lnTo>
                    <a:pt x="846733" y="897150"/>
                  </a:lnTo>
                  <a:lnTo>
                    <a:pt x="889125" y="874595"/>
                  </a:lnTo>
                  <a:lnTo>
                    <a:pt x="929534" y="848571"/>
                  </a:lnTo>
                  <a:lnTo>
                    <a:pt x="967678" y="819076"/>
                  </a:lnTo>
                  <a:lnTo>
                    <a:pt x="1004467" y="784849"/>
                  </a:lnTo>
                  <a:lnTo>
                    <a:pt x="1036658" y="748489"/>
                  </a:lnTo>
                  <a:lnTo>
                    <a:pt x="1064250" y="710280"/>
                  </a:lnTo>
                  <a:lnTo>
                    <a:pt x="1087243" y="670508"/>
                  </a:lnTo>
                  <a:lnTo>
                    <a:pt x="1105638" y="629456"/>
                  </a:lnTo>
                  <a:lnTo>
                    <a:pt x="1119434" y="587409"/>
                  </a:lnTo>
                  <a:lnTo>
                    <a:pt x="1128631" y="544651"/>
                  </a:lnTo>
                  <a:lnTo>
                    <a:pt x="1133230" y="501467"/>
                  </a:lnTo>
                  <a:lnTo>
                    <a:pt x="1133230" y="458140"/>
                  </a:lnTo>
                  <a:lnTo>
                    <a:pt x="1128631" y="414955"/>
                  </a:lnTo>
                  <a:lnTo>
                    <a:pt x="1119434" y="372197"/>
                  </a:lnTo>
                  <a:lnTo>
                    <a:pt x="1105638" y="330150"/>
                  </a:lnTo>
                  <a:lnTo>
                    <a:pt x="1087243" y="289099"/>
                  </a:lnTo>
                  <a:lnTo>
                    <a:pt x="1064250" y="249326"/>
                  </a:lnTo>
                  <a:lnTo>
                    <a:pt x="1036658" y="211118"/>
                  </a:lnTo>
                  <a:lnTo>
                    <a:pt x="1004467" y="174758"/>
                  </a:lnTo>
                  <a:lnTo>
                    <a:pt x="967678" y="140530"/>
                  </a:lnTo>
                  <a:lnTo>
                    <a:pt x="929534" y="111036"/>
                  </a:lnTo>
                  <a:lnTo>
                    <a:pt x="889125" y="85012"/>
                  </a:lnTo>
                  <a:lnTo>
                    <a:pt x="846733" y="62458"/>
                  </a:lnTo>
                  <a:lnTo>
                    <a:pt x="802642" y="43373"/>
                  </a:lnTo>
                  <a:lnTo>
                    <a:pt x="757136" y="27759"/>
                  </a:lnTo>
                  <a:lnTo>
                    <a:pt x="710497" y="15614"/>
                  </a:lnTo>
                  <a:lnTo>
                    <a:pt x="663008" y="6939"/>
                  </a:lnTo>
                  <a:lnTo>
                    <a:pt x="614953" y="1734"/>
                  </a:lnTo>
                  <a:lnTo>
                    <a:pt x="5666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34"/>
            <p:cNvSpPr/>
            <p:nvPr/>
          </p:nvSpPr>
          <p:spPr>
            <a:xfrm>
              <a:off x="4410535" y="2548383"/>
              <a:ext cx="717277" cy="607575"/>
            </a:xfrm>
            <a:custGeom>
              <a:avLst/>
              <a:gdLst/>
              <a:ahLst/>
              <a:cxnLst/>
              <a:rect l="l" t="t" r="r" b="b"/>
              <a:pathLst>
                <a:path w="1133475" h="960120">
                  <a:moveTo>
                    <a:pt x="967679" y="140531"/>
                  </a:moveTo>
                  <a:lnTo>
                    <a:pt x="1004468" y="174758"/>
                  </a:lnTo>
                  <a:lnTo>
                    <a:pt x="1036659" y="211118"/>
                  </a:lnTo>
                  <a:lnTo>
                    <a:pt x="1064251" y="249327"/>
                  </a:lnTo>
                  <a:lnTo>
                    <a:pt x="1087244" y="289099"/>
                  </a:lnTo>
                  <a:lnTo>
                    <a:pt x="1105638" y="330151"/>
                  </a:lnTo>
                  <a:lnTo>
                    <a:pt x="1119434" y="372198"/>
                  </a:lnTo>
                  <a:lnTo>
                    <a:pt x="1128632" y="414956"/>
                  </a:lnTo>
                  <a:lnTo>
                    <a:pt x="1133230" y="458140"/>
                  </a:lnTo>
                  <a:lnTo>
                    <a:pt x="1133230" y="501467"/>
                  </a:lnTo>
                  <a:lnTo>
                    <a:pt x="1128632" y="544651"/>
                  </a:lnTo>
                  <a:lnTo>
                    <a:pt x="1119434" y="587409"/>
                  </a:lnTo>
                  <a:lnTo>
                    <a:pt x="1105638" y="629456"/>
                  </a:lnTo>
                  <a:lnTo>
                    <a:pt x="1087244" y="670508"/>
                  </a:lnTo>
                  <a:lnTo>
                    <a:pt x="1064251" y="710280"/>
                  </a:lnTo>
                  <a:lnTo>
                    <a:pt x="1036659" y="748489"/>
                  </a:lnTo>
                  <a:lnTo>
                    <a:pt x="1004468" y="784849"/>
                  </a:lnTo>
                  <a:lnTo>
                    <a:pt x="967679" y="819076"/>
                  </a:lnTo>
                  <a:lnTo>
                    <a:pt x="929535" y="848571"/>
                  </a:lnTo>
                  <a:lnTo>
                    <a:pt x="889125" y="874595"/>
                  </a:lnTo>
                  <a:lnTo>
                    <a:pt x="846734" y="897150"/>
                  </a:lnTo>
                  <a:lnTo>
                    <a:pt x="802643" y="916235"/>
                  </a:lnTo>
                  <a:lnTo>
                    <a:pt x="757136" y="931850"/>
                  </a:lnTo>
                  <a:lnTo>
                    <a:pt x="710497" y="943994"/>
                  </a:lnTo>
                  <a:lnTo>
                    <a:pt x="663008" y="952669"/>
                  </a:lnTo>
                  <a:lnTo>
                    <a:pt x="614953" y="957874"/>
                  </a:lnTo>
                  <a:lnTo>
                    <a:pt x="566615" y="959609"/>
                  </a:lnTo>
                  <a:lnTo>
                    <a:pt x="518277" y="957874"/>
                  </a:lnTo>
                  <a:lnTo>
                    <a:pt x="470222" y="952669"/>
                  </a:lnTo>
                  <a:lnTo>
                    <a:pt x="422733" y="943994"/>
                  </a:lnTo>
                  <a:lnTo>
                    <a:pt x="376094" y="931850"/>
                  </a:lnTo>
                  <a:lnTo>
                    <a:pt x="330587" y="916235"/>
                  </a:lnTo>
                  <a:lnTo>
                    <a:pt x="286496" y="897150"/>
                  </a:lnTo>
                  <a:lnTo>
                    <a:pt x="244105" y="874595"/>
                  </a:lnTo>
                  <a:lnTo>
                    <a:pt x="203695" y="848571"/>
                  </a:lnTo>
                  <a:lnTo>
                    <a:pt x="165551" y="819076"/>
                  </a:lnTo>
                  <a:lnTo>
                    <a:pt x="128762" y="784849"/>
                  </a:lnTo>
                  <a:lnTo>
                    <a:pt x="96571" y="748489"/>
                  </a:lnTo>
                  <a:lnTo>
                    <a:pt x="68979" y="710280"/>
                  </a:lnTo>
                  <a:lnTo>
                    <a:pt x="45986" y="670508"/>
                  </a:lnTo>
                  <a:lnTo>
                    <a:pt x="27591" y="629456"/>
                  </a:lnTo>
                  <a:lnTo>
                    <a:pt x="13795" y="587409"/>
                  </a:lnTo>
                  <a:lnTo>
                    <a:pt x="4598" y="544651"/>
                  </a:lnTo>
                  <a:lnTo>
                    <a:pt x="0" y="501467"/>
                  </a:lnTo>
                  <a:lnTo>
                    <a:pt x="0" y="458140"/>
                  </a:lnTo>
                  <a:lnTo>
                    <a:pt x="4598" y="414956"/>
                  </a:lnTo>
                  <a:lnTo>
                    <a:pt x="13795" y="372198"/>
                  </a:lnTo>
                  <a:lnTo>
                    <a:pt x="27591" y="330151"/>
                  </a:lnTo>
                  <a:lnTo>
                    <a:pt x="45986" y="289099"/>
                  </a:lnTo>
                  <a:lnTo>
                    <a:pt x="68979" y="249327"/>
                  </a:lnTo>
                  <a:lnTo>
                    <a:pt x="96571" y="211118"/>
                  </a:lnTo>
                  <a:lnTo>
                    <a:pt x="128762" y="174758"/>
                  </a:lnTo>
                  <a:lnTo>
                    <a:pt x="165551" y="140531"/>
                  </a:lnTo>
                  <a:lnTo>
                    <a:pt x="203695" y="111037"/>
                  </a:lnTo>
                  <a:lnTo>
                    <a:pt x="244105" y="85012"/>
                  </a:lnTo>
                  <a:lnTo>
                    <a:pt x="286496" y="62458"/>
                  </a:lnTo>
                  <a:lnTo>
                    <a:pt x="330587" y="43373"/>
                  </a:lnTo>
                  <a:lnTo>
                    <a:pt x="376094" y="27759"/>
                  </a:lnTo>
                  <a:lnTo>
                    <a:pt x="422733" y="15614"/>
                  </a:lnTo>
                  <a:lnTo>
                    <a:pt x="470222" y="6939"/>
                  </a:lnTo>
                  <a:lnTo>
                    <a:pt x="518277" y="1734"/>
                  </a:lnTo>
                  <a:lnTo>
                    <a:pt x="566615" y="0"/>
                  </a:lnTo>
                  <a:lnTo>
                    <a:pt x="614953" y="1734"/>
                  </a:lnTo>
                  <a:lnTo>
                    <a:pt x="663008" y="6939"/>
                  </a:lnTo>
                  <a:lnTo>
                    <a:pt x="710497" y="15614"/>
                  </a:lnTo>
                  <a:lnTo>
                    <a:pt x="757136" y="27759"/>
                  </a:lnTo>
                  <a:lnTo>
                    <a:pt x="802643" y="43373"/>
                  </a:lnTo>
                  <a:lnTo>
                    <a:pt x="846734" y="62458"/>
                  </a:lnTo>
                  <a:lnTo>
                    <a:pt x="889125" y="85012"/>
                  </a:lnTo>
                  <a:lnTo>
                    <a:pt x="929535" y="111037"/>
                  </a:lnTo>
                  <a:lnTo>
                    <a:pt x="967679" y="140531"/>
                  </a:lnTo>
                </a:path>
              </a:pathLst>
            </a:custGeom>
            <a:ln w="229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35"/>
            <p:cNvSpPr/>
            <p:nvPr/>
          </p:nvSpPr>
          <p:spPr>
            <a:xfrm>
              <a:off x="4769096" y="2068398"/>
              <a:ext cx="0" cy="472961"/>
            </a:xfrm>
            <a:custGeom>
              <a:avLst/>
              <a:gdLst/>
              <a:ahLst/>
              <a:cxnLst/>
              <a:rect l="l" t="t" r="r" b="b"/>
              <a:pathLst>
                <a:path h="747395">
                  <a:moveTo>
                    <a:pt x="0" y="747036"/>
                  </a:moveTo>
                  <a:lnTo>
                    <a:pt x="0" y="0"/>
                  </a:lnTo>
                </a:path>
              </a:pathLst>
            </a:custGeom>
            <a:ln w="229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36"/>
            <p:cNvSpPr/>
            <p:nvPr/>
          </p:nvSpPr>
          <p:spPr>
            <a:xfrm>
              <a:off x="4725591" y="1952389"/>
              <a:ext cx="87198" cy="116131"/>
            </a:xfrm>
            <a:custGeom>
              <a:avLst/>
              <a:gdLst/>
              <a:ahLst/>
              <a:cxnLst/>
              <a:rect l="l" t="t" r="r" b="b"/>
              <a:pathLst>
                <a:path w="137795" h="183514">
                  <a:moveTo>
                    <a:pt x="68750" y="0"/>
                  </a:moveTo>
                  <a:lnTo>
                    <a:pt x="0" y="183321"/>
                  </a:lnTo>
                  <a:lnTo>
                    <a:pt x="137500" y="183321"/>
                  </a:lnTo>
                  <a:lnTo>
                    <a:pt x="687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37"/>
            <p:cNvSpPr/>
            <p:nvPr/>
          </p:nvSpPr>
          <p:spPr>
            <a:xfrm>
              <a:off x="4725591" y="1952389"/>
              <a:ext cx="87198" cy="116131"/>
            </a:xfrm>
            <a:custGeom>
              <a:avLst/>
              <a:gdLst/>
              <a:ahLst/>
              <a:cxnLst/>
              <a:rect l="l" t="t" r="r" b="b"/>
              <a:pathLst>
                <a:path w="137795" h="183514">
                  <a:moveTo>
                    <a:pt x="68750" y="0"/>
                  </a:moveTo>
                  <a:lnTo>
                    <a:pt x="0" y="183321"/>
                  </a:lnTo>
                  <a:lnTo>
                    <a:pt x="137500" y="183321"/>
                  </a:lnTo>
                  <a:lnTo>
                    <a:pt x="68750" y="0"/>
                  </a:lnTo>
                  <a:close/>
                </a:path>
              </a:pathLst>
            </a:custGeom>
            <a:ln w="229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38"/>
            <p:cNvSpPr/>
            <p:nvPr/>
          </p:nvSpPr>
          <p:spPr>
            <a:xfrm>
              <a:off x="5494879" y="1662028"/>
              <a:ext cx="375717" cy="333524"/>
            </a:xfrm>
            <a:custGeom>
              <a:avLst/>
              <a:gdLst/>
              <a:ahLst/>
              <a:cxnLst/>
              <a:rect l="l" t="t" r="r" b="b"/>
              <a:pathLst>
                <a:path w="593725" h="527050">
                  <a:moveTo>
                    <a:pt x="296840" y="0"/>
                  </a:moveTo>
                  <a:lnTo>
                    <a:pt x="251238" y="3087"/>
                  </a:lnTo>
                  <a:lnTo>
                    <a:pt x="206504" y="12349"/>
                  </a:lnTo>
                  <a:lnTo>
                    <a:pt x="163505" y="27786"/>
                  </a:lnTo>
                  <a:lnTo>
                    <a:pt x="123108" y="49398"/>
                  </a:lnTo>
                  <a:lnTo>
                    <a:pt x="86181" y="77185"/>
                  </a:lnTo>
                  <a:lnTo>
                    <a:pt x="51708" y="113682"/>
                  </a:lnTo>
                  <a:lnTo>
                    <a:pt x="25854" y="153863"/>
                  </a:lnTo>
                  <a:lnTo>
                    <a:pt x="8618" y="196676"/>
                  </a:lnTo>
                  <a:lnTo>
                    <a:pt x="0" y="241067"/>
                  </a:lnTo>
                  <a:lnTo>
                    <a:pt x="0" y="285984"/>
                  </a:lnTo>
                  <a:lnTo>
                    <a:pt x="8618" y="330375"/>
                  </a:lnTo>
                  <a:lnTo>
                    <a:pt x="25854" y="373187"/>
                  </a:lnTo>
                  <a:lnTo>
                    <a:pt x="51708" y="413368"/>
                  </a:lnTo>
                  <a:lnTo>
                    <a:pt x="86181" y="449866"/>
                  </a:lnTo>
                  <a:lnTo>
                    <a:pt x="123108" y="477652"/>
                  </a:lnTo>
                  <a:lnTo>
                    <a:pt x="163505" y="499265"/>
                  </a:lnTo>
                  <a:lnTo>
                    <a:pt x="206504" y="514702"/>
                  </a:lnTo>
                  <a:lnTo>
                    <a:pt x="251238" y="523964"/>
                  </a:lnTo>
                  <a:lnTo>
                    <a:pt x="296840" y="527051"/>
                  </a:lnTo>
                  <a:lnTo>
                    <a:pt x="342442" y="523964"/>
                  </a:lnTo>
                  <a:lnTo>
                    <a:pt x="387177" y="514702"/>
                  </a:lnTo>
                  <a:lnTo>
                    <a:pt x="430176" y="499265"/>
                  </a:lnTo>
                  <a:lnTo>
                    <a:pt x="470573" y="477652"/>
                  </a:lnTo>
                  <a:lnTo>
                    <a:pt x="507501" y="449866"/>
                  </a:lnTo>
                  <a:lnTo>
                    <a:pt x="541973" y="413368"/>
                  </a:lnTo>
                  <a:lnTo>
                    <a:pt x="567827" y="373187"/>
                  </a:lnTo>
                  <a:lnTo>
                    <a:pt x="585063" y="330375"/>
                  </a:lnTo>
                  <a:lnTo>
                    <a:pt x="593681" y="285984"/>
                  </a:lnTo>
                  <a:lnTo>
                    <a:pt x="593681" y="241067"/>
                  </a:lnTo>
                  <a:lnTo>
                    <a:pt x="585063" y="196676"/>
                  </a:lnTo>
                  <a:lnTo>
                    <a:pt x="567827" y="153863"/>
                  </a:lnTo>
                  <a:lnTo>
                    <a:pt x="541973" y="113682"/>
                  </a:lnTo>
                  <a:lnTo>
                    <a:pt x="507501" y="77185"/>
                  </a:lnTo>
                  <a:lnTo>
                    <a:pt x="470573" y="49398"/>
                  </a:lnTo>
                  <a:lnTo>
                    <a:pt x="430176" y="27786"/>
                  </a:lnTo>
                  <a:lnTo>
                    <a:pt x="387177" y="12349"/>
                  </a:lnTo>
                  <a:lnTo>
                    <a:pt x="342442" y="3087"/>
                  </a:lnTo>
                  <a:lnTo>
                    <a:pt x="2968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39"/>
            <p:cNvSpPr/>
            <p:nvPr/>
          </p:nvSpPr>
          <p:spPr>
            <a:xfrm>
              <a:off x="5494878" y="1662028"/>
              <a:ext cx="375717" cy="333524"/>
            </a:xfrm>
            <a:custGeom>
              <a:avLst/>
              <a:gdLst/>
              <a:ahLst/>
              <a:cxnLst/>
              <a:rect l="l" t="t" r="r" b="b"/>
              <a:pathLst>
                <a:path w="593725" h="527050">
                  <a:moveTo>
                    <a:pt x="507500" y="77185"/>
                  </a:moveTo>
                  <a:lnTo>
                    <a:pt x="541972" y="113682"/>
                  </a:lnTo>
                  <a:lnTo>
                    <a:pt x="567826" y="153863"/>
                  </a:lnTo>
                  <a:lnTo>
                    <a:pt x="585063" y="196675"/>
                  </a:lnTo>
                  <a:lnTo>
                    <a:pt x="593681" y="241066"/>
                  </a:lnTo>
                  <a:lnTo>
                    <a:pt x="593681" y="285983"/>
                  </a:lnTo>
                  <a:lnTo>
                    <a:pt x="585063" y="330374"/>
                  </a:lnTo>
                  <a:lnTo>
                    <a:pt x="567826" y="373187"/>
                  </a:lnTo>
                  <a:lnTo>
                    <a:pt x="541972" y="413367"/>
                  </a:lnTo>
                  <a:lnTo>
                    <a:pt x="507500" y="449864"/>
                  </a:lnTo>
                  <a:lnTo>
                    <a:pt x="470573" y="477651"/>
                  </a:lnTo>
                  <a:lnTo>
                    <a:pt x="430176" y="499263"/>
                  </a:lnTo>
                  <a:lnTo>
                    <a:pt x="387176" y="514700"/>
                  </a:lnTo>
                  <a:lnTo>
                    <a:pt x="342442" y="523963"/>
                  </a:lnTo>
                  <a:lnTo>
                    <a:pt x="296840" y="527050"/>
                  </a:lnTo>
                  <a:lnTo>
                    <a:pt x="251238" y="523963"/>
                  </a:lnTo>
                  <a:lnTo>
                    <a:pt x="206504" y="514700"/>
                  </a:lnTo>
                  <a:lnTo>
                    <a:pt x="163504" y="499263"/>
                  </a:lnTo>
                  <a:lnTo>
                    <a:pt x="123107" y="477651"/>
                  </a:lnTo>
                  <a:lnTo>
                    <a:pt x="86180" y="449864"/>
                  </a:lnTo>
                  <a:lnTo>
                    <a:pt x="51708" y="413367"/>
                  </a:lnTo>
                  <a:lnTo>
                    <a:pt x="25854" y="373187"/>
                  </a:lnTo>
                  <a:lnTo>
                    <a:pt x="8618" y="330374"/>
                  </a:lnTo>
                  <a:lnTo>
                    <a:pt x="0" y="285983"/>
                  </a:lnTo>
                  <a:lnTo>
                    <a:pt x="0" y="241066"/>
                  </a:lnTo>
                  <a:lnTo>
                    <a:pt x="8618" y="196675"/>
                  </a:lnTo>
                  <a:lnTo>
                    <a:pt x="25854" y="153863"/>
                  </a:lnTo>
                  <a:lnTo>
                    <a:pt x="51708" y="113682"/>
                  </a:lnTo>
                  <a:lnTo>
                    <a:pt x="86180" y="77185"/>
                  </a:lnTo>
                  <a:lnTo>
                    <a:pt x="123107" y="49398"/>
                  </a:lnTo>
                  <a:lnTo>
                    <a:pt x="163504" y="27786"/>
                  </a:lnTo>
                  <a:lnTo>
                    <a:pt x="206504" y="12349"/>
                  </a:lnTo>
                  <a:lnTo>
                    <a:pt x="251238" y="3087"/>
                  </a:lnTo>
                  <a:lnTo>
                    <a:pt x="296840" y="0"/>
                  </a:lnTo>
                  <a:lnTo>
                    <a:pt x="342442" y="3087"/>
                  </a:lnTo>
                  <a:lnTo>
                    <a:pt x="387176" y="12349"/>
                  </a:lnTo>
                  <a:lnTo>
                    <a:pt x="430176" y="27786"/>
                  </a:lnTo>
                  <a:lnTo>
                    <a:pt x="470573" y="49398"/>
                  </a:lnTo>
                  <a:lnTo>
                    <a:pt x="507500" y="77185"/>
                  </a:lnTo>
                </a:path>
              </a:pathLst>
            </a:custGeom>
            <a:ln w="229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40"/>
            <p:cNvSpPr/>
            <p:nvPr/>
          </p:nvSpPr>
          <p:spPr>
            <a:xfrm>
              <a:off x="5967336" y="2001113"/>
              <a:ext cx="505911" cy="306601"/>
            </a:xfrm>
            <a:custGeom>
              <a:avLst/>
              <a:gdLst/>
              <a:ahLst/>
              <a:cxnLst/>
              <a:rect l="l" t="t" r="r" b="b"/>
              <a:pathLst>
                <a:path w="799465" h="484504">
                  <a:moveTo>
                    <a:pt x="799203" y="483889"/>
                  </a:moveTo>
                  <a:lnTo>
                    <a:pt x="0" y="0"/>
                  </a:lnTo>
                </a:path>
              </a:pathLst>
            </a:custGeom>
            <a:ln w="229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41"/>
            <p:cNvSpPr/>
            <p:nvPr/>
          </p:nvSpPr>
          <p:spPr>
            <a:xfrm>
              <a:off x="5868095" y="1941027"/>
              <a:ext cx="122158" cy="97646"/>
            </a:xfrm>
            <a:custGeom>
              <a:avLst/>
              <a:gdLst/>
              <a:ahLst/>
              <a:cxnLst/>
              <a:rect l="l" t="t" r="r" b="b"/>
              <a:pathLst>
                <a:path w="193040" h="154305">
                  <a:moveTo>
                    <a:pt x="0" y="0"/>
                  </a:moveTo>
                  <a:lnTo>
                    <a:pt x="121216" y="153756"/>
                  </a:lnTo>
                  <a:lnTo>
                    <a:pt x="192436" y="36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42"/>
            <p:cNvSpPr/>
            <p:nvPr/>
          </p:nvSpPr>
          <p:spPr>
            <a:xfrm>
              <a:off x="5868094" y="1941027"/>
              <a:ext cx="122158" cy="97646"/>
            </a:xfrm>
            <a:custGeom>
              <a:avLst/>
              <a:gdLst/>
              <a:ahLst/>
              <a:cxnLst/>
              <a:rect l="l" t="t" r="r" b="b"/>
              <a:pathLst>
                <a:path w="193040" h="154305">
                  <a:moveTo>
                    <a:pt x="0" y="0"/>
                  </a:moveTo>
                  <a:lnTo>
                    <a:pt x="121215" y="153756"/>
                  </a:lnTo>
                  <a:lnTo>
                    <a:pt x="192436" y="36146"/>
                  </a:lnTo>
                  <a:lnTo>
                    <a:pt x="0" y="0"/>
                  </a:lnTo>
                  <a:close/>
                </a:path>
              </a:pathLst>
            </a:custGeom>
            <a:ln w="229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43"/>
            <p:cNvSpPr/>
            <p:nvPr/>
          </p:nvSpPr>
          <p:spPr>
            <a:xfrm>
              <a:off x="5010541" y="1821449"/>
              <a:ext cx="476577" cy="5224"/>
            </a:xfrm>
            <a:custGeom>
              <a:avLst/>
              <a:gdLst/>
              <a:ahLst/>
              <a:cxnLst/>
              <a:rect l="l" t="t" r="r" b="b"/>
              <a:pathLst>
                <a:path w="753109" h="8255">
                  <a:moveTo>
                    <a:pt x="752858" y="8221"/>
                  </a:moveTo>
                  <a:lnTo>
                    <a:pt x="0" y="0"/>
                  </a:lnTo>
                </a:path>
              </a:pathLst>
            </a:custGeom>
            <a:ln w="229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44"/>
            <p:cNvSpPr/>
            <p:nvPr/>
          </p:nvSpPr>
          <p:spPr>
            <a:xfrm>
              <a:off x="4894533" y="1777947"/>
              <a:ext cx="116532" cy="87198"/>
            </a:xfrm>
            <a:custGeom>
              <a:avLst/>
              <a:gdLst/>
              <a:ahLst/>
              <a:cxnLst/>
              <a:rect l="l" t="t" r="r" b="b"/>
              <a:pathLst>
                <a:path w="184150" h="137794">
                  <a:moveTo>
                    <a:pt x="184075" y="0"/>
                  </a:moveTo>
                  <a:lnTo>
                    <a:pt x="0" y="66738"/>
                  </a:lnTo>
                  <a:lnTo>
                    <a:pt x="182571" y="137485"/>
                  </a:lnTo>
                  <a:lnTo>
                    <a:pt x="1840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45"/>
            <p:cNvSpPr/>
            <p:nvPr/>
          </p:nvSpPr>
          <p:spPr>
            <a:xfrm>
              <a:off x="4894532" y="1777947"/>
              <a:ext cx="116532" cy="87198"/>
            </a:xfrm>
            <a:custGeom>
              <a:avLst/>
              <a:gdLst/>
              <a:ahLst/>
              <a:cxnLst/>
              <a:rect l="l" t="t" r="r" b="b"/>
              <a:pathLst>
                <a:path w="184150" h="137794">
                  <a:moveTo>
                    <a:pt x="0" y="66738"/>
                  </a:moveTo>
                  <a:lnTo>
                    <a:pt x="182570" y="137484"/>
                  </a:lnTo>
                  <a:lnTo>
                    <a:pt x="184074" y="0"/>
                  </a:lnTo>
                  <a:lnTo>
                    <a:pt x="0" y="66738"/>
                  </a:lnTo>
                  <a:close/>
                </a:path>
              </a:pathLst>
            </a:custGeom>
            <a:ln w="229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46"/>
            <p:cNvSpPr/>
            <p:nvPr/>
          </p:nvSpPr>
          <p:spPr>
            <a:xfrm>
              <a:off x="4679521" y="1721189"/>
              <a:ext cx="179219" cy="195292"/>
            </a:xfrm>
            <a:custGeom>
              <a:avLst/>
              <a:gdLst/>
              <a:ahLst/>
              <a:cxnLst/>
              <a:rect l="l" t="t" r="r" b="b"/>
              <a:pathLst>
                <a:path w="283209" h="308610">
                  <a:moveTo>
                    <a:pt x="163475" y="0"/>
                  </a:moveTo>
                  <a:lnTo>
                    <a:pt x="119627" y="0"/>
                  </a:lnTo>
                  <a:lnTo>
                    <a:pt x="77448" y="14629"/>
                  </a:lnTo>
                  <a:lnTo>
                    <a:pt x="40272" y="43889"/>
                  </a:lnTo>
                  <a:lnTo>
                    <a:pt x="13424" y="84403"/>
                  </a:lnTo>
                  <a:lnTo>
                    <a:pt x="0" y="130371"/>
                  </a:lnTo>
                  <a:lnTo>
                    <a:pt x="0" y="178157"/>
                  </a:lnTo>
                  <a:lnTo>
                    <a:pt x="13424" y="224125"/>
                  </a:lnTo>
                  <a:lnTo>
                    <a:pt x="40272" y="264638"/>
                  </a:lnTo>
                  <a:lnTo>
                    <a:pt x="77448" y="293898"/>
                  </a:lnTo>
                  <a:lnTo>
                    <a:pt x="119627" y="308528"/>
                  </a:lnTo>
                  <a:lnTo>
                    <a:pt x="163475" y="308528"/>
                  </a:lnTo>
                  <a:lnTo>
                    <a:pt x="205654" y="293898"/>
                  </a:lnTo>
                  <a:lnTo>
                    <a:pt x="242830" y="264638"/>
                  </a:lnTo>
                  <a:lnTo>
                    <a:pt x="269678" y="224125"/>
                  </a:lnTo>
                  <a:lnTo>
                    <a:pt x="283103" y="178157"/>
                  </a:lnTo>
                  <a:lnTo>
                    <a:pt x="283103" y="130371"/>
                  </a:lnTo>
                  <a:lnTo>
                    <a:pt x="269678" y="84403"/>
                  </a:lnTo>
                  <a:lnTo>
                    <a:pt x="242830" y="43889"/>
                  </a:lnTo>
                  <a:lnTo>
                    <a:pt x="205654" y="14629"/>
                  </a:lnTo>
                  <a:lnTo>
                    <a:pt x="1634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47"/>
            <p:cNvSpPr/>
            <p:nvPr/>
          </p:nvSpPr>
          <p:spPr>
            <a:xfrm>
              <a:off x="4679520" y="1721190"/>
              <a:ext cx="179219" cy="195292"/>
            </a:xfrm>
            <a:custGeom>
              <a:avLst/>
              <a:gdLst/>
              <a:ahLst/>
              <a:cxnLst/>
              <a:rect l="l" t="t" r="r" b="b"/>
              <a:pathLst>
                <a:path w="283209" h="308610">
                  <a:moveTo>
                    <a:pt x="242829" y="43888"/>
                  </a:moveTo>
                  <a:lnTo>
                    <a:pt x="269678" y="84403"/>
                  </a:lnTo>
                  <a:lnTo>
                    <a:pt x="283103" y="130371"/>
                  </a:lnTo>
                  <a:lnTo>
                    <a:pt x="283103" y="178157"/>
                  </a:lnTo>
                  <a:lnTo>
                    <a:pt x="269678" y="224124"/>
                  </a:lnTo>
                  <a:lnTo>
                    <a:pt x="242829" y="264638"/>
                  </a:lnTo>
                  <a:lnTo>
                    <a:pt x="205654" y="293898"/>
                  </a:lnTo>
                  <a:lnTo>
                    <a:pt x="163475" y="308528"/>
                  </a:lnTo>
                  <a:lnTo>
                    <a:pt x="119627" y="308528"/>
                  </a:lnTo>
                  <a:lnTo>
                    <a:pt x="77448" y="293898"/>
                  </a:lnTo>
                  <a:lnTo>
                    <a:pt x="40273" y="264638"/>
                  </a:lnTo>
                  <a:lnTo>
                    <a:pt x="13424" y="224124"/>
                  </a:lnTo>
                  <a:lnTo>
                    <a:pt x="0" y="178157"/>
                  </a:lnTo>
                  <a:lnTo>
                    <a:pt x="0" y="130371"/>
                  </a:lnTo>
                  <a:lnTo>
                    <a:pt x="13424" y="84403"/>
                  </a:lnTo>
                  <a:lnTo>
                    <a:pt x="40273" y="43888"/>
                  </a:lnTo>
                  <a:lnTo>
                    <a:pt x="77448" y="14629"/>
                  </a:lnTo>
                  <a:lnTo>
                    <a:pt x="119627" y="0"/>
                  </a:lnTo>
                  <a:lnTo>
                    <a:pt x="163475" y="0"/>
                  </a:lnTo>
                  <a:lnTo>
                    <a:pt x="205654" y="14629"/>
                  </a:lnTo>
                  <a:lnTo>
                    <a:pt x="242829" y="43888"/>
                  </a:lnTo>
                </a:path>
              </a:pathLst>
            </a:custGeom>
            <a:ln w="229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48"/>
            <p:cNvSpPr/>
            <p:nvPr/>
          </p:nvSpPr>
          <p:spPr>
            <a:xfrm>
              <a:off x="4776404" y="3306399"/>
              <a:ext cx="6429" cy="390585"/>
            </a:xfrm>
            <a:custGeom>
              <a:avLst/>
              <a:gdLst/>
              <a:ahLst/>
              <a:cxnLst/>
              <a:rect l="l" t="t" r="r" b="b"/>
              <a:pathLst>
                <a:path w="10159" h="617220">
                  <a:moveTo>
                    <a:pt x="9920" y="616765"/>
                  </a:moveTo>
                  <a:lnTo>
                    <a:pt x="0" y="0"/>
                  </a:lnTo>
                </a:path>
              </a:pathLst>
            </a:custGeom>
            <a:ln w="229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49"/>
            <p:cNvSpPr/>
            <p:nvPr/>
          </p:nvSpPr>
          <p:spPr>
            <a:xfrm>
              <a:off x="4732904" y="3190406"/>
              <a:ext cx="87198" cy="116934"/>
            </a:xfrm>
            <a:custGeom>
              <a:avLst/>
              <a:gdLst/>
              <a:ahLst/>
              <a:cxnLst/>
              <a:rect l="l" t="t" r="r" b="b"/>
              <a:pathLst>
                <a:path w="137795" h="184785">
                  <a:moveTo>
                    <a:pt x="65793" y="0"/>
                  </a:moveTo>
                  <a:lnTo>
                    <a:pt x="0" y="184404"/>
                  </a:lnTo>
                  <a:lnTo>
                    <a:pt x="137482" y="182192"/>
                  </a:lnTo>
                  <a:lnTo>
                    <a:pt x="657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50"/>
            <p:cNvSpPr/>
            <p:nvPr/>
          </p:nvSpPr>
          <p:spPr>
            <a:xfrm>
              <a:off x="4732903" y="3190406"/>
              <a:ext cx="87198" cy="116934"/>
            </a:xfrm>
            <a:custGeom>
              <a:avLst/>
              <a:gdLst/>
              <a:ahLst/>
              <a:cxnLst/>
              <a:rect l="l" t="t" r="r" b="b"/>
              <a:pathLst>
                <a:path w="137795" h="184785">
                  <a:moveTo>
                    <a:pt x="65794" y="0"/>
                  </a:moveTo>
                  <a:lnTo>
                    <a:pt x="0" y="184403"/>
                  </a:lnTo>
                  <a:lnTo>
                    <a:pt x="137482" y="182192"/>
                  </a:lnTo>
                  <a:lnTo>
                    <a:pt x="65794" y="0"/>
                  </a:lnTo>
                  <a:close/>
                </a:path>
              </a:pathLst>
            </a:custGeom>
            <a:ln w="229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51"/>
            <p:cNvSpPr/>
            <p:nvPr/>
          </p:nvSpPr>
          <p:spPr>
            <a:xfrm>
              <a:off x="4776347" y="1211046"/>
              <a:ext cx="0" cy="472961"/>
            </a:xfrm>
            <a:custGeom>
              <a:avLst/>
              <a:gdLst/>
              <a:ahLst/>
              <a:cxnLst/>
              <a:rect l="l" t="t" r="r" b="b"/>
              <a:pathLst>
                <a:path h="747394">
                  <a:moveTo>
                    <a:pt x="0" y="747036"/>
                  </a:moveTo>
                  <a:lnTo>
                    <a:pt x="0" y="0"/>
                  </a:lnTo>
                </a:path>
              </a:pathLst>
            </a:custGeom>
            <a:ln w="229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52"/>
            <p:cNvSpPr/>
            <p:nvPr/>
          </p:nvSpPr>
          <p:spPr>
            <a:xfrm>
              <a:off x="4732842" y="1095037"/>
              <a:ext cx="87198" cy="116131"/>
            </a:xfrm>
            <a:custGeom>
              <a:avLst/>
              <a:gdLst/>
              <a:ahLst/>
              <a:cxnLst/>
              <a:rect l="l" t="t" r="r" b="b"/>
              <a:pathLst>
                <a:path w="137795" h="183514">
                  <a:moveTo>
                    <a:pt x="68750" y="0"/>
                  </a:moveTo>
                  <a:lnTo>
                    <a:pt x="0" y="183321"/>
                  </a:lnTo>
                  <a:lnTo>
                    <a:pt x="137501" y="183321"/>
                  </a:lnTo>
                  <a:lnTo>
                    <a:pt x="687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53"/>
            <p:cNvSpPr/>
            <p:nvPr/>
          </p:nvSpPr>
          <p:spPr>
            <a:xfrm>
              <a:off x="4732841" y="1095037"/>
              <a:ext cx="87198" cy="116131"/>
            </a:xfrm>
            <a:custGeom>
              <a:avLst/>
              <a:gdLst/>
              <a:ahLst/>
              <a:cxnLst/>
              <a:rect l="l" t="t" r="r" b="b"/>
              <a:pathLst>
                <a:path w="137795" h="183514">
                  <a:moveTo>
                    <a:pt x="68750" y="0"/>
                  </a:moveTo>
                  <a:lnTo>
                    <a:pt x="0" y="183321"/>
                  </a:lnTo>
                  <a:lnTo>
                    <a:pt x="137500" y="183321"/>
                  </a:lnTo>
                  <a:lnTo>
                    <a:pt x="68750" y="0"/>
                  </a:lnTo>
                  <a:close/>
                </a:path>
              </a:pathLst>
            </a:custGeom>
            <a:ln w="229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54"/>
            <p:cNvSpPr txBox="1"/>
            <p:nvPr/>
          </p:nvSpPr>
          <p:spPr>
            <a:xfrm>
              <a:off x="3713261" y="5293201"/>
              <a:ext cx="270034" cy="35394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037"/>
              <a:r>
                <a:rPr sz="2300" i="1" spc="28" dirty="0">
                  <a:latin typeface="Georgia"/>
                  <a:cs typeface="Georgia"/>
                </a:rPr>
                <a:t>h</a:t>
              </a:r>
              <a:r>
                <a:rPr sz="2400" i="1" spc="33" baseline="-12222" dirty="0">
                  <a:latin typeface="Trebuchet MS"/>
                  <a:cs typeface="Trebuchet MS"/>
                </a:rPr>
                <a:t>t</a:t>
              </a:r>
              <a:endParaRPr sz="2400" baseline="-12222">
                <a:latin typeface="Trebuchet MS"/>
                <a:cs typeface="Trebuchet MS"/>
              </a:endParaRPr>
            </a:p>
          </p:txBody>
        </p:sp>
        <p:sp>
          <p:nvSpPr>
            <p:cNvPr id="82" name="object 55"/>
            <p:cNvSpPr txBox="1"/>
            <p:nvPr/>
          </p:nvSpPr>
          <p:spPr>
            <a:xfrm>
              <a:off x="4147626" y="5424963"/>
              <a:ext cx="131400" cy="2462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037"/>
              <a:r>
                <a:rPr sz="1600" spc="25" dirty="0"/>
                <a:t>1</a:t>
              </a:r>
              <a:endParaRPr sz="1600"/>
            </a:p>
          </p:txBody>
        </p:sp>
        <p:sp>
          <p:nvSpPr>
            <p:cNvPr id="83" name="object 56"/>
            <p:cNvSpPr txBox="1"/>
            <p:nvPr/>
          </p:nvSpPr>
          <p:spPr>
            <a:xfrm>
              <a:off x="6512149" y="4046111"/>
              <a:ext cx="270034" cy="35394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037"/>
              <a:r>
                <a:rPr sz="2300" i="1" spc="28" dirty="0">
                  <a:latin typeface="Georgia"/>
                  <a:cs typeface="Georgia"/>
                </a:rPr>
                <a:t>h</a:t>
              </a:r>
              <a:r>
                <a:rPr sz="2400" i="1" spc="33" baseline="-12222" dirty="0">
                  <a:latin typeface="Trebuchet MS"/>
                  <a:cs typeface="Trebuchet MS"/>
                </a:rPr>
                <a:t>t</a:t>
              </a:r>
              <a:endParaRPr sz="2400" baseline="-12222">
                <a:latin typeface="Trebuchet MS"/>
                <a:cs typeface="Trebuchet MS"/>
              </a:endParaRPr>
            </a:p>
          </p:txBody>
        </p:sp>
        <p:sp>
          <p:nvSpPr>
            <p:cNvPr id="84" name="object 57"/>
            <p:cNvSpPr txBox="1"/>
            <p:nvPr/>
          </p:nvSpPr>
          <p:spPr>
            <a:xfrm>
              <a:off x="6946514" y="4177874"/>
              <a:ext cx="131400" cy="2462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037"/>
              <a:r>
                <a:rPr sz="1600" spc="25" dirty="0"/>
                <a:t>1</a:t>
              </a:r>
              <a:endParaRPr sz="1600"/>
            </a:p>
          </p:txBody>
        </p:sp>
        <p:sp>
          <p:nvSpPr>
            <p:cNvPr id="85" name="object 58"/>
            <p:cNvSpPr txBox="1"/>
            <p:nvPr/>
          </p:nvSpPr>
          <p:spPr>
            <a:xfrm>
              <a:off x="6512149" y="2088471"/>
              <a:ext cx="270034" cy="35394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037"/>
              <a:r>
                <a:rPr sz="2300" i="1" spc="28" dirty="0">
                  <a:latin typeface="Georgia"/>
                  <a:cs typeface="Georgia"/>
                </a:rPr>
                <a:t>h</a:t>
              </a:r>
              <a:r>
                <a:rPr sz="2400" i="1" spc="33" baseline="-12222" dirty="0">
                  <a:latin typeface="Trebuchet MS"/>
                  <a:cs typeface="Trebuchet MS"/>
                </a:rPr>
                <a:t>t</a:t>
              </a:r>
              <a:endParaRPr sz="2400" baseline="-12222">
                <a:latin typeface="Trebuchet MS"/>
                <a:cs typeface="Trebuchet MS"/>
              </a:endParaRPr>
            </a:p>
          </p:txBody>
        </p:sp>
        <p:sp>
          <p:nvSpPr>
            <p:cNvPr id="86" name="object 59"/>
            <p:cNvSpPr txBox="1"/>
            <p:nvPr/>
          </p:nvSpPr>
          <p:spPr>
            <a:xfrm>
              <a:off x="6946514" y="2220233"/>
              <a:ext cx="131400" cy="2462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037"/>
              <a:r>
                <a:rPr sz="1600" spc="25" dirty="0"/>
                <a:t>1</a:t>
              </a:r>
              <a:endParaRPr sz="1600"/>
            </a:p>
          </p:txBody>
        </p:sp>
        <p:sp>
          <p:nvSpPr>
            <p:cNvPr id="87" name="object 60"/>
            <p:cNvSpPr txBox="1"/>
            <p:nvPr/>
          </p:nvSpPr>
          <p:spPr>
            <a:xfrm>
              <a:off x="6515688" y="3538576"/>
              <a:ext cx="268426" cy="35394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037"/>
              <a:r>
                <a:rPr sz="2300" i="1" spc="-51" dirty="0">
                  <a:latin typeface="Verdana"/>
                  <a:cs typeface="Verdana"/>
                </a:rPr>
                <a:t>x</a:t>
              </a:r>
              <a:r>
                <a:rPr sz="2400" i="1" spc="33" baseline="-12222" dirty="0">
                  <a:latin typeface="Trebuchet MS"/>
                  <a:cs typeface="Trebuchet MS"/>
                </a:rPr>
                <a:t>t</a:t>
              </a:r>
              <a:endParaRPr sz="2400" baseline="-12222">
                <a:latin typeface="Trebuchet MS"/>
                <a:cs typeface="Trebuchet MS"/>
              </a:endParaRPr>
            </a:p>
          </p:txBody>
        </p:sp>
        <p:sp>
          <p:nvSpPr>
            <p:cNvPr id="88" name="object 61"/>
            <p:cNvSpPr/>
            <p:nvPr/>
          </p:nvSpPr>
          <p:spPr>
            <a:xfrm>
              <a:off x="6022070" y="1823330"/>
              <a:ext cx="501893" cy="0"/>
            </a:xfrm>
            <a:custGeom>
              <a:avLst/>
              <a:gdLst/>
              <a:ahLst/>
              <a:cxnLst/>
              <a:rect l="l" t="t" r="r" b="b"/>
              <a:pathLst>
                <a:path w="793115">
                  <a:moveTo>
                    <a:pt x="792919" y="0"/>
                  </a:moveTo>
                  <a:lnTo>
                    <a:pt x="0" y="0"/>
                  </a:lnTo>
                </a:path>
              </a:pathLst>
            </a:custGeom>
            <a:ln w="229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62"/>
            <p:cNvSpPr/>
            <p:nvPr/>
          </p:nvSpPr>
          <p:spPr>
            <a:xfrm>
              <a:off x="5906054" y="1779828"/>
              <a:ext cx="116131" cy="87198"/>
            </a:xfrm>
            <a:custGeom>
              <a:avLst/>
              <a:gdLst/>
              <a:ahLst/>
              <a:cxnLst/>
              <a:rect l="l" t="t" r="r" b="b"/>
              <a:pathLst>
                <a:path w="183515" h="137794">
                  <a:moveTo>
                    <a:pt x="183334" y="0"/>
                  </a:moveTo>
                  <a:lnTo>
                    <a:pt x="0" y="68745"/>
                  </a:lnTo>
                  <a:lnTo>
                    <a:pt x="183334" y="137491"/>
                  </a:lnTo>
                  <a:lnTo>
                    <a:pt x="1833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63"/>
            <p:cNvSpPr/>
            <p:nvPr/>
          </p:nvSpPr>
          <p:spPr>
            <a:xfrm>
              <a:off x="5906054" y="1779827"/>
              <a:ext cx="116131" cy="87198"/>
            </a:xfrm>
            <a:custGeom>
              <a:avLst/>
              <a:gdLst/>
              <a:ahLst/>
              <a:cxnLst/>
              <a:rect l="l" t="t" r="r" b="b"/>
              <a:pathLst>
                <a:path w="183515" h="137794">
                  <a:moveTo>
                    <a:pt x="0" y="68745"/>
                  </a:moveTo>
                  <a:lnTo>
                    <a:pt x="183334" y="137491"/>
                  </a:lnTo>
                  <a:lnTo>
                    <a:pt x="183334" y="0"/>
                  </a:lnTo>
                  <a:lnTo>
                    <a:pt x="0" y="68745"/>
                  </a:lnTo>
                  <a:close/>
                </a:path>
              </a:pathLst>
            </a:custGeom>
            <a:ln w="229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64"/>
            <p:cNvSpPr txBox="1"/>
            <p:nvPr/>
          </p:nvSpPr>
          <p:spPr>
            <a:xfrm>
              <a:off x="6515688" y="1566438"/>
              <a:ext cx="268426" cy="35394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037"/>
              <a:r>
                <a:rPr sz="2300" i="1" spc="-51" dirty="0">
                  <a:latin typeface="Verdana"/>
                  <a:cs typeface="Verdana"/>
                </a:rPr>
                <a:t>x</a:t>
              </a:r>
              <a:r>
                <a:rPr sz="2400" i="1" spc="33" baseline="-12222" dirty="0">
                  <a:latin typeface="Trebuchet MS"/>
                  <a:cs typeface="Trebuchet MS"/>
                </a:rPr>
                <a:t>t</a:t>
              </a:r>
              <a:endParaRPr sz="2400" baseline="-12222">
                <a:latin typeface="Trebuchet MS"/>
                <a:cs typeface="Trebuchet MS"/>
              </a:endParaRPr>
            </a:p>
          </p:txBody>
        </p:sp>
        <p:sp>
          <p:nvSpPr>
            <p:cNvPr id="92" name="object 65"/>
            <p:cNvSpPr txBox="1"/>
            <p:nvPr/>
          </p:nvSpPr>
          <p:spPr>
            <a:xfrm>
              <a:off x="4688435" y="5249698"/>
              <a:ext cx="268426" cy="35394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037"/>
              <a:r>
                <a:rPr sz="2300" i="1" spc="-51" dirty="0">
                  <a:latin typeface="Verdana"/>
                  <a:cs typeface="Verdana"/>
                </a:rPr>
                <a:t>x</a:t>
              </a:r>
              <a:r>
                <a:rPr sz="2400" i="1" spc="33" baseline="-12222" dirty="0">
                  <a:latin typeface="Trebuchet MS"/>
                  <a:cs typeface="Trebuchet MS"/>
                </a:rPr>
                <a:t>t</a:t>
              </a:r>
              <a:endParaRPr sz="2400" baseline="-12222">
                <a:latin typeface="Trebuchet MS"/>
                <a:cs typeface="Trebuchet MS"/>
              </a:endParaRPr>
            </a:p>
          </p:txBody>
        </p:sp>
        <p:sp>
          <p:nvSpPr>
            <p:cNvPr id="93" name="object 66"/>
            <p:cNvSpPr/>
            <p:nvPr/>
          </p:nvSpPr>
          <p:spPr>
            <a:xfrm>
              <a:off x="4609573" y="4638960"/>
              <a:ext cx="319058" cy="133811"/>
            </a:xfrm>
            <a:custGeom>
              <a:avLst/>
              <a:gdLst/>
              <a:ahLst/>
              <a:cxnLst/>
              <a:rect l="l" t="t" r="r" b="b"/>
              <a:pathLst>
                <a:path w="504190" h="211454">
                  <a:moveTo>
                    <a:pt x="0" y="211026"/>
                  </a:moveTo>
                  <a:lnTo>
                    <a:pt x="52636" y="209942"/>
                  </a:lnTo>
                  <a:lnTo>
                    <a:pt x="106747" y="211300"/>
                  </a:lnTo>
                  <a:lnTo>
                    <a:pt x="157916" y="207772"/>
                  </a:lnTo>
                  <a:lnTo>
                    <a:pt x="201729" y="192027"/>
                  </a:lnTo>
                  <a:lnTo>
                    <a:pt x="227877" y="164360"/>
                  </a:lnTo>
                  <a:lnTo>
                    <a:pt x="247359" y="125336"/>
                  </a:lnTo>
                  <a:lnTo>
                    <a:pt x="264528" y="82607"/>
                  </a:lnTo>
                  <a:lnTo>
                    <a:pt x="283734" y="43823"/>
                  </a:lnTo>
                  <a:lnTo>
                    <a:pt x="309330" y="16639"/>
                  </a:lnTo>
                  <a:lnTo>
                    <a:pt x="351905" y="1976"/>
                  </a:lnTo>
                  <a:lnTo>
                    <a:pt x="401298" y="0"/>
                  </a:lnTo>
                  <a:lnTo>
                    <a:pt x="453416" y="3098"/>
                  </a:lnTo>
                  <a:lnTo>
                    <a:pt x="504168" y="3659"/>
                  </a:lnTo>
                </a:path>
              </a:pathLst>
            </a:custGeom>
            <a:ln w="229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68"/>
            <p:cNvSpPr/>
            <p:nvPr/>
          </p:nvSpPr>
          <p:spPr>
            <a:xfrm>
              <a:off x="5523200" y="3708521"/>
              <a:ext cx="319058" cy="133811"/>
            </a:xfrm>
            <a:custGeom>
              <a:avLst/>
              <a:gdLst/>
              <a:ahLst/>
              <a:cxnLst/>
              <a:rect l="l" t="t" r="r" b="b"/>
              <a:pathLst>
                <a:path w="504190" h="211454">
                  <a:moveTo>
                    <a:pt x="0" y="211026"/>
                  </a:moveTo>
                  <a:lnTo>
                    <a:pt x="52637" y="209942"/>
                  </a:lnTo>
                  <a:lnTo>
                    <a:pt x="106747" y="211300"/>
                  </a:lnTo>
                  <a:lnTo>
                    <a:pt x="157917" y="207772"/>
                  </a:lnTo>
                  <a:lnTo>
                    <a:pt x="201729" y="192027"/>
                  </a:lnTo>
                  <a:lnTo>
                    <a:pt x="227877" y="164360"/>
                  </a:lnTo>
                  <a:lnTo>
                    <a:pt x="247359" y="125336"/>
                  </a:lnTo>
                  <a:lnTo>
                    <a:pt x="264528" y="82607"/>
                  </a:lnTo>
                  <a:lnTo>
                    <a:pt x="283734" y="43823"/>
                  </a:lnTo>
                  <a:lnTo>
                    <a:pt x="309330" y="16639"/>
                  </a:lnTo>
                  <a:lnTo>
                    <a:pt x="351905" y="1976"/>
                  </a:lnTo>
                  <a:lnTo>
                    <a:pt x="401298" y="0"/>
                  </a:lnTo>
                  <a:lnTo>
                    <a:pt x="453416" y="3098"/>
                  </a:lnTo>
                  <a:lnTo>
                    <a:pt x="504168" y="3659"/>
                  </a:lnTo>
                </a:path>
              </a:pathLst>
            </a:custGeom>
            <a:ln w="229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9"/>
            <p:cNvSpPr/>
            <p:nvPr/>
          </p:nvSpPr>
          <p:spPr>
            <a:xfrm>
              <a:off x="5523200" y="1755403"/>
              <a:ext cx="319058" cy="133811"/>
            </a:xfrm>
            <a:custGeom>
              <a:avLst/>
              <a:gdLst/>
              <a:ahLst/>
              <a:cxnLst/>
              <a:rect l="l" t="t" r="r" b="b"/>
              <a:pathLst>
                <a:path w="504190" h="211455">
                  <a:moveTo>
                    <a:pt x="0" y="211026"/>
                  </a:moveTo>
                  <a:lnTo>
                    <a:pt x="52637" y="209942"/>
                  </a:lnTo>
                  <a:lnTo>
                    <a:pt x="106747" y="211300"/>
                  </a:lnTo>
                  <a:lnTo>
                    <a:pt x="157917" y="207772"/>
                  </a:lnTo>
                  <a:lnTo>
                    <a:pt x="201729" y="192027"/>
                  </a:lnTo>
                  <a:lnTo>
                    <a:pt x="227877" y="164360"/>
                  </a:lnTo>
                  <a:lnTo>
                    <a:pt x="247359" y="125336"/>
                  </a:lnTo>
                  <a:lnTo>
                    <a:pt x="264528" y="82607"/>
                  </a:lnTo>
                  <a:lnTo>
                    <a:pt x="283734" y="43823"/>
                  </a:lnTo>
                  <a:lnTo>
                    <a:pt x="309330" y="16639"/>
                  </a:lnTo>
                  <a:lnTo>
                    <a:pt x="351905" y="1976"/>
                  </a:lnTo>
                  <a:lnTo>
                    <a:pt x="401298" y="0"/>
                  </a:lnTo>
                  <a:lnTo>
                    <a:pt x="453416" y="3098"/>
                  </a:lnTo>
                  <a:lnTo>
                    <a:pt x="504168" y="3659"/>
                  </a:lnTo>
                </a:path>
              </a:pathLst>
            </a:custGeom>
            <a:ln w="229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0"/>
            <p:cNvSpPr txBox="1"/>
            <p:nvPr/>
          </p:nvSpPr>
          <p:spPr>
            <a:xfrm>
              <a:off x="5228809" y="3422566"/>
              <a:ext cx="202927" cy="35394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037"/>
              <a:r>
                <a:rPr sz="2300" i="1" spc="82" dirty="0">
                  <a:latin typeface="Trebuchet MS"/>
                  <a:cs typeface="Trebuchet MS"/>
                </a:rPr>
                <a:t>i</a:t>
              </a:r>
              <a:r>
                <a:rPr sz="2400" i="1" spc="33" baseline="-12222" dirty="0">
                  <a:latin typeface="Trebuchet MS"/>
                  <a:cs typeface="Trebuchet MS"/>
                </a:rPr>
                <a:t>t</a:t>
              </a:r>
              <a:endParaRPr sz="2400" baseline="-12222">
                <a:latin typeface="Trebuchet MS"/>
                <a:cs typeface="Trebuchet MS"/>
              </a:endParaRPr>
            </a:p>
          </p:txBody>
        </p:sp>
        <p:sp>
          <p:nvSpPr>
            <p:cNvPr id="97" name="object 71"/>
            <p:cNvSpPr txBox="1"/>
            <p:nvPr/>
          </p:nvSpPr>
          <p:spPr>
            <a:xfrm>
              <a:off x="4789107" y="4089614"/>
              <a:ext cx="241102" cy="35394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037"/>
              <a:r>
                <a:rPr sz="2300" i="1" spc="-63" dirty="0">
                  <a:latin typeface="Trebuchet MS"/>
                  <a:cs typeface="Trebuchet MS"/>
                </a:rPr>
                <a:t>g</a:t>
              </a:r>
              <a:r>
                <a:rPr sz="2400" i="1" spc="33" baseline="-12222" dirty="0">
                  <a:latin typeface="Trebuchet MS"/>
                  <a:cs typeface="Trebuchet MS"/>
                </a:rPr>
                <a:t>t</a:t>
              </a:r>
              <a:endParaRPr sz="2400" baseline="-12222">
                <a:latin typeface="Trebuchet MS"/>
                <a:cs typeface="Trebuchet MS"/>
              </a:endParaRPr>
            </a:p>
          </p:txBody>
        </p:sp>
        <p:sp>
          <p:nvSpPr>
            <p:cNvPr id="98" name="object 72"/>
            <p:cNvSpPr txBox="1"/>
            <p:nvPr/>
          </p:nvSpPr>
          <p:spPr>
            <a:xfrm>
              <a:off x="5174426" y="2625010"/>
              <a:ext cx="2138972" cy="35394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037">
                <a:tabLst>
                  <a:tab pos="315033" algn="l"/>
                </a:tabLst>
              </a:pPr>
              <a:r>
                <a:rPr sz="2300" i="1" spc="-22" dirty="0">
                  <a:latin typeface="Trebuchet MS"/>
                  <a:cs typeface="Trebuchet MS"/>
                </a:rPr>
                <a:t>c</a:t>
              </a:r>
              <a:r>
                <a:rPr sz="2400" i="1" spc="-33" baseline="-12222" dirty="0">
                  <a:latin typeface="Trebuchet MS"/>
                  <a:cs typeface="Trebuchet MS"/>
                </a:rPr>
                <a:t>t	</a:t>
              </a:r>
              <a:r>
                <a:rPr sz="2300" spc="-44" dirty="0">
                  <a:latin typeface="Lucida Sans Unicode"/>
                  <a:cs typeface="Lucida Sans Unicode"/>
                </a:rPr>
                <a:t>= </a:t>
              </a:r>
              <a:r>
                <a:rPr sz="2300" i="1" spc="218" dirty="0">
                  <a:latin typeface="Trebuchet MS"/>
                  <a:cs typeface="Trebuchet MS"/>
                </a:rPr>
                <a:t>c</a:t>
              </a:r>
              <a:r>
                <a:rPr sz="2400" i="1" spc="327" baseline="-12222" dirty="0">
                  <a:latin typeface="Trebuchet MS"/>
                  <a:cs typeface="Trebuchet MS"/>
                </a:rPr>
                <a:t>t</a:t>
              </a:r>
              <a:r>
                <a:rPr sz="2400" i="1" spc="327" baseline="-12222" dirty="0"/>
                <a:t>-</a:t>
              </a:r>
              <a:r>
                <a:rPr sz="2400" spc="327" baseline="-12222" dirty="0"/>
                <a:t>1 </a:t>
              </a:r>
              <a:r>
                <a:rPr sz="2300" spc="-44" dirty="0">
                  <a:latin typeface="Lucida Sans Unicode"/>
                  <a:cs typeface="Lucida Sans Unicode"/>
                </a:rPr>
                <a:t>+ </a:t>
              </a:r>
              <a:r>
                <a:rPr sz="2300" i="1" spc="-22" dirty="0">
                  <a:latin typeface="Trebuchet MS"/>
                  <a:cs typeface="Trebuchet MS"/>
                </a:rPr>
                <a:t>g</a:t>
              </a:r>
              <a:r>
                <a:rPr sz="2400" i="1" spc="-33" baseline="-12222" dirty="0">
                  <a:latin typeface="Trebuchet MS"/>
                  <a:cs typeface="Trebuchet MS"/>
                </a:rPr>
                <a:t>t </a:t>
              </a:r>
              <a:r>
                <a:rPr sz="2300" i="1" spc="54" dirty="0">
                  <a:latin typeface="Calibri"/>
                  <a:cs typeface="Calibri"/>
                </a:rPr>
                <a:t>·</a:t>
              </a:r>
              <a:r>
                <a:rPr sz="2300" i="1" spc="-145" dirty="0">
                  <a:latin typeface="Calibri"/>
                  <a:cs typeface="Calibri"/>
                </a:rPr>
                <a:t> </a:t>
              </a:r>
              <a:r>
                <a:rPr sz="2300" i="1" spc="51" dirty="0">
                  <a:latin typeface="Trebuchet MS"/>
                  <a:cs typeface="Trebuchet MS"/>
                </a:rPr>
                <a:t>i</a:t>
              </a:r>
              <a:r>
                <a:rPr sz="2400" i="1" spc="76" baseline="-12222" dirty="0">
                  <a:latin typeface="Trebuchet MS"/>
                  <a:cs typeface="Trebuchet MS"/>
                </a:rPr>
                <a:t>t</a:t>
              </a:r>
              <a:endParaRPr sz="2400" baseline="-12222">
                <a:latin typeface="Trebuchet MS"/>
                <a:cs typeface="Trebuchet MS"/>
              </a:endParaRPr>
            </a:p>
          </p:txBody>
        </p:sp>
        <p:sp>
          <p:nvSpPr>
            <p:cNvPr id="99" name="object 73"/>
            <p:cNvSpPr txBox="1"/>
            <p:nvPr/>
          </p:nvSpPr>
          <p:spPr>
            <a:xfrm>
              <a:off x="3344387" y="1116903"/>
              <a:ext cx="1332488" cy="35394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037">
                <a:tabLst>
                  <a:tab pos="356421" algn="l"/>
                </a:tabLst>
              </a:pPr>
              <a:r>
                <a:rPr sz="2300" i="1" spc="60" dirty="0">
                  <a:latin typeface="Cambria"/>
                  <a:cs typeface="Cambria"/>
                </a:rPr>
                <a:t>h</a:t>
              </a:r>
              <a:r>
                <a:rPr sz="2400" i="1" spc="90" baseline="-12222" dirty="0">
                  <a:latin typeface="Trebuchet MS"/>
                  <a:cs typeface="Trebuchet MS"/>
                </a:rPr>
                <a:t>t	</a:t>
              </a:r>
              <a:r>
                <a:rPr sz="2300" spc="-44" dirty="0">
                  <a:latin typeface="Lucida Sans Unicode"/>
                  <a:cs typeface="Lucida Sans Unicode"/>
                </a:rPr>
                <a:t>= </a:t>
              </a:r>
              <a:r>
                <a:rPr sz="2300" i="1" spc="6" dirty="0">
                  <a:latin typeface="Cambria"/>
                  <a:cs typeface="Cambria"/>
                </a:rPr>
                <a:t>c</a:t>
              </a:r>
              <a:r>
                <a:rPr sz="2400" i="1" spc="9" baseline="-12222" dirty="0">
                  <a:latin typeface="Trebuchet MS"/>
                  <a:cs typeface="Trebuchet MS"/>
                </a:rPr>
                <a:t>t </a:t>
              </a:r>
              <a:r>
                <a:rPr sz="2300" i="1" spc="54" dirty="0">
                  <a:latin typeface="Calibri"/>
                  <a:cs typeface="Calibri"/>
                </a:rPr>
                <a:t>·</a:t>
              </a:r>
              <a:r>
                <a:rPr sz="2300" i="1" spc="25" dirty="0">
                  <a:latin typeface="Calibri"/>
                  <a:cs typeface="Calibri"/>
                </a:rPr>
                <a:t> </a:t>
              </a:r>
              <a:r>
                <a:rPr sz="2300" i="1" spc="-16" dirty="0">
                  <a:latin typeface="Cambria"/>
                  <a:cs typeface="Cambria"/>
                </a:rPr>
                <a:t>o</a:t>
              </a:r>
              <a:r>
                <a:rPr sz="2400" i="1" spc="-23" baseline="-12222" dirty="0">
                  <a:latin typeface="Trebuchet MS"/>
                  <a:cs typeface="Trebuchet MS"/>
                </a:rPr>
                <a:t>t</a:t>
              </a:r>
              <a:endParaRPr sz="2400" baseline="-12222">
                <a:latin typeface="Trebuchet MS"/>
                <a:cs typeface="Trebuchet MS"/>
              </a:endParaRPr>
            </a:p>
          </p:txBody>
        </p:sp>
        <p:sp>
          <p:nvSpPr>
            <p:cNvPr id="100" name="object 74"/>
            <p:cNvSpPr txBox="1"/>
            <p:nvPr/>
          </p:nvSpPr>
          <p:spPr>
            <a:xfrm>
              <a:off x="5179530" y="1435930"/>
              <a:ext cx="243513" cy="35394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037"/>
              <a:r>
                <a:rPr sz="2300" i="1" spc="-70" dirty="0">
                  <a:latin typeface="Calibri"/>
                  <a:cs typeface="Calibri"/>
                </a:rPr>
                <a:t>o</a:t>
              </a:r>
              <a:r>
                <a:rPr sz="2400" i="1" spc="33" baseline="-12222" dirty="0">
                  <a:latin typeface="Trebuchet MS"/>
                  <a:cs typeface="Trebuchet MS"/>
                </a:rPr>
                <a:t>t</a:t>
              </a:r>
              <a:endParaRPr sz="2400" baseline="-12222">
                <a:latin typeface="Trebuchet MS"/>
                <a:cs typeface="Trebuchet MS"/>
              </a:endParaRPr>
            </a:p>
          </p:txBody>
        </p:sp>
        <p:sp>
          <p:nvSpPr>
            <p:cNvPr id="101" name="object 75"/>
            <p:cNvSpPr/>
            <p:nvPr/>
          </p:nvSpPr>
          <p:spPr>
            <a:xfrm>
              <a:off x="4439597" y="3115079"/>
              <a:ext cx="116934" cy="108094"/>
            </a:xfrm>
            <a:custGeom>
              <a:avLst/>
              <a:gdLst/>
              <a:ahLst/>
              <a:cxnLst/>
              <a:rect l="l" t="t" r="r" b="b"/>
              <a:pathLst>
                <a:path w="184784" h="170814">
                  <a:moveTo>
                    <a:pt x="184569" y="0"/>
                  </a:moveTo>
                  <a:lnTo>
                    <a:pt x="0" y="65360"/>
                  </a:lnTo>
                  <a:lnTo>
                    <a:pt x="88489" y="170596"/>
                  </a:lnTo>
                  <a:lnTo>
                    <a:pt x="1845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76"/>
            <p:cNvSpPr/>
            <p:nvPr/>
          </p:nvSpPr>
          <p:spPr>
            <a:xfrm>
              <a:off x="4439596" y="3115079"/>
              <a:ext cx="116934" cy="108094"/>
            </a:xfrm>
            <a:custGeom>
              <a:avLst/>
              <a:gdLst/>
              <a:ahLst/>
              <a:cxnLst/>
              <a:rect l="l" t="t" r="r" b="b"/>
              <a:pathLst>
                <a:path w="184784" h="170814">
                  <a:moveTo>
                    <a:pt x="184569" y="0"/>
                  </a:moveTo>
                  <a:lnTo>
                    <a:pt x="0" y="65361"/>
                  </a:lnTo>
                  <a:lnTo>
                    <a:pt x="88490" y="170596"/>
                  </a:lnTo>
                  <a:lnTo>
                    <a:pt x="184569" y="0"/>
                  </a:lnTo>
                  <a:close/>
                </a:path>
              </a:pathLst>
            </a:custGeom>
            <a:ln w="229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77"/>
            <p:cNvSpPr txBox="1"/>
            <p:nvPr/>
          </p:nvSpPr>
          <p:spPr>
            <a:xfrm>
              <a:off x="3303085" y="2654014"/>
              <a:ext cx="385361" cy="35394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037"/>
              <a:r>
                <a:rPr sz="2300" spc="-6" dirty="0">
                  <a:latin typeface="Times New Roman"/>
                  <a:cs typeface="Times New Roman"/>
                </a:rPr>
                <a:t>1</a:t>
              </a:r>
              <a:r>
                <a:rPr sz="2300" i="1" spc="-3" dirty="0"/>
                <a:t>.</a:t>
              </a:r>
              <a:r>
                <a:rPr sz="2300" spc="-3" dirty="0">
                  <a:latin typeface="Times New Roman"/>
                  <a:cs typeface="Times New Roman"/>
                </a:rPr>
                <a:t>0</a:t>
              </a:r>
              <a:endParaRPr sz="2300">
                <a:latin typeface="Times New Roman"/>
                <a:cs typeface="Times New Roman"/>
              </a:endParaRPr>
            </a:p>
          </p:txBody>
        </p:sp>
        <p:sp>
          <p:nvSpPr>
            <p:cNvPr id="104" name="object 78"/>
            <p:cNvSpPr txBox="1"/>
            <p:nvPr/>
          </p:nvSpPr>
          <p:spPr>
            <a:xfrm>
              <a:off x="4541999" y="2653340"/>
              <a:ext cx="451262" cy="64633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037"/>
              <a:r>
                <a:rPr sz="2100" spc="-3" dirty="0">
                  <a:latin typeface="Times New Roman"/>
                  <a:cs typeface="Times New Roman"/>
                </a:rPr>
                <a:t>C</a:t>
              </a:r>
              <a:r>
                <a:rPr sz="2100" spc="-6" dirty="0">
                  <a:latin typeface="Times New Roman"/>
                  <a:cs typeface="Times New Roman"/>
                </a:rPr>
                <a:t>el</a:t>
              </a:r>
              <a:r>
                <a:rPr sz="2100" spc="-3" dirty="0">
                  <a:latin typeface="Times New Roman"/>
                  <a:cs typeface="Times New Roman"/>
                </a:rPr>
                <a:t>l</a:t>
              </a:r>
              <a:endParaRPr sz="210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0757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867189" y="4461228"/>
            <a:ext cx="665010" cy="621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58586" y="3564185"/>
            <a:ext cx="665010" cy="621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62696" y="3620691"/>
            <a:ext cx="481071" cy="4944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00937" y="2520557"/>
            <a:ext cx="1004590" cy="8899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62696" y="1713592"/>
            <a:ext cx="481071" cy="4944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58586" y="1657087"/>
            <a:ext cx="665010" cy="621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63468" y="2720117"/>
            <a:ext cx="481071" cy="4944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73789" y="2655044"/>
            <a:ext cx="665010" cy="621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88283" y="2508331"/>
            <a:ext cx="913775" cy="800055"/>
          </a:xfrm>
          <a:custGeom>
            <a:avLst/>
            <a:gdLst/>
            <a:ahLst/>
            <a:cxnLst/>
            <a:rect l="l" t="t" r="r" b="b"/>
            <a:pathLst>
              <a:path w="1443989" h="1264285">
                <a:moveTo>
                  <a:pt x="1232354" y="185062"/>
                </a:moveTo>
                <a:lnTo>
                  <a:pt x="1267538" y="218091"/>
                </a:lnTo>
                <a:lnTo>
                  <a:pt x="1299525" y="252707"/>
                </a:lnTo>
                <a:lnTo>
                  <a:pt x="1328312" y="288760"/>
                </a:lnTo>
                <a:lnTo>
                  <a:pt x="1353901" y="326098"/>
                </a:lnTo>
                <a:lnTo>
                  <a:pt x="1376291" y="364571"/>
                </a:lnTo>
                <a:lnTo>
                  <a:pt x="1395483" y="404026"/>
                </a:lnTo>
                <a:lnTo>
                  <a:pt x="1411476" y="444313"/>
                </a:lnTo>
                <a:lnTo>
                  <a:pt x="1424271" y="485280"/>
                </a:lnTo>
                <a:lnTo>
                  <a:pt x="1433866" y="526776"/>
                </a:lnTo>
                <a:lnTo>
                  <a:pt x="1440264" y="568651"/>
                </a:lnTo>
                <a:lnTo>
                  <a:pt x="1443462" y="610752"/>
                </a:lnTo>
                <a:lnTo>
                  <a:pt x="1443462" y="652929"/>
                </a:lnTo>
                <a:lnTo>
                  <a:pt x="1440264" y="695030"/>
                </a:lnTo>
                <a:lnTo>
                  <a:pt x="1433866" y="736905"/>
                </a:lnTo>
                <a:lnTo>
                  <a:pt x="1424271" y="778401"/>
                </a:lnTo>
                <a:lnTo>
                  <a:pt x="1411476" y="819368"/>
                </a:lnTo>
                <a:lnTo>
                  <a:pt x="1395483" y="859655"/>
                </a:lnTo>
                <a:lnTo>
                  <a:pt x="1376291" y="899110"/>
                </a:lnTo>
                <a:lnTo>
                  <a:pt x="1353901" y="937583"/>
                </a:lnTo>
                <a:lnTo>
                  <a:pt x="1328312" y="974921"/>
                </a:lnTo>
                <a:lnTo>
                  <a:pt x="1299525" y="1010974"/>
                </a:lnTo>
                <a:lnTo>
                  <a:pt x="1267538" y="1045591"/>
                </a:lnTo>
                <a:lnTo>
                  <a:pt x="1232354" y="1078620"/>
                </a:lnTo>
                <a:lnTo>
                  <a:pt x="1196215" y="1108178"/>
                </a:lnTo>
                <a:lnTo>
                  <a:pt x="1158404" y="1135166"/>
                </a:lnTo>
                <a:lnTo>
                  <a:pt x="1119071" y="1159584"/>
                </a:lnTo>
                <a:lnTo>
                  <a:pt x="1078370" y="1181432"/>
                </a:lnTo>
                <a:lnTo>
                  <a:pt x="1036452" y="1200709"/>
                </a:lnTo>
                <a:lnTo>
                  <a:pt x="993469" y="1217416"/>
                </a:lnTo>
                <a:lnTo>
                  <a:pt x="949573" y="1231553"/>
                </a:lnTo>
                <a:lnTo>
                  <a:pt x="904918" y="1243119"/>
                </a:lnTo>
                <a:lnTo>
                  <a:pt x="859653" y="1252115"/>
                </a:lnTo>
                <a:lnTo>
                  <a:pt x="813933" y="1258541"/>
                </a:lnTo>
                <a:lnTo>
                  <a:pt x="767908" y="1262397"/>
                </a:lnTo>
                <a:lnTo>
                  <a:pt x="721731" y="1263682"/>
                </a:lnTo>
                <a:lnTo>
                  <a:pt x="675554" y="1262397"/>
                </a:lnTo>
                <a:lnTo>
                  <a:pt x="629529" y="1258541"/>
                </a:lnTo>
                <a:lnTo>
                  <a:pt x="583809" y="1252115"/>
                </a:lnTo>
                <a:lnTo>
                  <a:pt x="538544" y="1243119"/>
                </a:lnTo>
                <a:lnTo>
                  <a:pt x="493888" y="1231553"/>
                </a:lnTo>
                <a:lnTo>
                  <a:pt x="449993" y="1217416"/>
                </a:lnTo>
                <a:lnTo>
                  <a:pt x="407010" y="1200709"/>
                </a:lnTo>
                <a:lnTo>
                  <a:pt x="365092" y="1181432"/>
                </a:lnTo>
                <a:lnTo>
                  <a:pt x="324391" y="1159584"/>
                </a:lnTo>
                <a:lnTo>
                  <a:pt x="285058" y="1135166"/>
                </a:lnTo>
                <a:lnTo>
                  <a:pt x="247247" y="1108178"/>
                </a:lnTo>
                <a:lnTo>
                  <a:pt x="211108" y="1078620"/>
                </a:lnTo>
                <a:lnTo>
                  <a:pt x="175923" y="1045591"/>
                </a:lnTo>
                <a:lnTo>
                  <a:pt x="143937" y="1010974"/>
                </a:lnTo>
                <a:lnTo>
                  <a:pt x="115150" y="974921"/>
                </a:lnTo>
                <a:lnTo>
                  <a:pt x="89561" y="937583"/>
                </a:lnTo>
                <a:lnTo>
                  <a:pt x="67170" y="899110"/>
                </a:lnTo>
                <a:lnTo>
                  <a:pt x="47979" y="859655"/>
                </a:lnTo>
                <a:lnTo>
                  <a:pt x="31986" y="819368"/>
                </a:lnTo>
                <a:lnTo>
                  <a:pt x="19191" y="778401"/>
                </a:lnTo>
                <a:lnTo>
                  <a:pt x="9595" y="736905"/>
                </a:lnTo>
                <a:lnTo>
                  <a:pt x="3198" y="695030"/>
                </a:lnTo>
                <a:lnTo>
                  <a:pt x="0" y="652929"/>
                </a:lnTo>
                <a:lnTo>
                  <a:pt x="0" y="610752"/>
                </a:lnTo>
                <a:lnTo>
                  <a:pt x="3198" y="568651"/>
                </a:lnTo>
                <a:lnTo>
                  <a:pt x="9595" y="526776"/>
                </a:lnTo>
                <a:lnTo>
                  <a:pt x="19191" y="485280"/>
                </a:lnTo>
                <a:lnTo>
                  <a:pt x="31986" y="444313"/>
                </a:lnTo>
                <a:lnTo>
                  <a:pt x="47979" y="404026"/>
                </a:lnTo>
                <a:lnTo>
                  <a:pt x="67170" y="364571"/>
                </a:lnTo>
                <a:lnTo>
                  <a:pt x="89561" y="326098"/>
                </a:lnTo>
                <a:lnTo>
                  <a:pt x="115150" y="288760"/>
                </a:lnTo>
                <a:lnTo>
                  <a:pt x="143937" y="252707"/>
                </a:lnTo>
                <a:lnTo>
                  <a:pt x="175923" y="218091"/>
                </a:lnTo>
                <a:lnTo>
                  <a:pt x="211108" y="185062"/>
                </a:lnTo>
                <a:lnTo>
                  <a:pt x="247247" y="155503"/>
                </a:lnTo>
                <a:lnTo>
                  <a:pt x="285058" y="128515"/>
                </a:lnTo>
                <a:lnTo>
                  <a:pt x="324391" y="104097"/>
                </a:lnTo>
                <a:lnTo>
                  <a:pt x="365092" y="82249"/>
                </a:lnTo>
                <a:lnTo>
                  <a:pt x="407010" y="62972"/>
                </a:lnTo>
                <a:lnTo>
                  <a:pt x="449993" y="46265"/>
                </a:lnTo>
                <a:lnTo>
                  <a:pt x="493888" y="32128"/>
                </a:lnTo>
                <a:lnTo>
                  <a:pt x="538544" y="20562"/>
                </a:lnTo>
                <a:lnTo>
                  <a:pt x="583809" y="11566"/>
                </a:lnTo>
                <a:lnTo>
                  <a:pt x="629529" y="5140"/>
                </a:lnTo>
                <a:lnTo>
                  <a:pt x="675554" y="1285"/>
                </a:lnTo>
                <a:lnTo>
                  <a:pt x="721731" y="0"/>
                </a:lnTo>
                <a:lnTo>
                  <a:pt x="767908" y="1285"/>
                </a:lnTo>
                <a:lnTo>
                  <a:pt x="813933" y="5140"/>
                </a:lnTo>
                <a:lnTo>
                  <a:pt x="859653" y="11566"/>
                </a:lnTo>
                <a:lnTo>
                  <a:pt x="904918" y="20562"/>
                </a:lnTo>
                <a:lnTo>
                  <a:pt x="949573" y="32128"/>
                </a:lnTo>
                <a:lnTo>
                  <a:pt x="993469" y="46265"/>
                </a:lnTo>
                <a:lnTo>
                  <a:pt x="1036452" y="62972"/>
                </a:lnTo>
                <a:lnTo>
                  <a:pt x="1078370" y="82249"/>
                </a:lnTo>
                <a:lnTo>
                  <a:pt x="1119071" y="104097"/>
                </a:lnTo>
                <a:lnTo>
                  <a:pt x="1158404" y="128515"/>
                </a:lnTo>
                <a:lnTo>
                  <a:pt x="1196215" y="155503"/>
                </a:lnTo>
                <a:lnTo>
                  <a:pt x="1232354" y="185062"/>
                </a:lnTo>
              </a:path>
            </a:pathLst>
          </a:custGeom>
          <a:ln w="22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06768" y="5017818"/>
            <a:ext cx="0" cy="284098"/>
          </a:xfrm>
          <a:custGeom>
            <a:avLst/>
            <a:gdLst/>
            <a:ahLst/>
            <a:cxnLst/>
            <a:rect l="l" t="t" r="r" b="b"/>
            <a:pathLst>
              <a:path h="448945">
                <a:moveTo>
                  <a:pt x="0" y="448704"/>
                </a:moveTo>
                <a:lnTo>
                  <a:pt x="0" y="0"/>
                </a:lnTo>
              </a:path>
            </a:pathLst>
          </a:custGeom>
          <a:ln w="223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64322" y="4904804"/>
            <a:ext cx="85189" cy="113318"/>
          </a:xfrm>
          <a:custGeom>
            <a:avLst/>
            <a:gdLst/>
            <a:ahLst/>
            <a:cxnLst/>
            <a:rect l="l" t="t" r="r" b="b"/>
            <a:pathLst>
              <a:path w="134620" h="179070">
                <a:moveTo>
                  <a:pt x="67077" y="0"/>
                </a:moveTo>
                <a:lnTo>
                  <a:pt x="0" y="178588"/>
                </a:lnTo>
                <a:lnTo>
                  <a:pt x="134155" y="178588"/>
                </a:lnTo>
                <a:lnTo>
                  <a:pt x="670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4321" y="4904804"/>
            <a:ext cx="85189" cy="113318"/>
          </a:xfrm>
          <a:custGeom>
            <a:avLst/>
            <a:gdLst/>
            <a:ahLst/>
            <a:cxnLst/>
            <a:rect l="l" t="t" r="r" b="b"/>
            <a:pathLst>
              <a:path w="134620" h="179070">
                <a:moveTo>
                  <a:pt x="67077" y="0"/>
                </a:moveTo>
                <a:lnTo>
                  <a:pt x="0" y="178588"/>
                </a:lnTo>
                <a:lnTo>
                  <a:pt x="134154" y="178588"/>
                </a:lnTo>
                <a:lnTo>
                  <a:pt x="67077" y="0"/>
                </a:lnTo>
                <a:close/>
              </a:path>
            </a:pathLst>
          </a:custGeom>
          <a:ln w="22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16421" y="4553051"/>
            <a:ext cx="366876" cy="325085"/>
          </a:xfrm>
          <a:custGeom>
            <a:avLst/>
            <a:gdLst/>
            <a:ahLst/>
            <a:cxnLst/>
            <a:rect l="l" t="t" r="r" b="b"/>
            <a:pathLst>
              <a:path w="579754" h="513715">
                <a:moveTo>
                  <a:pt x="289618" y="0"/>
                </a:moveTo>
                <a:lnTo>
                  <a:pt x="245126" y="3007"/>
                </a:lnTo>
                <a:lnTo>
                  <a:pt x="201480" y="12030"/>
                </a:lnTo>
                <a:lnTo>
                  <a:pt x="159527" y="27069"/>
                </a:lnTo>
                <a:lnTo>
                  <a:pt x="120112" y="48123"/>
                </a:lnTo>
                <a:lnTo>
                  <a:pt x="84084" y="75192"/>
                </a:lnTo>
                <a:lnTo>
                  <a:pt x="50450" y="110747"/>
                </a:lnTo>
                <a:lnTo>
                  <a:pt x="25225" y="149890"/>
                </a:lnTo>
                <a:lnTo>
                  <a:pt x="8408" y="191597"/>
                </a:lnTo>
                <a:lnTo>
                  <a:pt x="0" y="234842"/>
                </a:lnTo>
                <a:lnTo>
                  <a:pt x="0" y="278600"/>
                </a:lnTo>
                <a:lnTo>
                  <a:pt x="8408" y="321845"/>
                </a:lnTo>
                <a:lnTo>
                  <a:pt x="25225" y="363552"/>
                </a:lnTo>
                <a:lnTo>
                  <a:pt x="50450" y="402696"/>
                </a:lnTo>
                <a:lnTo>
                  <a:pt x="84084" y="438250"/>
                </a:lnTo>
                <a:lnTo>
                  <a:pt x="120112" y="465320"/>
                </a:lnTo>
                <a:lnTo>
                  <a:pt x="159527" y="486374"/>
                </a:lnTo>
                <a:lnTo>
                  <a:pt x="201480" y="501412"/>
                </a:lnTo>
                <a:lnTo>
                  <a:pt x="245126" y="510435"/>
                </a:lnTo>
                <a:lnTo>
                  <a:pt x="289618" y="513443"/>
                </a:lnTo>
                <a:lnTo>
                  <a:pt x="334110" y="510435"/>
                </a:lnTo>
                <a:lnTo>
                  <a:pt x="377756" y="501412"/>
                </a:lnTo>
                <a:lnTo>
                  <a:pt x="419710" y="486374"/>
                </a:lnTo>
                <a:lnTo>
                  <a:pt x="459124" y="465320"/>
                </a:lnTo>
                <a:lnTo>
                  <a:pt x="495152" y="438250"/>
                </a:lnTo>
                <a:lnTo>
                  <a:pt x="528786" y="402696"/>
                </a:lnTo>
                <a:lnTo>
                  <a:pt x="554011" y="363552"/>
                </a:lnTo>
                <a:lnTo>
                  <a:pt x="570827" y="321845"/>
                </a:lnTo>
                <a:lnTo>
                  <a:pt x="579236" y="278600"/>
                </a:lnTo>
                <a:lnTo>
                  <a:pt x="579236" y="234842"/>
                </a:lnTo>
                <a:lnTo>
                  <a:pt x="570827" y="191597"/>
                </a:lnTo>
                <a:lnTo>
                  <a:pt x="554011" y="149890"/>
                </a:lnTo>
                <a:lnTo>
                  <a:pt x="528786" y="110747"/>
                </a:lnTo>
                <a:lnTo>
                  <a:pt x="495152" y="75192"/>
                </a:lnTo>
                <a:lnTo>
                  <a:pt x="459124" y="48123"/>
                </a:lnTo>
                <a:lnTo>
                  <a:pt x="419710" y="27069"/>
                </a:lnTo>
                <a:lnTo>
                  <a:pt x="377756" y="12030"/>
                </a:lnTo>
                <a:lnTo>
                  <a:pt x="334110" y="3007"/>
                </a:lnTo>
                <a:lnTo>
                  <a:pt x="2896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16420" y="4553050"/>
            <a:ext cx="366876" cy="325085"/>
          </a:xfrm>
          <a:custGeom>
            <a:avLst/>
            <a:gdLst/>
            <a:ahLst/>
            <a:cxnLst/>
            <a:rect l="l" t="t" r="r" b="b"/>
            <a:pathLst>
              <a:path w="579754" h="513715">
                <a:moveTo>
                  <a:pt x="495152" y="75193"/>
                </a:moveTo>
                <a:lnTo>
                  <a:pt x="528785" y="110747"/>
                </a:lnTo>
                <a:lnTo>
                  <a:pt x="554010" y="149891"/>
                </a:lnTo>
                <a:lnTo>
                  <a:pt x="570827" y="191598"/>
                </a:lnTo>
                <a:lnTo>
                  <a:pt x="579235" y="234843"/>
                </a:lnTo>
                <a:lnTo>
                  <a:pt x="579235" y="278600"/>
                </a:lnTo>
                <a:lnTo>
                  <a:pt x="570827" y="321845"/>
                </a:lnTo>
                <a:lnTo>
                  <a:pt x="554010" y="363552"/>
                </a:lnTo>
                <a:lnTo>
                  <a:pt x="528785" y="402696"/>
                </a:lnTo>
                <a:lnTo>
                  <a:pt x="495152" y="438250"/>
                </a:lnTo>
                <a:lnTo>
                  <a:pt x="459123" y="465320"/>
                </a:lnTo>
                <a:lnTo>
                  <a:pt x="419709" y="486374"/>
                </a:lnTo>
                <a:lnTo>
                  <a:pt x="377756" y="501413"/>
                </a:lnTo>
                <a:lnTo>
                  <a:pt x="334110" y="510436"/>
                </a:lnTo>
                <a:lnTo>
                  <a:pt x="289617" y="513443"/>
                </a:lnTo>
                <a:lnTo>
                  <a:pt x="245125" y="510436"/>
                </a:lnTo>
                <a:lnTo>
                  <a:pt x="201479" y="501413"/>
                </a:lnTo>
                <a:lnTo>
                  <a:pt x="159526" y="486374"/>
                </a:lnTo>
                <a:lnTo>
                  <a:pt x="120112" y="465320"/>
                </a:lnTo>
                <a:lnTo>
                  <a:pt x="84083" y="438250"/>
                </a:lnTo>
                <a:lnTo>
                  <a:pt x="50450" y="402696"/>
                </a:lnTo>
                <a:lnTo>
                  <a:pt x="25225" y="363552"/>
                </a:lnTo>
                <a:lnTo>
                  <a:pt x="8408" y="321845"/>
                </a:lnTo>
                <a:lnTo>
                  <a:pt x="0" y="278600"/>
                </a:lnTo>
                <a:lnTo>
                  <a:pt x="0" y="234843"/>
                </a:lnTo>
                <a:lnTo>
                  <a:pt x="8408" y="191598"/>
                </a:lnTo>
                <a:lnTo>
                  <a:pt x="25225" y="149891"/>
                </a:lnTo>
                <a:lnTo>
                  <a:pt x="50450" y="110747"/>
                </a:lnTo>
                <a:lnTo>
                  <a:pt x="84083" y="75193"/>
                </a:lnTo>
                <a:lnTo>
                  <a:pt x="120112" y="48123"/>
                </a:lnTo>
                <a:lnTo>
                  <a:pt x="159526" y="27069"/>
                </a:lnTo>
                <a:lnTo>
                  <a:pt x="201479" y="12030"/>
                </a:lnTo>
                <a:lnTo>
                  <a:pt x="245125" y="3007"/>
                </a:lnTo>
                <a:lnTo>
                  <a:pt x="289617" y="0"/>
                </a:lnTo>
                <a:lnTo>
                  <a:pt x="334110" y="3007"/>
                </a:lnTo>
                <a:lnTo>
                  <a:pt x="377756" y="12030"/>
                </a:lnTo>
                <a:lnTo>
                  <a:pt x="419709" y="27069"/>
                </a:lnTo>
                <a:lnTo>
                  <a:pt x="459123" y="48123"/>
                </a:lnTo>
                <a:lnTo>
                  <a:pt x="495152" y="75193"/>
                </a:lnTo>
              </a:path>
            </a:pathLst>
          </a:custGeom>
          <a:ln w="22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42715" y="4912667"/>
            <a:ext cx="502697" cy="389379"/>
          </a:xfrm>
          <a:custGeom>
            <a:avLst/>
            <a:gdLst/>
            <a:ahLst/>
            <a:cxnLst/>
            <a:rect l="l" t="t" r="r" b="b"/>
            <a:pathLst>
              <a:path w="794385" h="615315">
                <a:moveTo>
                  <a:pt x="0" y="614867"/>
                </a:moveTo>
                <a:lnTo>
                  <a:pt x="793922" y="0"/>
                </a:lnTo>
              </a:path>
            </a:pathLst>
          </a:custGeom>
          <a:ln w="22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19102" y="4843399"/>
            <a:ext cx="115729" cy="102870"/>
          </a:xfrm>
          <a:custGeom>
            <a:avLst/>
            <a:gdLst/>
            <a:ahLst/>
            <a:cxnLst/>
            <a:rect l="l" t="t" r="r" b="b"/>
            <a:pathLst>
              <a:path w="182879" h="162559">
                <a:moveTo>
                  <a:pt x="182449" y="0"/>
                </a:moveTo>
                <a:lnTo>
                  <a:pt x="0" y="56542"/>
                </a:lnTo>
                <a:lnTo>
                  <a:pt x="82226" y="162377"/>
                </a:lnTo>
                <a:lnTo>
                  <a:pt x="1824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19102" y="4843400"/>
            <a:ext cx="115729" cy="102870"/>
          </a:xfrm>
          <a:custGeom>
            <a:avLst/>
            <a:gdLst/>
            <a:ahLst/>
            <a:cxnLst/>
            <a:rect l="l" t="t" r="r" b="b"/>
            <a:pathLst>
              <a:path w="182879" h="162559">
                <a:moveTo>
                  <a:pt x="182448" y="0"/>
                </a:moveTo>
                <a:lnTo>
                  <a:pt x="0" y="56543"/>
                </a:lnTo>
                <a:lnTo>
                  <a:pt x="82225" y="162377"/>
                </a:lnTo>
                <a:lnTo>
                  <a:pt x="182448" y="0"/>
                </a:lnTo>
                <a:close/>
              </a:path>
            </a:pathLst>
          </a:custGeom>
          <a:ln w="22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07818" y="3656008"/>
            <a:ext cx="366876" cy="325085"/>
          </a:xfrm>
          <a:custGeom>
            <a:avLst/>
            <a:gdLst/>
            <a:ahLst/>
            <a:cxnLst/>
            <a:rect l="l" t="t" r="r" b="b"/>
            <a:pathLst>
              <a:path w="579754" h="513714">
                <a:moveTo>
                  <a:pt x="289618" y="0"/>
                </a:moveTo>
                <a:lnTo>
                  <a:pt x="245125" y="3007"/>
                </a:lnTo>
                <a:lnTo>
                  <a:pt x="201480" y="12030"/>
                </a:lnTo>
                <a:lnTo>
                  <a:pt x="159526" y="27069"/>
                </a:lnTo>
                <a:lnTo>
                  <a:pt x="120112" y="48123"/>
                </a:lnTo>
                <a:lnTo>
                  <a:pt x="84084" y="75193"/>
                </a:lnTo>
                <a:lnTo>
                  <a:pt x="50450" y="110747"/>
                </a:lnTo>
                <a:lnTo>
                  <a:pt x="25225" y="149891"/>
                </a:lnTo>
                <a:lnTo>
                  <a:pt x="8408" y="191598"/>
                </a:lnTo>
                <a:lnTo>
                  <a:pt x="0" y="234843"/>
                </a:lnTo>
                <a:lnTo>
                  <a:pt x="0" y="278600"/>
                </a:lnTo>
                <a:lnTo>
                  <a:pt x="8408" y="321845"/>
                </a:lnTo>
                <a:lnTo>
                  <a:pt x="25225" y="363552"/>
                </a:lnTo>
                <a:lnTo>
                  <a:pt x="50450" y="402696"/>
                </a:lnTo>
                <a:lnTo>
                  <a:pt x="84084" y="438250"/>
                </a:lnTo>
                <a:lnTo>
                  <a:pt x="120112" y="465320"/>
                </a:lnTo>
                <a:lnTo>
                  <a:pt x="159526" y="486374"/>
                </a:lnTo>
                <a:lnTo>
                  <a:pt x="201480" y="501412"/>
                </a:lnTo>
                <a:lnTo>
                  <a:pt x="245125" y="510436"/>
                </a:lnTo>
                <a:lnTo>
                  <a:pt x="289618" y="513443"/>
                </a:lnTo>
                <a:lnTo>
                  <a:pt x="334110" y="510436"/>
                </a:lnTo>
                <a:lnTo>
                  <a:pt x="377756" y="501412"/>
                </a:lnTo>
                <a:lnTo>
                  <a:pt x="419709" y="486374"/>
                </a:lnTo>
                <a:lnTo>
                  <a:pt x="459123" y="465320"/>
                </a:lnTo>
                <a:lnTo>
                  <a:pt x="495152" y="438250"/>
                </a:lnTo>
                <a:lnTo>
                  <a:pt x="528786" y="402696"/>
                </a:lnTo>
                <a:lnTo>
                  <a:pt x="554011" y="363552"/>
                </a:lnTo>
                <a:lnTo>
                  <a:pt x="570827" y="321845"/>
                </a:lnTo>
                <a:lnTo>
                  <a:pt x="579236" y="278600"/>
                </a:lnTo>
                <a:lnTo>
                  <a:pt x="579236" y="234843"/>
                </a:lnTo>
                <a:lnTo>
                  <a:pt x="570827" y="191598"/>
                </a:lnTo>
                <a:lnTo>
                  <a:pt x="554011" y="149891"/>
                </a:lnTo>
                <a:lnTo>
                  <a:pt x="528786" y="110747"/>
                </a:lnTo>
                <a:lnTo>
                  <a:pt x="495152" y="75193"/>
                </a:lnTo>
                <a:lnTo>
                  <a:pt x="459123" y="48123"/>
                </a:lnTo>
                <a:lnTo>
                  <a:pt x="419709" y="27069"/>
                </a:lnTo>
                <a:lnTo>
                  <a:pt x="377756" y="12030"/>
                </a:lnTo>
                <a:lnTo>
                  <a:pt x="334110" y="3007"/>
                </a:lnTo>
                <a:lnTo>
                  <a:pt x="2896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07817" y="3656008"/>
            <a:ext cx="366876" cy="325085"/>
          </a:xfrm>
          <a:custGeom>
            <a:avLst/>
            <a:gdLst/>
            <a:ahLst/>
            <a:cxnLst/>
            <a:rect l="l" t="t" r="r" b="b"/>
            <a:pathLst>
              <a:path w="579754" h="513714">
                <a:moveTo>
                  <a:pt x="495152" y="75193"/>
                </a:moveTo>
                <a:lnTo>
                  <a:pt x="528785" y="110747"/>
                </a:lnTo>
                <a:lnTo>
                  <a:pt x="554010" y="149891"/>
                </a:lnTo>
                <a:lnTo>
                  <a:pt x="570827" y="191598"/>
                </a:lnTo>
                <a:lnTo>
                  <a:pt x="579235" y="234843"/>
                </a:lnTo>
                <a:lnTo>
                  <a:pt x="579235" y="278600"/>
                </a:lnTo>
                <a:lnTo>
                  <a:pt x="570827" y="321845"/>
                </a:lnTo>
                <a:lnTo>
                  <a:pt x="554010" y="363552"/>
                </a:lnTo>
                <a:lnTo>
                  <a:pt x="528785" y="402696"/>
                </a:lnTo>
                <a:lnTo>
                  <a:pt x="495152" y="438250"/>
                </a:lnTo>
                <a:lnTo>
                  <a:pt x="459123" y="465320"/>
                </a:lnTo>
                <a:lnTo>
                  <a:pt x="419709" y="486374"/>
                </a:lnTo>
                <a:lnTo>
                  <a:pt x="377756" y="501413"/>
                </a:lnTo>
                <a:lnTo>
                  <a:pt x="334110" y="510436"/>
                </a:lnTo>
                <a:lnTo>
                  <a:pt x="289617" y="513443"/>
                </a:lnTo>
                <a:lnTo>
                  <a:pt x="245125" y="510436"/>
                </a:lnTo>
                <a:lnTo>
                  <a:pt x="201479" y="501413"/>
                </a:lnTo>
                <a:lnTo>
                  <a:pt x="159526" y="486374"/>
                </a:lnTo>
                <a:lnTo>
                  <a:pt x="120112" y="465320"/>
                </a:lnTo>
                <a:lnTo>
                  <a:pt x="84083" y="438250"/>
                </a:lnTo>
                <a:lnTo>
                  <a:pt x="50450" y="402696"/>
                </a:lnTo>
                <a:lnTo>
                  <a:pt x="25225" y="363552"/>
                </a:lnTo>
                <a:lnTo>
                  <a:pt x="8408" y="321845"/>
                </a:lnTo>
                <a:lnTo>
                  <a:pt x="0" y="278600"/>
                </a:lnTo>
                <a:lnTo>
                  <a:pt x="0" y="234843"/>
                </a:lnTo>
                <a:lnTo>
                  <a:pt x="8408" y="191598"/>
                </a:lnTo>
                <a:lnTo>
                  <a:pt x="25225" y="149891"/>
                </a:lnTo>
                <a:lnTo>
                  <a:pt x="50450" y="110747"/>
                </a:lnTo>
                <a:lnTo>
                  <a:pt x="84083" y="75193"/>
                </a:lnTo>
                <a:lnTo>
                  <a:pt x="120112" y="48123"/>
                </a:lnTo>
                <a:lnTo>
                  <a:pt x="159526" y="27069"/>
                </a:lnTo>
                <a:lnTo>
                  <a:pt x="201479" y="12030"/>
                </a:lnTo>
                <a:lnTo>
                  <a:pt x="245125" y="3007"/>
                </a:lnTo>
                <a:lnTo>
                  <a:pt x="289617" y="0"/>
                </a:lnTo>
                <a:lnTo>
                  <a:pt x="334110" y="3007"/>
                </a:lnTo>
                <a:lnTo>
                  <a:pt x="377756" y="12030"/>
                </a:lnTo>
                <a:lnTo>
                  <a:pt x="419709" y="27069"/>
                </a:lnTo>
                <a:lnTo>
                  <a:pt x="459123" y="48123"/>
                </a:lnTo>
                <a:lnTo>
                  <a:pt x="495152" y="75193"/>
                </a:lnTo>
              </a:path>
            </a:pathLst>
          </a:custGeom>
          <a:ln w="22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22181" y="3818465"/>
            <a:ext cx="489838" cy="0"/>
          </a:xfrm>
          <a:custGeom>
            <a:avLst/>
            <a:gdLst/>
            <a:ahLst/>
            <a:cxnLst/>
            <a:rect l="l" t="t" r="r" b="b"/>
            <a:pathLst>
              <a:path w="774065">
                <a:moveTo>
                  <a:pt x="773626" y="0"/>
                </a:moveTo>
                <a:lnTo>
                  <a:pt x="0" y="0"/>
                </a:lnTo>
              </a:path>
            </a:pathLst>
          </a:custGeom>
          <a:ln w="223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08987" y="3776084"/>
            <a:ext cx="113318" cy="84787"/>
          </a:xfrm>
          <a:custGeom>
            <a:avLst/>
            <a:gdLst/>
            <a:ahLst/>
            <a:cxnLst/>
            <a:rect l="l" t="t" r="r" b="b"/>
            <a:pathLst>
              <a:path w="179070" h="133985">
                <a:moveTo>
                  <a:pt x="178874" y="0"/>
                </a:moveTo>
                <a:lnTo>
                  <a:pt x="0" y="66970"/>
                </a:lnTo>
                <a:lnTo>
                  <a:pt x="178874" y="133941"/>
                </a:lnTo>
                <a:lnTo>
                  <a:pt x="1788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08987" y="3776085"/>
            <a:ext cx="113318" cy="84787"/>
          </a:xfrm>
          <a:custGeom>
            <a:avLst/>
            <a:gdLst/>
            <a:ahLst/>
            <a:cxnLst/>
            <a:rect l="l" t="t" r="r" b="b"/>
            <a:pathLst>
              <a:path w="179070" h="133985">
                <a:moveTo>
                  <a:pt x="0" y="66970"/>
                </a:moveTo>
                <a:lnTo>
                  <a:pt x="178873" y="133941"/>
                </a:lnTo>
                <a:lnTo>
                  <a:pt x="178873" y="0"/>
                </a:lnTo>
                <a:lnTo>
                  <a:pt x="0" y="66970"/>
                </a:lnTo>
                <a:close/>
              </a:path>
            </a:pathLst>
          </a:custGeom>
          <a:ln w="22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68778" y="3986339"/>
            <a:ext cx="493455" cy="298564"/>
          </a:xfrm>
          <a:custGeom>
            <a:avLst/>
            <a:gdLst/>
            <a:ahLst/>
            <a:cxnLst/>
            <a:rect l="l" t="t" r="r" b="b"/>
            <a:pathLst>
              <a:path w="779779" h="471804">
                <a:moveTo>
                  <a:pt x="779757" y="471396"/>
                </a:moveTo>
                <a:lnTo>
                  <a:pt x="0" y="0"/>
                </a:lnTo>
              </a:path>
            </a:pathLst>
          </a:custGeom>
          <a:ln w="22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71953" y="3927803"/>
            <a:ext cx="118943" cy="94833"/>
          </a:xfrm>
          <a:custGeom>
            <a:avLst/>
            <a:gdLst/>
            <a:ahLst/>
            <a:cxnLst/>
            <a:rect l="l" t="t" r="r" b="b"/>
            <a:pathLst>
              <a:path w="187959" h="149860">
                <a:moveTo>
                  <a:pt x="0" y="0"/>
                </a:moveTo>
                <a:lnTo>
                  <a:pt x="118266" y="149787"/>
                </a:lnTo>
                <a:lnTo>
                  <a:pt x="187754" y="352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71952" y="3927803"/>
            <a:ext cx="118943" cy="94833"/>
          </a:xfrm>
          <a:custGeom>
            <a:avLst/>
            <a:gdLst/>
            <a:ahLst/>
            <a:cxnLst/>
            <a:rect l="l" t="t" r="r" b="b"/>
            <a:pathLst>
              <a:path w="187959" h="149860">
                <a:moveTo>
                  <a:pt x="0" y="0"/>
                </a:moveTo>
                <a:lnTo>
                  <a:pt x="118266" y="149786"/>
                </a:lnTo>
                <a:lnTo>
                  <a:pt x="187754" y="35213"/>
                </a:lnTo>
                <a:lnTo>
                  <a:pt x="0" y="0"/>
                </a:lnTo>
                <a:close/>
              </a:path>
            </a:pathLst>
          </a:custGeom>
          <a:ln w="223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99694" y="4051887"/>
            <a:ext cx="0" cy="494258"/>
          </a:xfrm>
          <a:custGeom>
            <a:avLst/>
            <a:gdLst/>
            <a:ahLst/>
            <a:cxnLst/>
            <a:rect l="l" t="t" r="r" b="b"/>
            <a:pathLst>
              <a:path h="781050">
                <a:moveTo>
                  <a:pt x="0" y="780801"/>
                </a:moveTo>
                <a:lnTo>
                  <a:pt x="0" y="0"/>
                </a:lnTo>
              </a:path>
            </a:pathLst>
          </a:custGeom>
          <a:ln w="223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57247" y="3938872"/>
            <a:ext cx="85189" cy="113318"/>
          </a:xfrm>
          <a:custGeom>
            <a:avLst/>
            <a:gdLst/>
            <a:ahLst/>
            <a:cxnLst/>
            <a:rect l="l" t="t" r="r" b="b"/>
            <a:pathLst>
              <a:path w="134620" h="179070">
                <a:moveTo>
                  <a:pt x="67077" y="0"/>
                </a:moveTo>
                <a:lnTo>
                  <a:pt x="0" y="178588"/>
                </a:lnTo>
                <a:lnTo>
                  <a:pt x="134155" y="178588"/>
                </a:lnTo>
                <a:lnTo>
                  <a:pt x="670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57247" y="3938873"/>
            <a:ext cx="85189" cy="113318"/>
          </a:xfrm>
          <a:custGeom>
            <a:avLst/>
            <a:gdLst/>
            <a:ahLst/>
            <a:cxnLst/>
            <a:rect l="l" t="t" r="r" b="b"/>
            <a:pathLst>
              <a:path w="134620" h="179070">
                <a:moveTo>
                  <a:pt x="67077" y="0"/>
                </a:moveTo>
                <a:lnTo>
                  <a:pt x="0" y="178588"/>
                </a:lnTo>
                <a:lnTo>
                  <a:pt x="134154" y="178588"/>
                </a:lnTo>
                <a:lnTo>
                  <a:pt x="67077" y="0"/>
                </a:lnTo>
                <a:close/>
              </a:path>
            </a:pathLst>
          </a:custGeom>
          <a:ln w="22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35265" y="3811312"/>
            <a:ext cx="464924" cy="5224"/>
          </a:xfrm>
          <a:custGeom>
            <a:avLst/>
            <a:gdLst/>
            <a:ahLst/>
            <a:cxnLst/>
            <a:rect l="l" t="t" r="r" b="b"/>
            <a:pathLst>
              <a:path w="734695" h="8254">
                <a:moveTo>
                  <a:pt x="734540" y="8009"/>
                </a:moveTo>
                <a:lnTo>
                  <a:pt x="0" y="0"/>
                </a:lnTo>
              </a:path>
            </a:pathLst>
          </a:custGeom>
          <a:ln w="223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22079" y="3768934"/>
            <a:ext cx="113720" cy="84787"/>
          </a:xfrm>
          <a:custGeom>
            <a:avLst/>
            <a:gdLst/>
            <a:ahLst/>
            <a:cxnLst/>
            <a:rect l="l" t="t" r="r" b="b"/>
            <a:pathLst>
              <a:path w="179704" h="133985">
                <a:moveTo>
                  <a:pt x="179595" y="0"/>
                </a:moveTo>
                <a:lnTo>
                  <a:pt x="0" y="65015"/>
                </a:lnTo>
                <a:lnTo>
                  <a:pt x="178128" y="133934"/>
                </a:lnTo>
                <a:lnTo>
                  <a:pt x="1795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22078" y="3768934"/>
            <a:ext cx="113720" cy="84787"/>
          </a:xfrm>
          <a:custGeom>
            <a:avLst/>
            <a:gdLst/>
            <a:ahLst/>
            <a:cxnLst/>
            <a:rect l="l" t="t" r="r" b="b"/>
            <a:pathLst>
              <a:path w="179704" h="133985">
                <a:moveTo>
                  <a:pt x="0" y="65015"/>
                </a:moveTo>
                <a:lnTo>
                  <a:pt x="178128" y="133934"/>
                </a:lnTo>
                <a:lnTo>
                  <a:pt x="179595" y="0"/>
                </a:lnTo>
                <a:lnTo>
                  <a:pt x="0" y="65015"/>
                </a:lnTo>
                <a:close/>
              </a:path>
            </a:pathLst>
          </a:custGeom>
          <a:ln w="22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12299" y="3713643"/>
            <a:ext cx="174799" cy="190470"/>
          </a:xfrm>
          <a:custGeom>
            <a:avLst/>
            <a:gdLst/>
            <a:ahLst/>
            <a:cxnLst/>
            <a:rect l="l" t="t" r="r" b="b"/>
            <a:pathLst>
              <a:path w="276225" h="300989">
                <a:moveTo>
                  <a:pt x="159497" y="0"/>
                </a:moveTo>
                <a:lnTo>
                  <a:pt x="116716" y="0"/>
                </a:lnTo>
                <a:lnTo>
                  <a:pt x="75563" y="14251"/>
                </a:lnTo>
                <a:lnTo>
                  <a:pt x="39292" y="42755"/>
                </a:lnTo>
                <a:lnTo>
                  <a:pt x="13097" y="82223"/>
                </a:lnTo>
                <a:lnTo>
                  <a:pt x="0" y="127004"/>
                </a:lnTo>
                <a:lnTo>
                  <a:pt x="0" y="173556"/>
                </a:lnTo>
                <a:lnTo>
                  <a:pt x="13097" y="218337"/>
                </a:lnTo>
                <a:lnTo>
                  <a:pt x="39292" y="257805"/>
                </a:lnTo>
                <a:lnTo>
                  <a:pt x="75563" y="286310"/>
                </a:lnTo>
                <a:lnTo>
                  <a:pt x="116716" y="300563"/>
                </a:lnTo>
                <a:lnTo>
                  <a:pt x="159497" y="300563"/>
                </a:lnTo>
                <a:lnTo>
                  <a:pt x="200650" y="286310"/>
                </a:lnTo>
                <a:lnTo>
                  <a:pt x="236921" y="257805"/>
                </a:lnTo>
                <a:lnTo>
                  <a:pt x="263116" y="218337"/>
                </a:lnTo>
                <a:lnTo>
                  <a:pt x="276214" y="173556"/>
                </a:lnTo>
                <a:lnTo>
                  <a:pt x="276214" y="127004"/>
                </a:lnTo>
                <a:lnTo>
                  <a:pt x="263116" y="82223"/>
                </a:lnTo>
                <a:lnTo>
                  <a:pt x="236921" y="42755"/>
                </a:lnTo>
                <a:lnTo>
                  <a:pt x="200650" y="14251"/>
                </a:lnTo>
                <a:lnTo>
                  <a:pt x="1594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12298" y="3713643"/>
            <a:ext cx="174799" cy="190470"/>
          </a:xfrm>
          <a:custGeom>
            <a:avLst/>
            <a:gdLst/>
            <a:ahLst/>
            <a:cxnLst/>
            <a:rect l="l" t="t" r="r" b="b"/>
            <a:pathLst>
              <a:path w="276225" h="300989">
                <a:moveTo>
                  <a:pt x="236921" y="42755"/>
                </a:moveTo>
                <a:lnTo>
                  <a:pt x="263117" y="82223"/>
                </a:lnTo>
                <a:lnTo>
                  <a:pt x="276214" y="127004"/>
                </a:lnTo>
                <a:lnTo>
                  <a:pt x="276214" y="173556"/>
                </a:lnTo>
                <a:lnTo>
                  <a:pt x="263117" y="218337"/>
                </a:lnTo>
                <a:lnTo>
                  <a:pt x="236921" y="257805"/>
                </a:lnTo>
                <a:lnTo>
                  <a:pt x="200650" y="286310"/>
                </a:lnTo>
                <a:lnTo>
                  <a:pt x="159497" y="300563"/>
                </a:lnTo>
                <a:lnTo>
                  <a:pt x="116717" y="300563"/>
                </a:lnTo>
                <a:lnTo>
                  <a:pt x="75564" y="286310"/>
                </a:lnTo>
                <a:lnTo>
                  <a:pt x="39293" y="257805"/>
                </a:lnTo>
                <a:lnTo>
                  <a:pt x="13097" y="218337"/>
                </a:lnTo>
                <a:lnTo>
                  <a:pt x="0" y="173556"/>
                </a:lnTo>
                <a:lnTo>
                  <a:pt x="0" y="127004"/>
                </a:lnTo>
                <a:lnTo>
                  <a:pt x="13097" y="82223"/>
                </a:lnTo>
                <a:lnTo>
                  <a:pt x="39293" y="42755"/>
                </a:lnTo>
                <a:lnTo>
                  <a:pt x="75564" y="14251"/>
                </a:lnTo>
                <a:lnTo>
                  <a:pt x="116717" y="0"/>
                </a:lnTo>
                <a:lnTo>
                  <a:pt x="159497" y="0"/>
                </a:lnTo>
                <a:lnTo>
                  <a:pt x="200650" y="14251"/>
                </a:lnTo>
                <a:lnTo>
                  <a:pt x="236921" y="42755"/>
                </a:lnTo>
              </a:path>
            </a:pathLst>
          </a:custGeom>
          <a:ln w="223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49857" y="2612381"/>
            <a:ext cx="699998" cy="591904"/>
          </a:xfrm>
          <a:custGeom>
            <a:avLst/>
            <a:gdLst/>
            <a:ahLst/>
            <a:cxnLst/>
            <a:rect l="l" t="t" r="r" b="b"/>
            <a:pathLst>
              <a:path w="1106170" h="935354">
                <a:moveTo>
                  <a:pt x="552829" y="0"/>
                </a:moveTo>
                <a:lnTo>
                  <a:pt x="505666" y="1690"/>
                </a:lnTo>
                <a:lnTo>
                  <a:pt x="458781" y="6760"/>
                </a:lnTo>
                <a:lnTo>
                  <a:pt x="412447" y="15211"/>
                </a:lnTo>
                <a:lnTo>
                  <a:pt x="366943" y="27042"/>
                </a:lnTo>
                <a:lnTo>
                  <a:pt x="322543" y="42253"/>
                </a:lnTo>
                <a:lnTo>
                  <a:pt x="279525" y="60845"/>
                </a:lnTo>
                <a:lnTo>
                  <a:pt x="238165" y="82817"/>
                </a:lnTo>
                <a:lnTo>
                  <a:pt x="198739" y="108170"/>
                </a:lnTo>
                <a:lnTo>
                  <a:pt x="161523" y="136902"/>
                </a:lnTo>
                <a:lnTo>
                  <a:pt x="125629" y="170246"/>
                </a:lnTo>
                <a:lnTo>
                  <a:pt x="94221" y="205667"/>
                </a:lnTo>
                <a:lnTo>
                  <a:pt x="67301" y="242889"/>
                </a:lnTo>
                <a:lnTo>
                  <a:pt x="44867" y="281635"/>
                </a:lnTo>
                <a:lnTo>
                  <a:pt x="26920" y="321627"/>
                </a:lnTo>
                <a:lnTo>
                  <a:pt x="13460" y="362588"/>
                </a:lnTo>
                <a:lnTo>
                  <a:pt x="4486" y="404242"/>
                </a:lnTo>
                <a:lnTo>
                  <a:pt x="0" y="446312"/>
                </a:lnTo>
                <a:lnTo>
                  <a:pt x="0" y="488520"/>
                </a:lnTo>
                <a:lnTo>
                  <a:pt x="4486" y="530590"/>
                </a:lnTo>
                <a:lnTo>
                  <a:pt x="13460" y="572244"/>
                </a:lnTo>
                <a:lnTo>
                  <a:pt x="26920" y="613205"/>
                </a:lnTo>
                <a:lnTo>
                  <a:pt x="44867" y="653197"/>
                </a:lnTo>
                <a:lnTo>
                  <a:pt x="67301" y="691943"/>
                </a:lnTo>
                <a:lnTo>
                  <a:pt x="94221" y="729165"/>
                </a:lnTo>
                <a:lnTo>
                  <a:pt x="125629" y="764586"/>
                </a:lnTo>
                <a:lnTo>
                  <a:pt x="161523" y="797930"/>
                </a:lnTo>
                <a:lnTo>
                  <a:pt x="198739" y="826663"/>
                </a:lnTo>
                <a:lnTo>
                  <a:pt x="238165" y="852016"/>
                </a:lnTo>
                <a:lnTo>
                  <a:pt x="279525" y="873988"/>
                </a:lnTo>
                <a:lnTo>
                  <a:pt x="322543" y="892580"/>
                </a:lnTo>
                <a:lnTo>
                  <a:pt x="366943" y="907792"/>
                </a:lnTo>
                <a:lnTo>
                  <a:pt x="412447" y="919623"/>
                </a:lnTo>
                <a:lnTo>
                  <a:pt x="458781" y="928074"/>
                </a:lnTo>
                <a:lnTo>
                  <a:pt x="505666" y="933144"/>
                </a:lnTo>
                <a:lnTo>
                  <a:pt x="552829" y="934834"/>
                </a:lnTo>
                <a:lnTo>
                  <a:pt x="599991" y="933144"/>
                </a:lnTo>
                <a:lnTo>
                  <a:pt x="646877" y="928074"/>
                </a:lnTo>
                <a:lnTo>
                  <a:pt x="693210" y="919623"/>
                </a:lnTo>
                <a:lnTo>
                  <a:pt x="738714" y="907792"/>
                </a:lnTo>
                <a:lnTo>
                  <a:pt x="783113" y="892580"/>
                </a:lnTo>
                <a:lnTo>
                  <a:pt x="826131" y="873988"/>
                </a:lnTo>
                <a:lnTo>
                  <a:pt x="867491" y="852016"/>
                </a:lnTo>
                <a:lnTo>
                  <a:pt x="906918" y="826663"/>
                </a:lnTo>
                <a:lnTo>
                  <a:pt x="944134" y="797930"/>
                </a:lnTo>
                <a:lnTo>
                  <a:pt x="980028" y="764586"/>
                </a:lnTo>
                <a:lnTo>
                  <a:pt x="1011435" y="729165"/>
                </a:lnTo>
                <a:lnTo>
                  <a:pt x="1038355" y="691943"/>
                </a:lnTo>
                <a:lnTo>
                  <a:pt x="1060789" y="653197"/>
                </a:lnTo>
                <a:lnTo>
                  <a:pt x="1078736" y="613205"/>
                </a:lnTo>
                <a:lnTo>
                  <a:pt x="1092197" y="572244"/>
                </a:lnTo>
                <a:lnTo>
                  <a:pt x="1101170" y="530590"/>
                </a:lnTo>
                <a:lnTo>
                  <a:pt x="1105657" y="488520"/>
                </a:lnTo>
                <a:lnTo>
                  <a:pt x="1105657" y="446312"/>
                </a:lnTo>
                <a:lnTo>
                  <a:pt x="1101170" y="404242"/>
                </a:lnTo>
                <a:lnTo>
                  <a:pt x="1092197" y="362588"/>
                </a:lnTo>
                <a:lnTo>
                  <a:pt x="1078736" y="321627"/>
                </a:lnTo>
                <a:lnTo>
                  <a:pt x="1060789" y="281635"/>
                </a:lnTo>
                <a:lnTo>
                  <a:pt x="1038355" y="242889"/>
                </a:lnTo>
                <a:lnTo>
                  <a:pt x="1011435" y="205667"/>
                </a:lnTo>
                <a:lnTo>
                  <a:pt x="980028" y="170246"/>
                </a:lnTo>
                <a:lnTo>
                  <a:pt x="944134" y="136902"/>
                </a:lnTo>
                <a:lnTo>
                  <a:pt x="906918" y="108170"/>
                </a:lnTo>
                <a:lnTo>
                  <a:pt x="867491" y="82817"/>
                </a:lnTo>
                <a:lnTo>
                  <a:pt x="826131" y="60845"/>
                </a:lnTo>
                <a:lnTo>
                  <a:pt x="783113" y="42253"/>
                </a:lnTo>
                <a:lnTo>
                  <a:pt x="738714" y="27042"/>
                </a:lnTo>
                <a:lnTo>
                  <a:pt x="693210" y="15211"/>
                </a:lnTo>
                <a:lnTo>
                  <a:pt x="646877" y="6760"/>
                </a:lnTo>
                <a:lnTo>
                  <a:pt x="599991" y="1690"/>
                </a:lnTo>
                <a:lnTo>
                  <a:pt x="5528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49857" y="2612381"/>
            <a:ext cx="699998" cy="591904"/>
          </a:xfrm>
          <a:custGeom>
            <a:avLst/>
            <a:gdLst/>
            <a:ahLst/>
            <a:cxnLst/>
            <a:rect l="l" t="t" r="r" b="b"/>
            <a:pathLst>
              <a:path w="1106170" h="935354">
                <a:moveTo>
                  <a:pt x="944133" y="136903"/>
                </a:moveTo>
                <a:lnTo>
                  <a:pt x="980028" y="170247"/>
                </a:lnTo>
                <a:lnTo>
                  <a:pt x="1011435" y="205668"/>
                </a:lnTo>
                <a:lnTo>
                  <a:pt x="1038355" y="242890"/>
                </a:lnTo>
                <a:lnTo>
                  <a:pt x="1060789" y="281635"/>
                </a:lnTo>
                <a:lnTo>
                  <a:pt x="1078736" y="321627"/>
                </a:lnTo>
                <a:lnTo>
                  <a:pt x="1092197" y="362589"/>
                </a:lnTo>
                <a:lnTo>
                  <a:pt x="1101170" y="404243"/>
                </a:lnTo>
                <a:lnTo>
                  <a:pt x="1105657" y="446312"/>
                </a:lnTo>
                <a:lnTo>
                  <a:pt x="1105657" y="488520"/>
                </a:lnTo>
                <a:lnTo>
                  <a:pt x="1101170" y="530590"/>
                </a:lnTo>
                <a:lnTo>
                  <a:pt x="1092197" y="572244"/>
                </a:lnTo>
                <a:lnTo>
                  <a:pt x="1078736" y="613205"/>
                </a:lnTo>
                <a:lnTo>
                  <a:pt x="1060789" y="653197"/>
                </a:lnTo>
                <a:lnTo>
                  <a:pt x="1038355" y="691943"/>
                </a:lnTo>
                <a:lnTo>
                  <a:pt x="1011435" y="729164"/>
                </a:lnTo>
                <a:lnTo>
                  <a:pt x="980028" y="764586"/>
                </a:lnTo>
                <a:lnTo>
                  <a:pt x="944133" y="797929"/>
                </a:lnTo>
                <a:lnTo>
                  <a:pt x="906917" y="826662"/>
                </a:lnTo>
                <a:lnTo>
                  <a:pt x="867491" y="852015"/>
                </a:lnTo>
                <a:lnTo>
                  <a:pt x="826131" y="873988"/>
                </a:lnTo>
                <a:lnTo>
                  <a:pt x="783113" y="892580"/>
                </a:lnTo>
                <a:lnTo>
                  <a:pt x="738714" y="907791"/>
                </a:lnTo>
                <a:lnTo>
                  <a:pt x="693209" y="919623"/>
                </a:lnTo>
                <a:lnTo>
                  <a:pt x="646876" y="928074"/>
                </a:lnTo>
                <a:lnTo>
                  <a:pt x="599990" y="933144"/>
                </a:lnTo>
                <a:lnTo>
                  <a:pt x="552828" y="934834"/>
                </a:lnTo>
                <a:lnTo>
                  <a:pt x="505666" y="933144"/>
                </a:lnTo>
                <a:lnTo>
                  <a:pt x="458780" y="928074"/>
                </a:lnTo>
                <a:lnTo>
                  <a:pt x="412447" y="919623"/>
                </a:lnTo>
                <a:lnTo>
                  <a:pt x="366942" y="907791"/>
                </a:lnTo>
                <a:lnTo>
                  <a:pt x="322543" y="892580"/>
                </a:lnTo>
                <a:lnTo>
                  <a:pt x="279525" y="873988"/>
                </a:lnTo>
                <a:lnTo>
                  <a:pt x="238165" y="852015"/>
                </a:lnTo>
                <a:lnTo>
                  <a:pt x="198739" y="826662"/>
                </a:lnTo>
                <a:lnTo>
                  <a:pt x="161523" y="797929"/>
                </a:lnTo>
                <a:lnTo>
                  <a:pt x="125629" y="764586"/>
                </a:lnTo>
                <a:lnTo>
                  <a:pt x="94222" y="729164"/>
                </a:lnTo>
                <a:lnTo>
                  <a:pt x="67301" y="691943"/>
                </a:lnTo>
                <a:lnTo>
                  <a:pt x="44867" y="653197"/>
                </a:lnTo>
                <a:lnTo>
                  <a:pt x="26920" y="613205"/>
                </a:lnTo>
                <a:lnTo>
                  <a:pt x="13460" y="572244"/>
                </a:lnTo>
                <a:lnTo>
                  <a:pt x="4486" y="530590"/>
                </a:lnTo>
                <a:lnTo>
                  <a:pt x="0" y="488520"/>
                </a:lnTo>
                <a:lnTo>
                  <a:pt x="0" y="446312"/>
                </a:lnTo>
                <a:lnTo>
                  <a:pt x="4486" y="404243"/>
                </a:lnTo>
                <a:lnTo>
                  <a:pt x="13460" y="362589"/>
                </a:lnTo>
                <a:lnTo>
                  <a:pt x="26920" y="321627"/>
                </a:lnTo>
                <a:lnTo>
                  <a:pt x="44867" y="281635"/>
                </a:lnTo>
                <a:lnTo>
                  <a:pt x="67301" y="242890"/>
                </a:lnTo>
                <a:lnTo>
                  <a:pt x="94222" y="205668"/>
                </a:lnTo>
                <a:lnTo>
                  <a:pt x="125629" y="170247"/>
                </a:lnTo>
                <a:lnTo>
                  <a:pt x="161523" y="136903"/>
                </a:lnTo>
                <a:lnTo>
                  <a:pt x="198739" y="108170"/>
                </a:lnTo>
                <a:lnTo>
                  <a:pt x="238165" y="82818"/>
                </a:lnTo>
                <a:lnTo>
                  <a:pt x="279525" y="60845"/>
                </a:lnTo>
                <a:lnTo>
                  <a:pt x="322543" y="42254"/>
                </a:lnTo>
                <a:lnTo>
                  <a:pt x="366942" y="27042"/>
                </a:lnTo>
                <a:lnTo>
                  <a:pt x="412447" y="15211"/>
                </a:lnTo>
                <a:lnTo>
                  <a:pt x="458780" y="6760"/>
                </a:lnTo>
                <a:lnTo>
                  <a:pt x="505666" y="1690"/>
                </a:lnTo>
                <a:lnTo>
                  <a:pt x="552828" y="0"/>
                </a:lnTo>
                <a:lnTo>
                  <a:pt x="599990" y="1690"/>
                </a:lnTo>
                <a:lnTo>
                  <a:pt x="646876" y="6760"/>
                </a:lnTo>
                <a:lnTo>
                  <a:pt x="693209" y="15211"/>
                </a:lnTo>
                <a:lnTo>
                  <a:pt x="738714" y="27042"/>
                </a:lnTo>
                <a:lnTo>
                  <a:pt x="783113" y="42254"/>
                </a:lnTo>
                <a:lnTo>
                  <a:pt x="826131" y="60845"/>
                </a:lnTo>
                <a:lnTo>
                  <a:pt x="867491" y="82818"/>
                </a:lnTo>
                <a:lnTo>
                  <a:pt x="906917" y="108170"/>
                </a:lnTo>
                <a:lnTo>
                  <a:pt x="944133" y="136903"/>
                </a:lnTo>
              </a:path>
            </a:pathLst>
          </a:custGeom>
          <a:ln w="223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99694" y="2144788"/>
            <a:ext cx="0" cy="460906"/>
          </a:xfrm>
          <a:custGeom>
            <a:avLst/>
            <a:gdLst/>
            <a:ahLst/>
            <a:cxnLst/>
            <a:rect l="l" t="t" r="r" b="b"/>
            <a:pathLst>
              <a:path h="728345">
                <a:moveTo>
                  <a:pt x="0" y="727749"/>
                </a:moveTo>
                <a:lnTo>
                  <a:pt x="0" y="0"/>
                </a:lnTo>
              </a:path>
            </a:pathLst>
          </a:custGeom>
          <a:ln w="223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57247" y="2031774"/>
            <a:ext cx="85189" cy="113318"/>
          </a:xfrm>
          <a:custGeom>
            <a:avLst/>
            <a:gdLst/>
            <a:ahLst/>
            <a:cxnLst/>
            <a:rect l="l" t="t" r="r" b="b"/>
            <a:pathLst>
              <a:path w="134620" h="179070">
                <a:moveTo>
                  <a:pt x="67077" y="0"/>
                </a:moveTo>
                <a:lnTo>
                  <a:pt x="0" y="178588"/>
                </a:lnTo>
                <a:lnTo>
                  <a:pt x="134155" y="178588"/>
                </a:lnTo>
                <a:lnTo>
                  <a:pt x="670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57247" y="2031775"/>
            <a:ext cx="85189" cy="113318"/>
          </a:xfrm>
          <a:custGeom>
            <a:avLst/>
            <a:gdLst/>
            <a:ahLst/>
            <a:cxnLst/>
            <a:rect l="l" t="t" r="r" b="b"/>
            <a:pathLst>
              <a:path w="134620" h="179070">
                <a:moveTo>
                  <a:pt x="67077" y="0"/>
                </a:moveTo>
                <a:lnTo>
                  <a:pt x="0" y="178588"/>
                </a:lnTo>
                <a:lnTo>
                  <a:pt x="134154" y="178588"/>
                </a:lnTo>
                <a:lnTo>
                  <a:pt x="67077" y="0"/>
                </a:lnTo>
                <a:close/>
              </a:path>
            </a:pathLst>
          </a:custGeom>
          <a:ln w="22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368778" y="2079241"/>
            <a:ext cx="493455" cy="298564"/>
          </a:xfrm>
          <a:custGeom>
            <a:avLst/>
            <a:gdLst/>
            <a:ahLst/>
            <a:cxnLst/>
            <a:rect l="l" t="t" r="r" b="b"/>
            <a:pathLst>
              <a:path w="779779" h="471804">
                <a:moveTo>
                  <a:pt x="779757" y="471396"/>
                </a:moveTo>
                <a:lnTo>
                  <a:pt x="0" y="0"/>
                </a:lnTo>
              </a:path>
            </a:pathLst>
          </a:custGeom>
          <a:ln w="22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271953" y="2020705"/>
            <a:ext cx="118943" cy="94833"/>
          </a:xfrm>
          <a:custGeom>
            <a:avLst/>
            <a:gdLst/>
            <a:ahLst/>
            <a:cxnLst/>
            <a:rect l="l" t="t" r="r" b="b"/>
            <a:pathLst>
              <a:path w="187959" h="149860">
                <a:moveTo>
                  <a:pt x="0" y="0"/>
                </a:moveTo>
                <a:lnTo>
                  <a:pt x="118266" y="149787"/>
                </a:lnTo>
                <a:lnTo>
                  <a:pt x="187754" y="352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71952" y="2020705"/>
            <a:ext cx="118943" cy="94833"/>
          </a:xfrm>
          <a:custGeom>
            <a:avLst/>
            <a:gdLst/>
            <a:ahLst/>
            <a:cxnLst/>
            <a:rect l="l" t="t" r="r" b="b"/>
            <a:pathLst>
              <a:path w="187959" h="149860">
                <a:moveTo>
                  <a:pt x="0" y="0"/>
                </a:moveTo>
                <a:lnTo>
                  <a:pt x="118266" y="149786"/>
                </a:lnTo>
                <a:lnTo>
                  <a:pt x="187754" y="35213"/>
                </a:lnTo>
                <a:lnTo>
                  <a:pt x="0" y="0"/>
                </a:lnTo>
                <a:close/>
              </a:path>
            </a:pathLst>
          </a:custGeom>
          <a:ln w="223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35265" y="1904214"/>
            <a:ext cx="464924" cy="5224"/>
          </a:xfrm>
          <a:custGeom>
            <a:avLst/>
            <a:gdLst/>
            <a:ahLst/>
            <a:cxnLst/>
            <a:rect l="l" t="t" r="r" b="b"/>
            <a:pathLst>
              <a:path w="734695" h="8255">
                <a:moveTo>
                  <a:pt x="734540" y="8009"/>
                </a:moveTo>
                <a:lnTo>
                  <a:pt x="0" y="0"/>
                </a:lnTo>
              </a:path>
            </a:pathLst>
          </a:custGeom>
          <a:ln w="223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322079" y="1861836"/>
            <a:ext cx="113720" cy="84787"/>
          </a:xfrm>
          <a:custGeom>
            <a:avLst/>
            <a:gdLst/>
            <a:ahLst/>
            <a:cxnLst/>
            <a:rect l="l" t="t" r="r" b="b"/>
            <a:pathLst>
              <a:path w="179704" h="133985">
                <a:moveTo>
                  <a:pt x="179595" y="0"/>
                </a:moveTo>
                <a:lnTo>
                  <a:pt x="0" y="65015"/>
                </a:lnTo>
                <a:lnTo>
                  <a:pt x="178128" y="133935"/>
                </a:lnTo>
                <a:lnTo>
                  <a:pt x="1795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322078" y="1861836"/>
            <a:ext cx="113720" cy="84787"/>
          </a:xfrm>
          <a:custGeom>
            <a:avLst/>
            <a:gdLst/>
            <a:ahLst/>
            <a:cxnLst/>
            <a:rect l="l" t="t" r="r" b="b"/>
            <a:pathLst>
              <a:path w="179704" h="133985">
                <a:moveTo>
                  <a:pt x="0" y="65015"/>
                </a:moveTo>
                <a:lnTo>
                  <a:pt x="178128" y="133934"/>
                </a:lnTo>
                <a:lnTo>
                  <a:pt x="179595" y="0"/>
                </a:lnTo>
                <a:lnTo>
                  <a:pt x="0" y="65015"/>
                </a:lnTo>
                <a:close/>
              </a:path>
            </a:pathLst>
          </a:custGeom>
          <a:ln w="22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12299" y="1806544"/>
            <a:ext cx="174799" cy="190470"/>
          </a:xfrm>
          <a:custGeom>
            <a:avLst/>
            <a:gdLst/>
            <a:ahLst/>
            <a:cxnLst/>
            <a:rect l="l" t="t" r="r" b="b"/>
            <a:pathLst>
              <a:path w="276225" h="300989">
                <a:moveTo>
                  <a:pt x="159497" y="0"/>
                </a:moveTo>
                <a:lnTo>
                  <a:pt x="116716" y="0"/>
                </a:lnTo>
                <a:lnTo>
                  <a:pt x="75563" y="14252"/>
                </a:lnTo>
                <a:lnTo>
                  <a:pt x="39292" y="42756"/>
                </a:lnTo>
                <a:lnTo>
                  <a:pt x="13097" y="82224"/>
                </a:lnTo>
                <a:lnTo>
                  <a:pt x="0" y="127005"/>
                </a:lnTo>
                <a:lnTo>
                  <a:pt x="0" y="173557"/>
                </a:lnTo>
                <a:lnTo>
                  <a:pt x="13097" y="218338"/>
                </a:lnTo>
                <a:lnTo>
                  <a:pt x="39292" y="257805"/>
                </a:lnTo>
                <a:lnTo>
                  <a:pt x="75563" y="286310"/>
                </a:lnTo>
                <a:lnTo>
                  <a:pt x="116716" y="300562"/>
                </a:lnTo>
                <a:lnTo>
                  <a:pt x="159497" y="300562"/>
                </a:lnTo>
                <a:lnTo>
                  <a:pt x="200650" y="286310"/>
                </a:lnTo>
                <a:lnTo>
                  <a:pt x="236921" y="257805"/>
                </a:lnTo>
                <a:lnTo>
                  <a:pt x="263116" y="218338"/>
                </a:lnTo>
                <a:lnTo>
                  <a:pt x="276214" y="173557"/>
                </a:lnTo>
                <a:lnTo>
                  <a:pt x="276214" y="127005"/>
                </a:lnTo>
                <a:lnTo>
                  <a:pt x="263116" y="82224"/>
                </a:lnTo>
                <a:lnTo>
                  <a:pt x="236921" y="42756"/>
                </a:lnTo>
                <a:lnTo>
                  <a:pt x="200650" y="14252"/>
                </a:lnTo>
                <a:lnTo>
                  <a:pt x="1594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12298" y="1806544"/>
            <a:ext cx="174799" cy="190470"/>
          </a:xfrm>
          <a:custGeom>
            <a:avLst/>
            <a:gdLst/>
            <a:ahLst/>
            <a:cxnLst/>
            <a:rect l="l" t="t" r="r" b="b"/>
            <a:pathLst>
              <a:path w="276225" h="300989">
                <a:moveTo>
                  <a:pt x="236921" y="42755"/>
                </a:moveTo>
                <a:lnTo>
                  <a:pt x="263117" y="82224"/>
                </a:lnTo>
                <a:lnTo>
                  <a:pt x="276214" y="127005"/>
                </a:lnTo>
                <a:lnTo>
                  <a:pt x="276214" y="173557"/>
                </a:lnTo>
                <a:lnTo>
                  <a:pt x="263117" y="218338"/>
                </a:lnTo>
                <a:lnTo>
                  <a:pt x="236921" y="257805"/>
                </a:lnTo>
                <a:lnTo>
                  <a:pt x="200650" y="286310"/>
                </a:lnTo>
                <a:lnTo>
                  <a:pt x="159497" y="300563"/>
                </a:lnTo>
                <a:lnTo>
                  <a:pt x="116717" y="300563"/>
                </a:lnTo>
                <a:lnTo>
                  <a:pt x="75564" y="286310"/>
                </a:lnTo>
                <a:lnTo>
                  <a:pt x="39293" y="257805"/>
                </a:lnTo>
                <a:lnTo>
                  <a:pt x="13097" y="218338"/>
                </a:lnTo>
                <a:lnTo>
                  <a:pt x="0" y="173557"/>
                </a:lnTo>
                <a:lnTo>
                  <a:pt x="0" y="127005"/>
                </a:lnTo>
                <a:lnTo>
                  <a:pt x="13097" y="82224"/>
                </a:lnTo>
                <a:lnTo>
                  <a:pt x="39293" y="42755"/>
                </a:lnTo>
                <a:lnTo>
                  <a:pt x="75564" y="14251"/>
                </a:lnTo>
                <a:lnTo>
                  <a:pt x="116717" y="0"/>
                </a:lnTo>
                <a:lnTo>
                  <a:pt x="159497" y="0"/>
                </a:lnTo>
                <a:lnTo>
                  <a:pt x="200650" y="14251"/>
                </a:lnTo>
                <a:lnTo>
                  <a:pt x="236921" y="42755"/>
                </a:lnTo>
              </a:path>
            </a:pathLst>
          </a:custGeom>
          <a:ln w="223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06824" y="3350827"/>
            <a:ext cx="6429" cy="380539"/>
          </a:xfrm>
          <a:custGeom>
            <a:avLst/>
            <a:gdLst/>
            <a:ahLst/>
            <a:cxnLst/>
            <a:rect l="l" t="t" r="r" b="b"/>
            <a:pathLst>
              <a:path w="10159" h="601345">
                <a:moveTo>
                  <a:pt x="9679" y="600841"/>
                </a:moveTo>
                <a:lnTo>
                  <a:pt x="0" y="0"/>
                </a:lnTo>
              </a:path>
            </a:pathLst>
          </a:custGeom>
          <a:ln w="223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164382" y="3237828"/>
            <a:ext cx="85189" cy="113720"/>
          </a:xfrm>
          <a:custGeom>
            <a:avLst/>
            <a:gdLst/>
            <a:ahLst/>
            <a:cxnLst/>
            <a:rect l="l" t="t" r="r" b="b"/>
            <a:pathLst>
              <a:path w="134620" h="179704">
                <a:moveTo>
                  <a:pt x="64193" y="0"/>
                </a:moveTo>
                <a:lnTo>
                  <a:pt x="0" y="179641"/>
                </a:lnTo>
                <a:lnTo>
                  <a:pt x="134137" y="177487"/>
                </a:lnTo>
                <a:lnTo>
                  <a:pt x="64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164382" y="3237828"/>
            <a:ext cx="85189" cy="113720"/>
          </a:xfrm>
          <a:custGeom>
            <a:avLst/>
            <a:gdLst/>
            <a:ahLst/>
            <a:cxnLst/>
            <a:rect l="l" t="t" r="r" b="b"/>
            <a:pathLst>
              <a:path w="134620" h="179704">
                <a:moveTo>
                  <a:pt x="64193" y="0"/>
                </a:moveTo>
                <a:lnTo>
                  <a:pt x="0" y="179642"/>
                </a:lnTo>
                <a:lnTo>
                  <a:pt x="134137" y="177488"/>
                </a:lnTo>
                <a:lnTo>
                  <a:pt x="64193" y="0"/>
                </a:lnTo>
                <a:close/>
              </a:path>
            </a:pathLst>
          </a:custGeom>
          <a:ln w="22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06768" y="1309571"/>
            <a:ext cx="0" cy="460906"/>
          </a:xfrm>
          <a:custGeom>
            <a:avLst/>
            <a:gdLst/>
            <a:ahLst/>
            <a:cxnLst/>
            <a:rect l="l" t="t" r="r" b="b"/>
            <a:pathLst>
              <a:path h="728344">
                <a:moveTo>
                  <a:pt x="0" y="727749"/>
                </a:moveTo>
                <a:lnTo>
                  <a:pt x="0" y="0"/>
                </a:lnTo>
              </a:path>
            </a:pathLst>
          </a:custGeom>
          <a:ln w="223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164322" y="1196557"/>
            <a:ext cx="85189" cy="113318"/>
          </a:xfrm>
          <a:custGeom>
            <a:avLst/>
            <a:gdLst/>
            <a:ahLst/>
            <a:cxnLst/>
            <a:rect l="l" t="t" r="r" b="b"/>
            <a:pathLst>
              <a:path w="134620" h="179069">
                <a:moveTo>
                  <a:pt x="67077" y="0"/>
                </a:moveTo>
                <a:lnTo>
                  <a:pt x="0" y="178588"/>
                </a:lnTo>
                <a:lnTo>
                  <a:pt x="134155" y="178588"/>
                </a:lnTo>
                <a:lnTo>
                  <a:pt x="670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164321" y="1196557"/>
            <a:ext cx="85189" cy="113318"/>
          </a:xfrm>
          <a:custGeom>
            <a:avLst/>
            <a:gdLst/>
            <a:ahLst/>
            <a:cxnLst/>
            <a:rect l="l" t="t" r="r" b="b"/>
            <a:pathLst>
              <a:path w="134620" h="179069">
                <a:moveTo>
                  <a:pt x="67077" y="0"/>
                </a:moveTo>
                <a:lnTo>
                  <a:pt x="0" y="178588"/>
                </a:lnTo>
                <a:lnTo>
                  <a:pt x="134154" y="178588"/>
                </a:lnTo>
                <a:lnTo>
                  <a:pt x="67077" y="0"/>
                </a:lnTo>
                <a:close/>
              </a:path>
            </a:pathLst>
          </a:custGeom>
          <a:ln w="22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3169354" y="5286903"/>
            <a:ext cx="263604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2200" i="1" spc="32" dirty="0">
                <a:latin typeface="Georgia"/>
                <a:cs typeface="Georgia"/>
              </a:rPr>
              <a:t>h</a:t>
            </a:r>
            <a:r>
              <a:rPr sz="2300" i="1" spc="23" baseline="-12471" dirty="0">
                <a:latin typeface="Trebuchet MS"/>
                <a:cs typeface="Trebuchet MS"/>
              </a:rPr>
              <a:t>t</a:t>
            </a:r>
            <a:endParaRPr sz="2300" baseline="-12471">
              <a:latin typeface="Trebuchet MS"/>
              <a:cs typeface="Trebuchet M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593149" y="5413527"/>
            <a:ext cx="128588" cy="25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1600" spc="19" dirty="0"/>
              <a:t>1</a:t>
            </a:r>
            <a:endParaRPr sz="1600"/>
          </a:p>
        </p:txBody>
      </p:sp>
      <p:sp>
        <p:nvSpPr>
          <p:cNvPr id="58" name="object 58"/>
          <p:cNvSpPr txBox="1"/>
          <p:nvPr/>
        </p:nvSpPr>
        <p:spPr>
          <a:xfrm>
            <a:off x="5900141" y="4072008"/>
            <a:ext cx="263604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2200" i="1" spc="32" dirty="0">
                <a:latin typeface="Georgia"/>
                <a:cs typeface="Georgia"/>
              </a:rPr>
              <a:t>h</a:t>
            </a:r>
            <a:r>
              <a:rPr sz="2300" i="1" spc="23" baseline="-12471" dirty="0">
                <a:latin typeface="Trebuchet MS"/>
                <a:cs typeface="Trebuchet MS"/>
              </a:rPr>
              <a:t>t</a:t>
            </a:r>
            <a:endParaRPr sz="2300" baseline="-12471">
              <a:latin typeface="Trebuchet MS"/>
              <a:cs typeface="Trebuchet M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23936" y="4198632"/>
            <a:ext cx="128588" cy="25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1600" spc="19" dirty="0"/>
              <a:t>1</a:t>
            </a:r>
            <a:endParaRPr sz="1600"/>
          </a:p>
        </p:txBody>
      </p:sp>
      <p:sp>
        <p:nvSpPr>
          <p:cNvPr id="60" name="object 60"/>
          <p:cNvSpPr txBox="1"/>
          <p:nvPr/>
        </p:nvSpPr>
        <p:spPr>
          <a:xfrm>
            <a:off x="5900141" y="2164911"/>
            <a:ext cx="263604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2200" i="1" spc="32" dirty="0">
                <a:latin typeface="Georgia"/>
                <a:cs typeface="Georgia"/>
              </a:rPr>
              <a:t>h</a:t>
            </a:r>
            <a:r>
              <a:rPr sz="2300" i="1" spc="23" baseline="-12471" dirty="0">
                <a:latin typeface="Trebuchet MS"/>
                <a:cs typeface="Trebuchet MS"/>
              </a:rPr>
              <a:t>t</a:t>
            </a:r>
            <a:endParaRPr sz="2300" baseline="-12471">
              <a:latin typeface="Trebuchet MS"/>
              <a:cs typeface="Trebuchet M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323936" y="2291535"/>
            <a:ext cx="128588" cy="25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1600" spc="19" dirty="0"/>
              <a:t>1</a:t>
            </a:r>
            <a:endParaRPr sz="1600"/>
          </a:p>
        </p:txBody>
      </p:sp>
      <p:sp>
        <p:nvSpPr>
          <p:cNvPr id="62" name="object 62"/>
          <p:cNvSpPr txBox="1"/>
          <p:nvPr/>
        </p:nvSpPr>
        <p:spPr>
          <a:xfrm>
            <a:off x="5903593" y="3577581"/>
            <a:ext cx="262399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2200" i="1" spc="-44" dirty="0">
                <a:latin typeface="Verdana"/>
                <a:cs typeface="Verdana"/>
              </a:rPr>
              <a:t>x</a:t>
            </a:r>
            <a:r>
              <a:rPr sz="2300" i="1" spc="23" baseline="-12471" dirty="0">
                <a:latin typeface="Trebuchet MS"/>
                <a:cs typeface="Trebuchet MS"/>
              </a:rPr>
              <a:t>t</a:t>
            </a:r>
            <a:endParaRPr sz="2300" baseline="-12471">
              <a:latin typeface="Trebuchet MS"/>
              <a:cs typeface="Trebuchet M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422181" y="1906048"/>
            <a:ext cx="489838" cy="0"/>
          </a:xfrm>
          <a:custGeom>
            <a:avLst/>
            <a:gdLst/>
            <a:ahLst/>
            <a:cxnLst/>
            <a:rect l="l" t="t" r="r" b="b"/>
            <a:pathLst>
              <a:path w="774065">
                <a:moveTo>
                  <a:pt x="773626" y="0"/>
                </a:moveTo>
                <a:lnTo>
                  <a:pt x="0" y="0"/>
                </a:lnTo>
              </a:path>
            </a:pathLst>
          </a:custGeom>
          <a:ln w="223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308987" y="1863668"/>
            <a:ext cx="113318" cy="84787"/>
          </a:xfrm>
          <a:custGeom>
            <a:avLst/>
            <a:gdLst/>
            <a:ahLst/>
            <a:cxnLst/>
            <a:rect l="l" t="t" r="r" b="b"/>
            <a:pathLst>
              <a:path w="179070" h="133985">
                <a:moveTo>
                  <a:pt x="178874" y="0"/>
                </a:moveTo>
                <a:lnTo>
                  <a:pt x="0" y="66970"/>
                </a:lnTo>
                <a:lnTo>
                  <a:pt x="178874" y="133941"/>
                </a:lnTo>
                <a:lnTo>
                  <a:pt x="1788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308987" y="1863668"/>
            <a:ext cx="113318" cy="84787"/>
          </a:xfrm>
          <a:custGeom>
            <a:avLst/>
            <a:gdLst/>
            <a:ahLst/>
            <a:cxnLst/>
            <a:rect l="l" t="t" r="r" b="b"/>
            <a:pathLst>
              <a:path w="179070" h="133985">
                <a:moveTo>
                  <a:pt x="0" y="66970"/>
                </a:moveTo>
                <a:lnTo>
                  <a:pt x="178873" y="133941"/>
                </a:lnTo>
                <a:lnTo>
                  <a:pt x="178873" y="0"/>
                </a:lnTo>
                <a:lnTo>
                  <a:pt x="0" y="66970"/>
                </a:lnTo>
                <a:close/>
              </a:path>
            </a:pathLst>
          </a:custGeom>
          <a:ln w="22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5903593" y="1656355"/>
            <a:ext cx="262399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2200" i="1" spc="-44" dirty="0">
                <a:latin typeface="Verdana"/>
                <a:cs typeface="Verdana"/>
              </a:rPr>
              <a:t>x</a:t>
            </a:r>
            <a:r>
              <a:rPr sz="2300" i="1" spc="23" baseline="-12471" dirty="0">
                <a:latin typeface="Trebuchet MS"/>
                <a:cs typeface="Trebuchet MS"/>
              </a:rPr>
              <a:t>t</a:t>
            </a:r>
            <a:endParaRPr sz="2300" baseline="-12471">
              <a:latin typeface="Trebuchet MS"/>
              <a:cs typeface="Trebuchet MS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120799" y="5244525"/>
            <a:ext cx="262399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2200" i="1" spc="-44" dirty="0">
                <a:latin typeface="Verdana"/>
                <a:cs typeface="Verdana"/>
              </a:rPr>
              <a:t>x</a:t>
            </a:r>
            <a:r>
              <a:rPr sz="2300" i="1" spc="23" baseline="-12471" dirty="0">
                <a:latin typeface="Trebuchet MS"/>
                <a:cs typeface="Trebuchet MS"/>
              </a:rPr>
              <a:t>t</a:t>
            </a:r>
            <a:endParaRPr sz="2300" baseline="-12471">
              <a:latin typeface="Trebuchet MS"/>
              <a:cs typeface="Trebuchet MS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4044054" y="4648984"/>
            <a:ext cx="311423" cy="130597"/>
          </a:xfrm>
          <a:custGeom>
            <a:avLst/>
            <a:gdLst/>
            <a:ahLst/>
            <a:cxnLst/>
            <a:rect l="l" t="t" r="r" b="b"/>
            <a:pathLst>
              <a:path w="492125" h="206375">
                <a:moveTo>
                  <a:pt x="0" y="205578"/>
                </a:moveTo>
                <a:lnTo>
                  <a:pt x="51355" y="204522"/>
                </a:lnTo>
                <a:lnTo>
                  <a:pt x="104149" y="205845"/>
                </a:lnTo>
                <a:lnTo>
                  <a:pt x="154074" y="202408"/>
                </a:lnTo>
                <a:lnTo>
                  <a:pt x="196820" y="187069"/>
                </a:lnTo>
                <a:lnTo>
                  <a:pt x="227528" y="151359"/>
                </a:lnTo>
                <a:lnTo>
                  <a:pt x="249733" y="101272"/>
                </a:lnTo>
                <a:lnTo>
                  <a:pt x="271727" y="51369"/>
                </a:lnTo>
                <a:lnTo>
                  <a:pt x="301803" y="16209"/>
                </a:lnTo>
                <a:lnTo>
                  <a:pt x="343343" y="1925"/>
                </a:lnTo>
                <a:lnTo>
                  <a:pt x="391534" y="0"/>
                </a:lnTo>
                <a:lnTo>
                  <a:pt x="442384" y="3018"/>
                </a:lnTo>
                <a:lnTo>
                  <a:pt x="491901" y="3565"/>
                </a:lnTo>
              </a:path>
            </a:pathLst>
          </a:custGeom>
          <a:ln w="223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662271" y="4167796"/>
            <a:ext cx="14466" cy="17279"/>
          </a:xfrm>
          <a:custGeom>
            <a:avLst/>
            <a:gdLst/>
            <a:ahLst/>
            <a:cxnLst/>
            <a:rect l="l" t="t" r="r" b="b"/>
            <a:pathLst>
              <a:path w="22860" h="27304">
                <a:moveTo>
                  <a:pt x="0" y="0"/>
                </a:moveTo>
                <a:lnTo>
                  <a:pt x="22359" y="26728"/>
                </a:lnTo>
              </a:path>
            </a:pathLst>
          </a:custGeom>
          <a:ln w="22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35450" y="3742568"/>
            <a:ext cx="311423" cy="130597"/>
          </a:xfrm>
          <a:custGeom>
            <a:avLst/>
            <a:gdLst/>
            <a:ahLst/>
            <a:cxnLst/>
            <a:rect l="l" t="t" r="r" b="b"/>
            <a:pathLst>
              <a:path w="492125" h="206375">
                <a:moveTo>
                  <a:pt x="0" y="205578"/>
                </a:moveTo>
                <a:lnTo>
                  <a:pt x="51356" y="204522"/>
                </a:lnTo>
                <a:lnTo>
                  <a:pt x="104150" y="205845"/>
                </a:lnTo>
                <a:lnTo>
                  <a:pt x="154074" y="202408"/>
                </a:lnTo>
                <a:lnTo>
                  <a:pt x="196820" y="187069"/>
                </a:lnTo>
                <a:lnTo>
                  <a:pt x="227528" y="151359"/>
                </a:lnTo>
                <a:lnTo>
                  <a:pt x="249733" y="101272"/>
                </a:lnTo>
                <a:lnTo>
                  <a:pt x="271727" y="51369"/>
                </a:lnTo>
                <a:lnTo>
                  <a:pt x="301803" y="16209"/>
                </a:lnTo>
                <a:lnTo>
                  <a:pt x="343343" y="1925"/>
                </a:lnTo>
                <a:lnTo>
                  <a:pt x="391534" y="0"/>
                </a:lnTo>
                <a:lnTo>
                  <a:pt x="442384" y="3018"/>
                </a:lnTo>
                <a:lnTo>
                  <a:pt x="491901" y="3565"/>
                </a:lnTo>
              </a:path>
            </a:pathLst>
          </a:custGeom>
          <a:ln w="223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907818" y="1748909"/>
            <a:ext cx="366876" cy="325085"/>
          </a:xfrm>
          <a:custGeom>
            <a:avLst/>
            <a:gdLst/>
            <a:ahLst/>
            <a:cxnLst/>
            <a:rect l="l" t="t" r="r" b="b"/>
            <a:pathLst>
              <a:path w="579754" h="513714">
                <a:moveTo>
                  <a:pt x="289618" y="0"/>
                </a:moveTo>
                <a:lnTo>
                  <a:pt x="245125" y="3007"/>
                </a:lnTo>
                <a:lnTo>
                  <a:pt x="201480" y="12030"/>
                </a:lnTo>
                <a:lnTo>
                  <a:pt x="159526" y="27069"/>
                </a:lnTo>
                <a:lnTo>
                  <a:pt x="120112" y="48123"/>
                </a:lnTo>
                <a:lnTo>
                  <a:pt x="84084" y="75193"/>
                </a:lnTo>
                <a:lnTo>
                  <a:pt x="50450" y="110747"/>
                </a:lnTo>
                <a:lnTo>
                  <a:pt x="25225" y="149891"/>
                </a:lnTo>
                <a:lnTo>
                  <a:pt x="8408" y="191598"/>
                </a:lnTo>
                <a:lnTo>
                  <a:pt x="0" y="234843"/>
                </a:lnTo>
                <a:lnTo>
                  <a:pt x="0" y="278600"/>
                </a:lnTo>
                <a:lnTo>
                  <a:pt x="8408" y="321845"/>
                </a:lnTo>
                <a:lnTo>
                  <a:pt x="25225" y="363552"/>
                </a:lnTo>
                <a:lnTo>
                  <a:pt x="50450" y="402696"/>
                </a:lnTo>
                <a:lnTo>
                  <a:pt x="84084" y="438250"/>
                </a:lnTo>
                <a:lnTo>
                  <a:pt x="120112" y="465320"/>
                </a:lnTo>
                <a:lnTo>
                  <a:pt x="159526" y="486374"/>
                </a:lnTo>
                <a:lnTo>
                  <a:pt x="201480" y="501412"/>
                </a:lnTo>
                <a:lnTo>
                  <a:pt x="245125" y="510436"/>
                </a:lnTo>
                <a:lnTo>
                  <a:pt x="289618" y="513443"/>
                </a:lnTo>
                <a:lnTo>
                  <a:pt x="334110" y="510436"/>
                </a:lnTo>
                <a:lnTo>
                  <a:pt x="377756" y="501412"/>
                </a:lnTo>
                <a:lnTo>
                  <a:pt x="419709" y="486374"/>
                </a:lnTo>
                <a:lnTo>
                  <a:pt x="459123" y="465320"/>
                </a:lnTo>
                <a:lnTo>
                  <a:pt x="495152" y="438250"/>
                </a:lnTo>
                <a:lnTo>
                  <a:pt x="528786" y="402696"/>
                </a:lnTo>
                <a:lnTo>
                  <a:pt x="554011" y="363552"/>
                </a:lnTo>
                <a:lnTo>
                  <a:pt x="570827" y="321845"/>
                </a:lnTo>
                <a:lnTo>
                  <a:pt x="579236" y="278600"/>
                </a:lnTo>
                <a:lnTo>
                  <a:pt x="579236" y="234843"/>
                </a:lnTo>
                <a:lnTo>
                  <a:pt x="570827" y="191598"/>
                </a:lnTo>
                <a:lnTo>
                  <a:pt x="554011" y="149891"/>
                </a:lnTo>
                <a:lnTo>
                  <a:pt x="528786" y="110747"/>
                </a:lnTo>
                <a:lnTo>
                  <a:pt x="495152" y="75193"/>
                </a:lnTo>
                <a:lnTo>
                  <a:pt x="459123" y="48123"/>
                </a:lnTo>
                <a:lnTo>
                  <a:pt x="419709" y="27069"/>
                </a:lnTo>
                <a:lnTo>
                  <a:pt x="377756" y="12030"/>
                </a:lnTo>
                <a:lnTo>
                  <a:pt x="334110" y="3007"/>
                </a:lnTo>
                <a:lnTo>
                  <a:pt x="2896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907817" y="1748910"/>
            <a:ext cx="366876" cy="325085"/>
          </a:xfrm>
          <a:custGeom>
            <a:avLst/>
            <a:gdLst/>
            <a:ahLst/>
            <a:cxnLst/>
            <a:rect l="l" t="t" r="r" b="b"/>
            <a:pathLst>
              <a:path w="579754" h="513714">
                <a:moveTo>
                  <a:pt x="495152" y="75192"/>
                </a:moveTo>
                <a:lnTo>
                  <a:pt x="528785" y="110747"/>
                </a:lnTo>
                <a:lnTo>
                  <a:pt x="554010" y="149890"/>
                </a:lnTo>
                <a:lnTo>
                  <a:pt x="570827" y="191597"/>
                </a:lnTo>
                <a:lnTo>
                  <a:pt x="579235" y="234842"/>
                </a:lnTo>
                <a:lnTo>
                  <a:pt x="579235" y="278600"/>
                </a:lnTo>
                <a:lnTo>
                  <a:pt x="570827" y="321845"/>
                </a:lnTo>
                <a:lnTo>
                  <a:pt x="554010" y="363552"/>
                </a:lnTo>
                <a:lnTo>
                  <a:pt x="528785" y="402695"/>
                </a:lnTo>
                <a:lnTo>
                  <a:pt x="495152" y="438250"/>
                </a:lnTo>
                <a:lnTo>
                  <a:pt x="459123" y="465319"/>
                </a:lnTo>
                <a:lnTo>
                  <a:pt x="419709" y="486373"/>
                </a:lnTo>
                <a:lnTo>
                  <a:pt x="377756" y="501412"/>
                </a:lnTo>
                <a:lnTo>
                  <a:pt x="334110" y="510435"/>
                </a:lnTo>
                <a:lnTo>
                  <a:pt x="289617" y="513443"/>
                </a:lnTo>
                <a:lnTo>
                  <a:pt x="245125" y="510435"/>
                </a:lnTo>
                <a:lnTo>
                  <a:pt x="201479" y="501412"/>
                </a:lnTo>
                <a:lnTo>
                  <a:pt x="159526" y="486373"/>
                </a:lnTo>
                <a:lnTo>
                  <a:pt x="120112" y="465319"/>
                </a:lnTo>
                <a:lnTo>
                  <a:pt x="84083" y="438250"/>
                </a:lnTo>
                <a:lnTo>
                  <a:pt x="50450" y="402695"/>
                </a:lnTo>
                <a:lnTo>
                  <a:pt x="25225" y="363552"/>
                </a:lnTo>
                <a:lnTo>
                  <a:pt x="8408" y="321845"/>
                </a:lnTo>
                <a:lnTo>
                  <a:pt x="0" y="278600"/>
                </a:lnTo>
                <a:lnTo>
                  <a:pt x="0" y="234842"/>
                </a:lnTo>
                <a:lnTo>
                  <a:pt x="8408" y="191597"/>
                </a:lnTo>
                <a:lnTo>
                  <a:pt x="25225" y="149890"/>
                </a:lnTo>
                <a:lnTo>
                  <a:pt x="50450" y="110747"/>
                </a:lnTo>
                <a:lnTo>
                  <a:pt x="84083" y="75192"/>
                </a:lnTo>
                <a:lnTo>
                  <a:pt x="120112" y="48123"/>
                </a:lnTo>
                <a:lnTo>
                  <a:pt x="159526" y="27069"/>
                </a:lnTo>
                <a:lnTo>
                  <a:pt x="201479" y="12030"/>
                </a:lnTo>
                <a:lnTo>
                  <a:pt x="245125" y="3007"/>
                </a:lnTo>
                <a:lnTo>
                  <a:pt x="289617" y="0"/>
                </a:lnTo>
                <a:lnTo>
                  <a:pt x="334110" y="3007"/>
                </a:lnTo>
                <a:lnTo>
                  <a:pt x="377756" y="12030"/>
                </a:lnTo>
                <a:lnTo>
                  <a:pt x="419709" y="27069"/>
                </a:lnTo>
                <a:lnTo>
                  <a:pt x="459123" y="48123"/>
                </a:lnTo>
                <a:lnTo>
                  <a:pt x="495152" y="75192"/>
                </a:lnTo>
              </a:path>
            </a:pathLst>
          </a:custGeom>
          <a:ln w="22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935450" y="1839874"/>
            <a:ext cx="311423" cy="130597"/>
          </a:xfrm>
          <a:custGeom>
            <a:avLst/>
            <a:gdLst/>
            <a:ahLst/>
            <a:cxnLst/>
            <a:rect l="l" t="t" r="r" b="b"/>
            <a:pathLst>
              <a:path w="492125" h="206375">
                <a:moveTo>
                  <a:pt x="0" y="205578"/>
                </a:moveTo>
                <a:lnTo>
                  <a:pt x="51356" y="204522"/>
                </a:lnTo>
                <a:lnTo>
                  <a:pt x="104150" y="205845"/>
                </a:lnTo>
                <a:lnTo>
                  <a:pt x="154074" y="202408"/>
                </a:lnTo>
                <a:lnTo>
                  <a:pt x="196820" y="187069"/>
                </a:lnTo>
                <a:lnTo>
                  <a:pt x="227528" y="151359"/>
                </a:lnTo>
                <a:lnTo>
                  <a:pt x="249733" y="101272"/>
                </a:lnTo>
                <a:lnTo>
                  <a:pt x="271727" y="51369"/>
                </a:lnTo>
                <a:lnTo>
                  <a:pt x="301803" y="16209"/>
                </a:lnTo>
                <a:lnTo>
                  <a:pt x="343343" y="1925"/>
                </a:lnTo>
                <a:lnTo>
                  <a:pt x="391534" y="0"/>
                </a:lnTo>
                <a:lnTo>
                  <a:pt x="442384" y="3018"/>
                </a:lnTo>
                <a:lnTo>
                  <a:pt x="491901" y="3565"/>
                </a:lnTo>
              </a:path>
            </a:pathLst>
          </a:custGeom>
          <a:ln w="223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4648026" y="3464568"/>
            <a:ext cx="198507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2200" i="1" spc="82" dirty="0">
                <a:latin typeface="Trebuchet MS"/>
                <a:cs typeface="Trebuchet MS"/>
              </a:rPr>
              <a:t>i</a:t>
            </a:r>
            <a:r>
              <a:rPr sz="2300" i="1" spc="23" baseline="-12471" dirty="0">
                <a:latin typeface="Trebuchet MS"/>
                <a:cs typeface="Trebuchet MS"/>
              </a:rPr>
              <a:t>t</a:t>
            </a:r>
            <a:endParaRPr sz="2300" baseline="-12471">
              <a:latin typeface="Trebuchet MS"/>
              <a:cs typeface="Trebuchet MS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219023" y="4114393"/>
            <a:ext cx="235878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2200" i="1" spc="-57" dirty="0">
                <a:latin typeface="Trebuchet MS"/>
                <a:cs typeface="Trebuchet MS"/>
              </a:rPr>
              <a:t>g</a:t>
            </a:r>
            <a:r>
              <a:rPr sz="2300" i="1" spc="23" baseline="-12471" dirty="0">
                <a:latin typeface="Trebuchet MS"/>
                <a:cs typeface="Trebuchet MS"/>
              </a:rPr>
              <a:t>t</a:t>
            </a:r>
            <a:endParaRPr sz="2300" baseline="-12471">
              <a:latin typeface="Trebuchet MS"/>
              <a:cs typeface="Trebuchet MS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809456" y="1218426"/>
            <a:ext cx="1300341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>
              <a:tabLst>
                <a:tab pos="347983" algn="l"/>
              </a:tabLst>
            </a:pPr>
            <a:r>
              <a:rPr sz="2200" i="1" spc="60" dirty="0">
                <a:latin typeface="Cambria"/>
                <a:cs typeface="Cambria"/>
              </a:rPr>
              <a:t>h</a:t>
            </a:r>
            <a:r>
              <a:rPr sz="2300" i="1" spc="90" baseline="-12471" dirty="0">
                <a:latin typeface="Trebuchet MS"/>
                <a:cs typeface="Trebuchet MS"/>
              </a:rPr>
              <a:t>t	</a:t>
            </a:r>
            <a:r>
              <a:rPr sz="2200" spc="-38" dirty="0">
                <a:latin typeface="Lucida Sans Unicode"/>
                <a:cs typeface="Lucida Sans Unicode"/>
              </a:rPr>
              <a:t>= </a:t>
            </a:r>
            <a:r>
              <a:rPr sz="2200" i="1" spc="6" dirty="0">
                <a:latin typeface="Cambria"/>
                <a:cs typeface="Cambria"/>
              </a:rPr>
              <a:t>c</a:t>
            </a:r>
            <a:r>
              <a:rPr sz="2300" i="1" spc="9" baseline="-12471" dirty="0">
                <a:latin typeface="Trebuchet MS"/>
                <a:cs typeface="Trebuchet MS"/>
              </a:rPr>
              <a:t>t </a:t>
            </a:r>
            <a:r>
              <a:rPr sz="2200" i="1" spc="54" dirty="0">
                <a:latin typeface="Calibri"/>
                <a:cs typeface="Calibri"/>
              </a:rPr>
              <a:t>·</a:t>
            </a:r>
            <a:r>
              <a:rPr sz="2200" i="1" spc="22" dirty="0">
                <a:latin typeface="Calibri"/>
                <a:cs typeface="Calibri"/>
              </a:rPr>
              <a:t> </a:t>
            </a:r>
            <a:r>
              <a:rPr sz="2200" i="1" spc="-16" dirty="0">
                <a:latin typeface="Cambria"/>
                <a:cs typeface="Cambria"/>
              </a:rPr>
              <a:t>o</a:t>
            </a:r>
            <a:r>
              <a:rPr sz="2300" i="1" spc="-23" baseline="-12471" dirty="0">
                <a:latin typeface="Trebuchet MS"/>
                <a:cs typeface="Trebuchet MS"/>
              </a:rPr>
              <a:t>t</a:t>
            </a:r>
            <a:endParaRPr sz="2300" baseline="-12471">
              <a:latin typeface="Trebuchet MS"/>
              <a:cs typeface="Trebuchet MS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599946" y="1529214"/>
            <a:ext cx="237887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2200" i="1" spc="-63" dirty="0">
                <a:latin typeface="Calibri"/>
                <a:cs typeface="Calibri"/>
              </a:rPr>
              <a:t>o</a:t>
            </a:r>
            <a:r>
              <a:rPr sz="2300" i="1" spc="23" baseline="-12471" dirty="0">
                <a:latin typeface="Trebuchet MS"/>
                <a:cs typeface="Trebuchet MS"/>
              </a:rPr>
              <a:t>t</a:t>
            </a:r>
            <a:endParaRPr sz="2300" baseline="-12471">
              <a:latin typeface="Trebuchet MS"/>
              <a:cs typeface="Trebuchet MS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3878212" y="3164446"/>
            <a:ext cx="114121" cy="105281"/>
          </a:xfrm>
          <a:custGeom>
            <a:avLst/>
            <a:gdLst/>
            <a:ahLst/>
            <a:cxnLst/>
            <a:rect l="l" t="t" r="r" b="b"/>
            <a:pathLst>
              <a:path w="180339" h="166370">
                <a:moveTo>
                  <a:pt x="180078" y="0"/>
                </a:moveTo>
                <a:lnTo>
                  <a:pt x="0" y="63673"/>
                </a:lnTo>
                <a:lnTo>
                  <a:pt x="86338" y="166192"/>
                </a:lnTo>
                <a:lnTo>
                  <a:pt x="1800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878211" y="3164446"/>
            <a:ext cx="114121" cy="105281"/>
          </a:xfrm>
          <a:custGeom>
            <a:avLst/>
            <a:gdLst/>
            <a:ahLst/>
            <a:cxnLst/>
            <a:rect l="l" t="t" r="r" b="b"/>
            <a:pathLst>
              <a:path w="180339" h="166370">
                <a:moveTo>
                  <a:pt x="180078" y="0"/>
                </a:moveTo>
                <a:lnTo>
                  <a:pt x="0" y="63673"/>
                </a:lnTo>
                <a:lnTo>
                  <a:pt x="86337" y="166192"/>
                </a:lnTo>
                <a:lnTo>
                  <a:pt x="180078" y="0"/>
                </a:lnTo>
                <a:close/>
              </a:path>
            </a:pathLst>
          </a:custGeom>
          <a:ln w="22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113069" y="2813068"/>
            <a:ext cx="174799" cy="190470"/>
          </a:xfrm>
          <a:custGeom>
            <a:avLst/>
            <a:gdLst/>
            <a:ahLst/>
            <a:cxnLst/>
            <a:rect l="l" t="t" r="r" b="b"/>
            <a:pathLst>
              <a:path w="276225" h="300989">
                <a:moveTo>
                  <a:pt x="159498" y="0"/>
                </a:moveTo>
                <a:lnTo>
                  <a:pt x="116717" y="0"/>
                </a:lnTo>
                <a:lnTo>
                  <a:pt x="75564" y="14252"/>
                </a:lnTo>
                <a:lnTo>
                  <a:pt x="39293" y="42756"/>
                </a:lnTo>
                <a:lnTo>
                  <a:pt x="13097" y="82224"/>
                </a:lnTo>
                <a:lnTo>
                  <a:pt x="0" y="127005"/>
                </a:lnTo>
                <a:lnTo>
                  <a:pt x="0" y="173556"/>
                </a:lnTo>
                <a:lnTo>
                  <a:pt x="13097" y="218337"/>
                </a:lnTo>
                <a:lnTo>
                  <a:pt x="39293" y="257805"/>
                </a:lnTo>
                <a:lnTo>
                  <a:pt x="75564" y="286310"/>
                </a:lnTo>
                <a:lnTo>
                  <a:pt x="116717" y="300562"/>
                </a:lnTo>
                <a:lnTo>
                  <a:pt x="159498" y="300562"/>
                </a:lnTo>
                <a:lnTo>
                  <a:pt x="200651" y="286310"/>
                </a:lnTo>
                <a:lnTo>
                  <a:pt x="236922" y="257805"/>
                </a:lnTo>
                <a:lnTo>
                  <a:pt x="263117" y="218337"/>
                </a:lnTo>
                <a:lnTo>
                  <a:pt x="276215" y="173556"/>
                </a:lnTo>
                <a:lnTo>
                  <a:pt x="276215" y="127005"/>
                </a:lnTo>
                <a:lnTo>
                  <a:pt x="263117" y="82224"/>
                </a:lnTo>
                <a:lnTo>
                  <a:pt x="236922" y="42756"/>
                </a:lnTo>
                <a:lnTo>
                  <a:pt x="200651" y="14252"/>
                </a:lnTo>
                <a:lnTo>
                  <a:pt x="1594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113069" y="2813068"/>
            <a:ext cx="174799" cy="190470"/>
          </a:xfrm>
          <a:custGeom>
            <a:avLst/>
            <a:gdLst/>
            <a:ahLst/>
            <a:cxnLst/>
            <a:rect l="l" t="t" r="r" b="b"/>
            <a:pathLst>
              <a:path w="276225" h="300989">
                <a:moveTo>
                  <a:pt x="236921" y="42755"/>
                </a:moveTo>
                <a:lnTo>
                  <a:pt x="263117" y="82223"/>
                </a:lnTo>
                <a:lnTo>
                  <a:pt x="276214" y="127004"/>
                </a:lnTo>
                <a:lnTo>
                  <a:pt x="276214" y="173556"/>
                </a:lnTo>
                <a:lnTo>
                  <a:pt x="263117" y="218337"/>
                </a:lnTo>
                <a:lnTo>
                  <a:pt x="236921" y="257805"/>
                </a:lnTo>
                <a:lnTo>
                  <a:pt x="200650" y="286310"/>
                </a:lnTo>
                <a:lnTo>
                  <a:pt x="159497" y="300563"/>
                </a:lnTo>
                <a:lnTo>
                  <a:pt x="116717" y="300563"/>
                </a:lnTo>
                <a:lnTo>
                  <a:pt x="75564" y="286310"/>
                </a:lnTo>
                <a:lnTo>
                  <a:pt x="39293" y="257805"/>
                </a:lnTo>
                <a:lnTo>
                  <a:pt x="13097" y="218337"/>
                </a:lnTo>
                <a:lnTo>
                  <a:pt x="0" y="173556"/>
                </a:lnTo>
                <a:lnTo>
                  <a:pt x="0" y="127004"/>
                </a:lnTo>
                <a:lnTo>
                  <a:pt x="13097" y="82223"/>
                </a:lnTo>
                <a:lnTo>
                  <a:pt x="39293" y="42755"/>
                </a:lnTo>
                <a:lnTo>
                  <a:pt x="75564" y="14251"/>
                </a:lnTo>
                <a:lnTo>
                  <a:pt x="116717" y="0"/>
                </a:lnTo>
                <a:lnTo>
                  <a:pt x="159497" y="0"/>
                </a:lnTo>
                <a:lnTo>
                  <a:pt x="200650" y="14251"/>
                </a:lnTo>
                <a:lnTo>
                  <a:pt x="236921" y="42755"/>
                </a:lnTo>
              </a:path>
            </a:pathLst>
          </a:custGeom>
          <a:ln w="223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645772" y="3019694"/>
            <a:ext cx="451664" cy="161538"/>
          </a:xfrm>
          <a:custGeom>
            <a:avLst/>
            <a:gdLst/>
            <a:ahLst/>
            <a:cxnLst/>
            <a:rect l="l" t="t" r="r" b="b"/>
            <a:pathLst>
              <a:path w="713739" h="255270">
                <a:moveTo>
                  <a:pt x="0" y="254674"/>
                </a:moveTo>
                <a:lnTo>
                  <a:pt x="713303" y="0"/>
                </a:lnTo>
              </a:path>
            </a:pathLst>
          </a:custGeom>
          <a:ln w="22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082868" y="2979789"/>
            <a:ext cx="120953" cy="79965"/>
          </a:xfrm>
          <a:custGeom>
            <a:avLst/>
            <a:gdLst/>
            <a:ahLst/>
            <a:cxnLst/>
            <a:rect l="l" t="t" r="r" b="b"/>
            <a:pathLst>
              <a:path w="191135" h="126364">
                <a:moveTo>
                  <a:pt x="0" y="0"/>
                </a:moveTo>
                <a:lnTo>
                  <a:pt x="45172" y="126121"/>
                </a:lnTo>
                <a:lnTo>
                  <a:pt x="191013" y="292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082867" y="2979789"/>
            <a:ext cx="120953" cy="79965"/>
          </a:xfrm>
          <a:custGeom>
            <a:avLst/>
            <a:gdLst/>
            <a:ahLst/>
            <a:cxnLst/>
            <a:rect l="l" t="t" r="r" b="b"/>
            <a:pathLst>
              <a:path w="191135" h="126364">
                <a:moveTo>
                  <a:pt x="191013" y="2926"/>
                </a:moveTo>
                <a:lnTo>
                  <a:pt x="0" y="0"/>
                </a:lnTo>
                <a:lnTo>
                  <a:pt x="45172" y="126121"/>
                </a:lnTo>
                <a:lnTo>
                  <a:pt x="191013" y="2926"/>
                </a:lnTo>
                <a:close/>
              </a:path>
            </a:pathLst>
          </a:custGeom>
          <a:ln w="22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597307" y="2908510"/>
            <a:ext cx="367680" cy="804"/>
          </a:xfrm>
          <a:custGeom>
            <a:avLst/>
            <a:gdLst/>
            <a:ahLst/>
            <a:cxnLst/>
            <a:rect l="l" t="t" r="r" b="b"/>
            <a:pathLst>
              <a:path w="581025" h="1270">
                <a:moveTo>
                  <a:pt x="0" y="846"/>
                </a:moveTo>
                <a:lnTo>
                  <a:pt x="580859" y="0"/>
                </a:lnTo>
              </a:path>
            </a:pathLst>
          </a:custGeom>
          <a:ln w="223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964820" y="2866130"/>
            <a:ext cx="113318" cy="84787"/>
          </a:xfrm>
          <a:custGeom>
            <a:avLst/>
            <a:gdLst/>
            <a:ahLst/>
            <a:cxnLst/>
            <a:rect l="l" t="t" r="r" b="b"/>
            <a:pathLst>
              <a:path w="179070" h="133985">
                <a:moveTo>
                  <a:pt x="0" y="0"/>
                </a:moveTo>
                <a:lnTo>
                  <a:pt x="196" y="133941"/>
                </a:lnTo>
                <a:lnTo>
                  <a:pt x="178972" y="6671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964819" y="2866130"/>
            <a:ext cx="113318" cy="84787"/>
          </a:xfrm>
          <a:custGeom>
            <a:avLst/>
            <a:gdLst/>
            <a:ahLst/>
            <a:cxnLst/>
            <a:rect l="l" t="t" r="r" b="b"/>
            <a:pathLst>
              <a:path w="179070" h="133985">
                <a:moveTo>
                  <a:pt x="178971" y="66711"/>
                </a:moveTo>
                <a:lnTo>
                  <a:pt x="0" y="0"/>
                </a:lnTo>
                <a:lnTo>
                  <a:pt x="196" y="133941"/>
                </a:lnTo>
                <a:lnTo>
                  <a:pt x="178971" y="66711"/>
                </a:lnTo>
                <a:close/>
              </a:path>
            </a:pathLst>
          </a:custGeom>
          <a:ln w="22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1103576" y="3054889"/>
            <a:ext cx="263604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2200" i="1" spc="32" dirty="0">
                <a:latin typeface="Georgia"/>
                <a:cs typeface="Georgia"/>
              </a:rPr>
              <a:t>h</a:t>
            </a:r>
            <a:r>
              <a:rPr sz="2300" i="1" spc="23" baseline="-12471" dirty="0">
                <a:latin typeface="Trebuchet MS"/>
                <a:cs typeface="Trebuchet MS"/>
              </a:rPr>
              <a:t>t</a:t>
            </a:r>
            <a:endParaRPr sz="2300" baseline="-12471">
              <a:latin typeface="Trebuchet MS"/>
              <a:cs typeface="Trebuchet MS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527371" y="3181513"/>
            <a:ext cx="128588" cy="25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1600" spc="19" dirty="0"/>
              <a:t>1</a:t>
            </a:r>
            <a:endParaRPr sz="1600"/>
          </a:p>
        </p:txBody>
      </p:sp>
      <p:sp>
        <p:nvSpPr>
          <p:cNvPr id="90" name="object 90"/>
          <p:cNvSpPr/>
          <p:nvPr/>
        </p:nvSpPr>
        <p:spPr>
          <a:xfrm>
            <a:off x="1645773" y="2910545"/>
            <a:ext cx="429563" cy="1607"/>
          </a:xfrm>
          <a:custGeom>
            <a:avLst/>
            <a:gdLst/>
            <a:ahLst/>
            <a:cxnLst/>
            <a:rect l="l" t="t" r="r" b="b"/>
            <a:pathLst>
              <a:path w="678814" h="2539">
                <a:moveTo>
                  <a:pt x="0" y="2502"/>
                </a:moveTo>
                <a:lnTo>
                  <a:pt x="678611" y="0"/>
                </a:lnTo>
              </a:path>
            </a:pathLst>
          </a:custGeom>
          <a:ln w="223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075050" y="2868164"/>
            <a:ext cx="113720" cy="84787"/>
          </a:xfrm>
          <a:custGeom>
            <a:avLst/>
            <a:gdLst/>
            <a:ahLst/>
            <a:cxnLst/>
            <a:rect l="l" t="t" r="r" b="b"/>
            <a:pathLst>
              <a:path w="179704" h="133985">
                <a:moveTo>
                  <a:pt x="0" y="0"/>
                </a:moveTo>
                <a:lnTo>
                  <a:pt x="495" y="133941"/>
                </a:lnTo>
                <a:lnTo>
                  <a:pt x="179119" y="66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075049" y="2868165"/>
            <a:ext cx="113720" cy="84787"/>
          </a:xfrm>
          <a:custGeom>
            <a:avLst/>
            <a:gdLst/>
            <a:ahLst/>
            <a:cxnLst/>
            <a:rect l="l" t="t" r="r" b="b"/>
            <a:pathLst>
              <a:path w="179704" h="133985">
                <a:moveTo>
                  <a:pt x="179120" y="66312"/>
                </a:moveTo>
                <a:lnTo>
                  <a:pt x="0" y="0"/>
                </a:lnTo>
                <a:lnTo>
                  <a:pt x="495" y="133941"/>
                </a:lnTo>
                <a:lnTo>
                  <a:pt x="179120" y="66312"/>
                </a:lnTo>
                <a:close/>
              </a:path>
            </a:pathLst>
          </a:custGeom>
          <a:ln w="22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1390012" y="2659345"/>
            <a:ext cx="262399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2200" i="1" spc="-44" dirty="0">
                <a:latin typeface="Verdana"/>
                <a:cs typeface="Verdana"/>
              </a:rPr>
              <a:t>x</a:t>
            </a:r>
            <a:r>
              <a:rPr sz="2300" i="1" spc="23" baseline="-12471" dirty="0">
                <a:latin typeface="Trebuchet MS"/>
                <a:cs typeface="Trebuchet MS"/>
              </a:rPr>
              <a:t>t</a:t>
            </a:r>
            <a:endParaRPr sz="2300" baseline="-12471">
              <a:latin typeface="Trebuchet MS"/>
              <a:cs typeface="Trebuchet MS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2223021" y="2746867"/>
            <a:ext cx="366876" cy="325085"/>
          </a:xfrm>
          <a:custGeom>
            <a:avLst/>
            <a:gdLst/>
            <a:ahLst/>
            <a:cxnLst/>
            <a:rect l="l" t="t" r="r" b="b"/>
            <a:pathLst>
              <a:path w="579754" h="513714">
                <a:moveTo>
                  <a:pt x="289617" y="0"/>
                </a:moveTo>
                <a:lnTo>
                  <a:pt x="245125" y="3007"/>
                </a:lnTo>
                <a:lnTo>
                  <a:pt x="201480" y="12030"/>
                </a:lnTo>
                <a:lnTo>
                  <a:pt x="159526" y="27068"/>
                </a:lnTo>
                <a:lnTo>
                  <a:pt x="120112" y="48122"/>
                </a:lnTo>
                <a:lnTo>
                  <a:pt x="84084" y="75191"/>
                </a:lnTo>
                <a:lnTo>
                  <a:pt x="50450" y="110746"/>
                </a:lnTo>
                <a:lnTo>
                  <a:pt x="25225" y="149890"/>
                </a:lnTo>
                <a:lnTo>
                  <a:pt x="8408" y="191597"/>
                </a:lnTo>
                <a:lnTo>
                  <a:pt x="0" y="234842"/>
                </a:lnTo>
                <a:lnTo>
                  <a:pt x="0" y="278600"/>
                </a:lnTo>
                <a:lnTo>
                  <a:pt x="8408" y="321845"/>
                </a:lnTo>
                <a:lnTo>
                  <a:pt x="25225" y="363552"/>
                </a:lnTo>
                <a:lnTo>
                  <a:pt x="50450" y="402696"/>
                </a:lnTo>
                <a:lnTo>
                  <a:pt x="84084" y="438251"/>
                </a:lnTo>
                <a:lnTo>
                  <a:pt x="120112" y="465320"/>
                </a:lnTo>
                <a:lnTo>
                  <a:pt x="159526" y="486373"/>
                </a:lnTo>
                <a:lnTo>
                  <a:pt x="201480" y="501411"/>
                </a:lnTo>
                <a:lnTo>
                  <a:pt x="245125" y="510434"/>
                </a:lnTo>
                <a:lnTo>
                  <a:pt x="289617" y="513442"/>
                </a:lnTo>
                <a:lnTo>
                  <a:pt x="334110" y="510434"/>
                </a:lnTo>
                <a:lnTo>
                  <a:pt x="377755" y="501411"/>
                </a:lnTo>
                <a:lnTo>
                  <a:pt x="419708" y="486373"/>
                </a:lnTo>
                <a:lnTo>
                  <a:pt x="459122" y="465320"/>
                </a:lnTo>
                <a:lnTo>
                  <a:pt x="495151" y="438251"/>
                </a:lnTo>
                <a:lnTo>
                  <a:pt x="528784" y="402696"/>
                </a:lnTo>
                <a:lnTo>
                  <a:pt x="554009" y="363552"/>
                </a:lnTo>
                <a:lnTo>
                  <a:pt x="570826" y="321845"/>
                </a:lnTo>
                <a:lnTo>
                  <a:pt x="579235" y="278600"/>
                </a:lnTo>
                <a:lnTo>
                  <a:pt x="579235" y="234842"/>
                </a:lnTo>
                <a:lnTo>
                  <a:pt x="570826" y="191597"/>
                </a:lnTo>
                <a:lnTo>
                  <a:pt x="554009" y="149890"/>
                </a:lnTo>
                <a:lnTo>
                  <a:pt x="528784" y="110746"/>
                </a:lnTo>
                <a:lnTo>
                  <a:pt x="495151" y="75191"/>
                </a:lnTo>
                <a:lnTo>
                  <a:pt x="459122" y="48122"/>
                </a:lnTo>
                <a:lnTo>
                  <a:pt x="419708" y="27068"/>
                </a:lnTo>
                <a:lnTo>
                  <a:pt x="377755" y="12030"/>
                </a:lnTo>
                <a:lnTo>
                  <a:pt x="334110" y="3007"/>
                </a:lnTo>
                <a:lnTo>
                  <a:pt x="2896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223020" y="2746867"/>
            <a:ext cx="366876" cy="325085"/>
          </a:xfrm>
          <a:custGeom>
            <a:avLst/>
            <a:gdLst/>
            <a:ahLst/>
            <a:cxnLst/>
            <a:rect l="l" t="t" r="r" b="b"/>
            <a:pathLst>
              <a:path w="579754" h="513714">
                <a:moveTo>
                  <a:pt x="495151" y="75191"/>
                </a:moveTo>
                <a:lnTo>
                  <a:pt x="528785" y="110746"/>
                </a:lnTo>
                <a:lnTo>
                  <a:pt x="554010" y="149890"/>
                </a:lnTo>
                <a:lnTo>
                  <a:pt x="570826" y="191597"/>
                </a:lnTo>
                <a:lnTo>
                  <a:pt x="579235" y="234842"/>
                </a:lnTo>
                <a:lnTo>
                  <a:pt x="579235" y="278600"/>
                </a:lnTo>
                <a:lnTo>
                  <a:pt x="570826" y="321845"/>
                </a:lnTo>
                <a:lnTo>
                  <a:pt x="554010" y="363552"/>
                </a:lnTo>
                <a:lnTo>
                  <a:pt x="528785" y="402696"/>
                </a:lnTo>
                <a:lnTo>
                  <a:pt x="495151" y="438251"/>
                </a:lnTo>
                <a:lnTo>
                  <a:pt x="459122" y="465320"/>
                </a:lnTo>
                <a:lnTo>
                  <a:pt x="419708" y="486373"/>
                </a:lnTo>
                <a:lnTo>
                  <a:pt x="377756" y="501412"/>
                </a:lnTo>
                <a:lnTo>
                  <a:pt x="334110" y="510435"/>
                </a:lnTo>
                <a:lnTo>
                  <a:pt x="289618" y="513442"/>
                </a:lnTo>
                <a:lnTo>
                  <a:pt x="245126" y="510435"/>
                </a:lnTo>
                <a:lnTo>
                  <a:pt x="201480" y="501412"/>
                </a:lnTo>
                <a:lnTo>
                  <a:pt x="159527" y="486373"/>
                </a:lnTo>
                <a:lnTo>
                  <a:pt x="120113" y="465320"/>
                </a:lnTo>
                <a:lnTo>
                  <a:pt x="84085" y="438251"/>
                </a:lnTo>
                <a:lnTo>
                  <a:pt x="50451" y="402696"/>
                </a:lnTo>
                <a:lnTo>
                  <a:pt x="25225" y="363552"/>
                </a:lnTo>
                <a:lnTo>
                  <a:pt x="8408" y="321845"/>
                </a:lnTo>
                <a:lnTo>
                  <a:pt x="0" y="278600"/>
                </a:lnTo>
                <a:lnTo>
                  <a:pt x="0" y="234842"/>
                </a:lnTo>
                <a:lnTo>
                  <a:pt x="8408" y="191597"/>
                </a:lnTo>
                <a:lnTo>
                  <a:pt x="25225" y="149890"/>
                </a:lnTo>
                <a:lnTo>
                  <a:pt x="50451" y="110746"/>
                </a:lnTo>
                <a:lnTo>
                  <a:pt x="84085" y="75191"/>
                </a:lnTo>
                <a:lnTo>
                  <a:pt x="120113" y="48122"/>
                </a:lnTo>
                <a:lnTo>
                  <a:pt x="159527" y="27068"/>
                </a:lnTo>
                <a:lnTo>
                  <a:pt x="201480" y="12030"/>
                </a:lnTo>
                <a:lnTo>
                  <a:pt x="245126" y="3007"/>
                </a:lnTo>
                <a:lnTo>
                  <a:pt x="289618" y="0"/>
                </a:lnTo>
                <a:lnTo>
                  <a:pt x="334110" y="3007"/>
                </a:lnTo>
                <a:lnTo>
                  <a:pt x="377756" y="12030"/>
                </a:lnTo>
                <a:lnTo>
                  <a:pt x="419708" y="27068"/>
                </a:lnTo>
                <a:lnTo>
                  <a:pt x="459122" y="48122"/>
                </a:lnTo>
                <a:lnTo>
                  <a:pt x="495151" y="75191"/>
                </a:lnTo>
              </a:path>
            </a:pathLst>
          </a:custGeom>
          <a:ln w="22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250653" y="2837830"/>
            <a:ext cx="311423" cy="130597"/>
          </a:xfrm>
          <a:custGeom>
            <a:avLst/>
            <a:gdLst/>
            <a:ahLst/>
            <a:cxnLst/>
            <a:rect l="l" t="t" r="r" b="b"/>
            <a:pathLst>
              <a:path w="492125" h="206375">
                <a:moveTo>
                  <a:pt x="0" y="205578"/>
                </a:moveTo>
                <a:lnTo>
                  <a:pt x="51356" y="204522"/>
                </a:lnTo>
                <a:lnTo>
                  <a:pt x="104150" y="205845"/>
                </a:lnTo>
                <a:lnTo>
                  <a:pt x="154075" y="202408"/>
                </a:lnTo>
                <a:lnTo>
                  <a:pt x="196823" y="187069"/>
                </a:lnTo>
                <a:lnTo>
                  <a:pt x="227529" y="151360"/>
                </a:lnTo>
                <a:lnTo>
                  <a:pt x="249734" y="101273"/>
                </a:lnTo>
                <a:lnTo>
                  <a:pt x="271729" y="51370"/>
                </a:lnTo>
                <a:lnTo>
                  <a:pt x="301806" y="16209"/>
                </a:lnTo>
                <a:lnTo>
                  <a:pt x="343344" y="1925"/>
                </a:lnTo>
                <a:lnTo>
                  <a:pt x="391534" y="0"/>
                </a:lnTo>
                <a:lnTo>
                  <a:pt x="442384" y="3018"/>
                </a:lnTo>
                <a:lnTo>
                  <a:pt x="491901" y="3565"/>
                </a:lnTo>
              </a:path>
            </a:pathLst>
          </a:custGeom>
          <a:ln w="223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2674983" y="2532205"/>
            <a:ext cx="239494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2200" i="1" spc="196" dirty="0">
                <a:latin typeface="Trebuchet MS"/>
                <a:cs typeface="Trebuchet MS"/>
              </a:rPr>
              <a:t>f</a:t>
            </a:r>
            <a:r>
              <a:rPr sz="2300" i="1" spc="23" baseline="-12471" dirty="0">
                <a:latin typeface="Trebuchet MS"/>
                <a:cs typeface="Trebuchet MS"/>
              </a:rPr>
              <a:t>t</a:t>
            </a:r>
            <a:endParaRPr sz="2300" baseline="-12471">
              <a:latin typeface="Trebuchet MS"/>
              <a:cs typeface="Trebuchet MS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4600880" y="2645217"/>
            <a:ext cx="252835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>
              <a:tabLst>
                <a:tab pos="307398" algn="l"/>
              </a:tabLst>
            </a:pPr>
            <a:r>
              <a:rPr sz="2200" i="1" spc="-22" dirty="0">
                <a:latin typeface="Trebuchet MS"/>
                <a:cs typeface="Trebuchet MS"/>
              </a:rPr>
              <a:t>c</a:t>
            </a:r>
            <a:r>
              <a:rPr sz="2300" i="1" spc="-33" baseline="-12471" dirty="0">
                <a:latin typeface="Trebuchet MS"/>
                <a:cs typeface="Trebuchet MS"/>
              </a:rPr>
              <a:t>t	</a:t>
            </a:r>
            <a:r>
              <a:rPr sz="2200" spc="-38" dirty="0">
                <a:latin typeface="Lucida Sans Unicode"/>
                <a:cs typeface="Lucida Sans Unicode"/>
              </a:rPr>
              <a:t>= </a:t>
            </a:r>
            <a:r>
              <a:rPr sz="2200" i="1" spc="108" dirty="0">
                <a:latin typeface="Trebuchet MS"/>
                <a:cs typeface="Trebuchet MS"/>
              </a:rPr>
              <a:t>f</a:t>
            </a:r>
            <a:r>
              <a:rPr sz="2300" i="1" spc="161" baseline="-12471" dirty="0">
                <a:latin typeface="Trebuchet MS"/>
                <a:cs typeface="Trebuchet MS"/>
              </a:rPr>
              <a:t>t </a:t>
            </a:r>
            <a:r>
              <a:rPr sz="2200" i="1" spc="54" dirty="0">
                <a:latin typeface="Calibri"/>
                <a:cs typeface="Calibri"/>
              </a:rPr>
              <a:t>· </a:t>
            </a:r>
            <a:r>
              <a:rPr sz="2200" i="1" spc="212" dirty="0">
                <a:latin typeface="Trebuchet MS"/>
                <a:cs typeface="Trebuchet MS"/>
              </a:rPr>
              <a:t>c</a:t>
            </a:r>
            <a:r>
              <a:rPr sz="2300" i="1" spc="318" baseline="-12471" dirty="0">
                <a:latin typeface="Trebuchet MS"/>
                <a:cs typeface="Trebuchet MS"/>
              </a:rPr>
              <a:t>t</a:t>
            </a:r>
            <a:r>
              <a:rPr sz="2300" i="1" spc="318" baseline="-12471" dirty="0"/>
              <a:t>-</a:t>
            </a:r>
            <a:r>
              <a:rPr sz="2300" spc="318" baseline="-12471" dirty="0"/>
              <a:t>1 </a:t>
            </a:r>
            <a:r>
              <a:rPr sz="2200" spc="-38" dirty="0">
                <a:latin typeface="Lucida Sans Unicode"/>
                <a:cs typeface="Lucida Sans Unicode"/>
              </a:rPr>
              <a:t>+ </a:t>
            </a:r>
            <a:r>
              <a:rPr sz="2200" i="1" spc="-19" dirty="0">
                <a:latin typeface="Trebuchet MS"/>
                <a:cs typeface="Trebuchet MS"/>
              </a:rPr>
              <a:t>g</a:t>
            </a:r>
            <a:r>
              <a:rPr sz="2300" i="1" spc="-28" baseline="-12471" dirty="0">
                <a:latin typeface="Trebuchet MS"/>
                <a:cs typeface="Trebuchet MS"/>
              </a:rPr>
              <a:t>t </a:t>
            </a:r>
            <a:r>
              <a:rPr sz="2200" i="1" spc="54" dirty="0">
                <a:latin typeface="Calibri"/>
                <a:cs typeface="Calibri"/>
              </a:rPr>
              <a:t>·</a:t>
            </a:r>
            <a:r>
              <a:rPr sz="2200" i="1" spc="-187" dirty="0">
                <a:latin typeface="Calibri"/>
                <a:cs typeface="Calibri"/>
              </a:rPr>
              <a:t> </a:t>
            </a:r>
            <a:r>
              <a:rPr sz="2200" i="1" spc="51" dirty="0">
                <a:latin typeface="Trebuchet MS"/>
                <a:cs typeface="Trebuchet MS"/>
              </a:rPr>
              <a:t>i</a:t>
            </a:r>
            <a:r>
              <a:rPr sz="2300" i="1" spc="76" baseline="-12471" dirty="0">
                <a:latin typeface="Trebuchet MS"/>
                <a:cs typeface="Trebuchet MS"/>
              </a:rPr>
              <a:t>t</a:t>
            </a:r>
            <a:endParaRPr sz="2300" baseline="-12471">
              <a:latin typeface="Trebuchet MS"/>
              <a:cs typeface="Trebuchet MS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3977928" y="2715922"/>
            <a:ext cx="44081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2000" spc="6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el</a:t>
            </a:r>
            <a:r>
              <a:rPr sz="2000" spc="3" dirty="0">
                <a:latin typeface="Times New Roman"/>
                <a:cs typeface="Times New Roman"/>
              </a:rPr>
              <a:t>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3" name="object 4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77" cy="516166"/>
          </a:xfrm>
        </p:spPr>
        <p:txBody>
          <a:bodyPr/>
          <a:lstStyle/>
          <a:p>
            <a:r>
              <a:rPr lang="en-US" dirty="0"/>
              <a:t>Long Short-Term Memory (LSTM)</a:t>
            </a:r>
          </a:p>
        </p:txBody>
      </p:sp>
      <p:sp>
        <p:nvSpPr>
          <p:cNvPr id="104" name="object 4"/>
          <p:cNvSpPr txBox="1"/>
          <p:nvPr/>
        </p:nvSpPr>
        <p:spPr>
          <a:xfrm>
            <a:off x="121254" y="5753100"/>
            <a:ext cx="6792233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lang="en-US" sz="1200" spc="-13" dirty="0"/>
              <a:t>Hochreiter et.al.,1997: Long Short-Term Memory</a:t>
            </a:r>
          </a:p>
        </p:txBody>
      </p:sp>
    </p:spTree>
    <p:extLst>
      <p:ext uri="{BB962C8B-B14F-4D97-AF65-F5344CB8AC3E}">
        <p14:creationId xmlns:p14="http://schemas.microsoft.com/office/powerpoint/2010/main" val="2813997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1119592" y="1181100"/>
            <a:ext cx="5993743" cy="4463531"/>
            <a:chOff x="1119592" y="1059735"/>
            <a:chExt cx="5993743" cy="4463531"/>
          </a:xfrm>
        </p:grpSpPr>
        <p:sp>
          <p:nvSpPr>
            <p:cNvPr id="2" name="object 2"/>
            <p:cNvSpPr/>
            <p:nvPr/>
          </p:nvSpPr>
          <p:spPr>
            <a:xfrm>
              <a:off x="3868511" y="4318638"/>
              <a:ext cx="661463" cy="6204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4755153" y="3423180"/>
              <a:ext cx="661463" cy="6204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63508" y="3479587"/>
              <a:ext cx="478505" cy="4935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03145" y="2381396"/>
              <a:ext cx="999231" cy="8884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63508" y="1575858"/>
              <a:ext cx="478505" cy="4935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55153" y="1519451"/>
              <a:ext cx="661463" cy="6204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69608" y="2580605"/>
              <a:ext cx="478505" cy="4935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84675" y="2515646"/>
              <a:ext cx="661463" cy="6204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51890" y="1604067"/>
              <a:ext cx="4257320" cy="356066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06279" y="1172549"/>
              <a:ext cx="0" cy="460102"/>
            </a:xfrm>
            <a:custGeom>
              <a:avLst/>
              <a:gdLst/>
              <a:ahLst/>
              <a:cxnLst/>
              <a:rect l="l" t="t" r="r" b="b"/>
              <a:pathLst>
                <a:path h="727075">
                  <a:moveTo>
                    <a:pt x="0" y="726463"/>
                  </a:moveTo>
                  <a:lnTo>
                    <a:pt x="0" y="0"/>
                  </a:lnTo>
                </a:path>
              </a:pathLst>
            </a:custGeom>
            <a:ln w="22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64058" y="1059736"/>
              <a:ext cx="84787" cy="112916"/>
            </a:xfrm>
            <a:custGeom>
              <a:avLst/>
              <a:gdLst/>
              <a:ahLst/>
              <a:cxnLst/>
              <a:rect l="l" t="t" r="r" b="b"/>
              <a:pathLst>
                <a:path w="133984" h="178435">
                  <a:moveTo>
                    <a:pt x="66719" y="0"/>
                  </a:moveTo>
                  <a:lnTo>
                    <a:pt x="0" y="178273"/>
                  </a:lnTo>
                  <a:lnTo>
                    <a:pt x="133440" y="178273"/>
                  </a:lnTo>
                  <a:lnTo>
                    <a:pt x="667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64059" y="1059735"/>
              <a:ext cx="84787" cy="112916"/>
            </a:xfrm>
            <a:custGeom>
              <a:avLst/>
              <a:gdLst/>
              <a:ahLst/>
              <a:cxnLst/>
              <a:rect l="l" t="t" r="r" b="b"/>
              <a:pathLst>
                <a:path w="133984" h="178435">
                  <a:moveTo>
                    <a:pt x="66719" y="0"/>
                  </a:moveTo>
                  <a:lnTo>
                    <a:pt x="0" y="178273"/>
                  </a:lnTo>
                  <a:lnTo>
                    <a:pt x="133439" y="178273"/>
                  </a:lnTo>
                  <a:lnTo>
                    <a:pt x="66719" y="0"/>
                  </a:lnTo>
                  <a:close/>
                </a:path>
              </a:pathLst>
            </a:custGeom>
            <a:ln w="222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3174352" y="5142354"/>
              <a:ext cx="262399" cy="33855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037"/>
              <a:r>
                <a:rPr sz="2200" i="1" spc="25" dirty="0">
                  <a:latin typeface="Georgia"/>
                  <a:cs typeface="Georgia"/>
                </a:rPr>
                <a:t>h</a:t>
              </a:r>
              <a:r>
                <a:rPr sz="2300" i="1" spc="19" baseline="-11337" dirty="0">
                  <a:latin typeface="Trebuchet MS"/>
                  <a:cs typeface="Trebuchet MS"/>
                </a:rPr>
                <a:t>t</a:t>
              </a:r>
              <a:endParaRPr sz="2300" baseline="-11337">
                <a:latin typeface="Trebuchet MS"/>
                <a:cs typeface="Trebuchet MS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3595887" y="5268904"/>
              <a:ext cx="127784" cy="25436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037"/>
              <a:r>
                <a:rPr sz="1600" spc="16" dirty="0"/>
                <a:t>1</a:t>
              </a:r>
              <a:endParaRPr sz="1600"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6312109" y="4056163"/>
              <a:ext cx="127784" cy="25436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037"/>
              <a:r>
                <a:rPr sz="1600" spc="16" dirty="0"/>
                <a:t>1</a:t>
              </a:r>
              <a:endParaRPr sz="1600"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5890575" y="2025883"/>
              <a:ext cx="262399" cy="33855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037"/>
              <a:r>
                <a:rPr sz="2200" i="1" spc="25" dirty="0">
                  <a:latin typeface="Georgia"/>
                  <a:cs typeface="Georgia"/>
                </a:rPr>
                <a:t>h</a:t>
              </a:r>
              <a:r>
                <a:rPr sz="2300" i="1" spc="19" baseline="-11337" dirty="0">
                  <a:latin typeface="Trebuchet MS"/>
                  <a:cs typeface="Trebuchet MS"/>
                </a:rPr>
                <a:t>t</a:t>
              </a:r>
              <a:endParaRPr sz="2300" baseline="-11337">
                <a:latin typeface="Trebuchet MS"/>
                <a:cs typeface="Trebuchet MS"/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6312109" y="2152433"/>
              <a:ext cx="127784" cy="25436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037"/>
              <a:r>
                <a:rPr sz="1600" spc="16" dirty="0"/>
                <a:t>1</a:t>
              </a:r>
              <a:endParaRPr sz="1600"/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5890574" y="3436054"/>
              <a:ext cx="264408" cy="83099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037" indent="3215"/>
              <a:r>
                <a:rPr sz="2200" i="1" spc="-51" dirty="0">
                  <a:latin typeface="Verdana"/>
                  <a:cs typeface="Verdana"/>
                </a:rPr>
                <a:t>x</a:t>
              </a:r>
              <a:r>
                <a:rPr sz="2300" i="1" spc="19" baseline="-11337" dirty="0">
                  <a:latin typeface="Trebuchet MS"/>
                  <a:cs typeface="Trebuchet MS"/>
                </a:rPr>
                <a:t>t</a:t>
              </a:r>
              <a:endParaRPr sz="2300" baseline="-11337">
                <a:latin typeface="Trebuchet MS"/>
                <a:cs typeface="Trebuchet MS"/>
              </a:endParaRPr>
            </a:p>
            <a:p>
              <a:pPr marL="8037">
                <a:spcBef>
                  <a:spcPts val="1227"/>
                </a:spcBef>
              </a:pPr>
              <a:r>
                <a:rPr sz="2200" i="1" spc="25" dirty="0">
                  <a:latin typeface="Georgia"/>
                  <a:cs typeface="Georgia"/>
                </a:rPr>
                <a:t>h</a:t>
              </a:r>
              <a:r>
                <a:rPr sz="2300" i="1" spc="19" baseline="-11337" dirty="0">
                  <a:latin typeface="Trebuchet MS"/>
                  <a:cs typeface="Trebuchet MS"/>
                </a:rPr>
                <a:t>t</a:t>
              </a:r>
              <a:endParaRPr sz="2300" baseline="-11337">
                <a:latin typeface="Trebuchet MS"/>
                <a:cs typeface="Trebuchet MS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5894008" y="1518220"/>
              <a:ext cx="261193" cy="33855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037"/>
              <a:r>
                <a:rPr sz="2200" i="1" spc="-51" dirty="0">
                  <a:latin typeface="Verdana"/>
                  <a:cs typeface="Verdana"/>
                </a:rPr>
                <a:t>x</a:t>
              </a:r>
              <a:r>
                <a:rPr sz="2300" i="1" spc="19" baseline="-11337" dirty="0">
                  <a:latin typeface="Trebuchet MS"/>
                  <a:cs typeface="Trebuchet MS"/>
                </a:rPr>
                <a:t>t</a:t>
              </a:r>
              <a:endParaRPr sz="2300" baseline="-11337">
                <a:latin typeface="Trebuchet MS"/>
                <a:cs typeface="Trebuchet MS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4120723" y="5100056"/>
              <a:ext cx="261193" cy="33855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037"/>
              <a:r>
                <a:rPr sz="2200" i="1" spc="-51" dirty="0">
                  <a:latin typeface="Verdana"/>
                  <a:cs typeface="Verdana"/>
                </a:rPr>
                <a:t>x</a:t>
              </a:r>
              <a:r>
                <a:rPr sz="2300" i="1" spc="19" baseline="-11337" dirty="0">
                  <a:latin typeface="Trebuchet MS"/>
                  <a:cs typeface="Trebuchet MS"/>
                </a:rPr>
                <a:t>t</a:t>
              </a:r>
              <a:endParaRPr sz="2300" baseline="-11337">
                <a:latin typeface="Trebuchet MS"/>
                <a:cs typeface="Trebuchet MS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675351" y="4025723"/>
              <a:ext cx="14466" cy="16877"/>
            </a:xfrm>
            <a:custGeom>
              <a:avLst/>
              <a:gdLst/>
              <a:ahLst/>
              <a:cxnLst/>
              <a:rect l="l" t="t" r="r" b="b"/>
              <a:pathLst>
                <a:path w="22860" h="26670">
                  <a:moveTo>
                    <a:pt x="0" y="0"/>
                  </a:moveTo>
                  <a:lnTo>
                    <a:pt x="22239" y="26680"/>
                  </a:lnTo>
                </a:path>
              </a:pathLst>
            </a:custGeom>
            <a:ln w="222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4645137" y="3323242"/>
              <a:ext cx="197301" cy="33855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037"/>
              <a:r>
                <a:rPr sz="2200" i="1" spc="79" dirty="0">
                  <a:latin typeface="Trebuchet MS"/>
                  <a:cs typeface="Trebuchet MS"/>
                </a:rPr>
                <a:t>i</a:t>
              </a:r>
              <a:r>
                <a:rPr sz="2300" i="1" spc="19" baseline="-11337" dirty="0">
                  <a:latin typeface="Trebuchet MS"/>
                  <a:cs typeface="Trebuchet MS"/>
                </a:rPr>
                <a:t>t</a:t>
              </a:r>
              <a:endParaRPr sz="2300" baseline="-11337">
                <a:latin typeface="Trebuchet MS"/>
                <a:cs typeface="Trebuchet MS"/>
              </a:endParaRPr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4218423" y="3971918"/>
              <a:ext cx="234672" cy="33855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037"/>
              <a:r>
                <a:rPr sz="2200" i="1" spc="-63" dirty="0">
                  <a:latin typeface="Trebuchet MS"/>
                  <a:cs typeface="Trebuchet MS"/>
                </a:rPr>
                <a:t>g</a:t>
              </a:r>
              <a:r>
                <a:rPr sz="2300" i="1" spc="19" baseline="-11337" dirty="0">
                  <a:latin typeface="Trebuchet MS"/>
                  <a:cs typeface="Trebuchet MS"/>
                </a:rPr>
                <a:t>t</a:t>
              </a:r>
              <a:endParaRPr sz="2300" baseline="-11337">
                <a:latin typeface="Trebuchet MS"/>
                <a:cs typeface="Trebuchet MS"/>
              </a:endParaRPr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2816373" y="1081071"/>
              <a:ext cx="1293509" cy="33855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037">
                <a:tabLst>
                  <a:tab pos="345974" algn="l"/>
                </a:tabLst>
              </a:pPr>
              <a:r>
                <a:rPr sz="2200" i="1" spc="54" dirty="0">
                  <a:latin typeface="Cambria"/>
                  <a:cs typeface="Cambria"/>
                </a:rPr>
                <a:t>h</a:t>
              </a:r>
              <a:r>
                <a:rPr sz="2300" i="1" spc="80" baseline="-11337" dirty="0">
                  <a:latin typeface="Trebuchet MS"/>
                  <a:cs typeface="Trebuchet MS"/>
                </a:rPr>
                <a:t>t	</a:t>
              </a:r>
              <a:r>
                <a:rPr sz="2200" spc="-47" dirty="0">
                  <a:latin typeface="Lucida Sans Unicode"/>
                  <a:cs typeface="Lucida Sans Unicode"/>
                </a:rPr>
                <a:t>= </a:t>
              </a:r>
              <a:r>
                <a:rPr sz="2200" i="1" spc="3" dirty="0">
                  <a:latin typeface="Cambria"/>
                  <a:cs typeface="Cambria"/>
                </a:rPr>
                <a:t>c</a:t>
              </a:r>
              <a:r>
                <a:rPr sz="2300" i="1" spc="4" baseline="-11337" dirty="0">
                  <a:latin typeface="Trebuchet MS"/>
                  <a:cs typeface="Trebuchet MS"/>
                </a:rPr>
                <a:t>t </a:t>
              </a:r>
              <a:r>
                <a:rPr sz="2200" i="1" spc="51" dirty="0">
                  <a:latin typeface="Calibri"/>
                  <a:cs typeface="Calibri"/>
                </a:rPr>
                <a:t>·</a:t>
              </a:r>
              <a:r>
                <a:rPr sz="2200" i="1" spc="28" dirty="0">
                  <a:latin typeface="Calibri"/>
                  <a:cs typeface="Calibri"/>
                </a:rPr>
                <a:t> </a:t>
              </a:r>
              <a:r>
                <a:rPr sz="2200" i="1" spc="-22" dirty="0">
                  <a:latin typeface="Cambria"/>
                  <a:cs typeface="Cambria"/>
                </a:rPr>
                <a:t>o</a:t>
              </a:r>
              <a:r>
                <a:rPr sz="2300" i="1" spc="-33" baseline="-11337" dirty="0">
                  <a:latin typeface="Trebuchet MS"/>
                  <a:cs typeface="Trebuchet MS"/>
                </a:rPr>
                <a:t>t</a:t>
              </a:r>
              <a:endParaRPr sz="2300" baseline="-11337">
                <a:latin typeface="Trebuchet MS"/>
                <a:cs typeface="Trebuchet MS"/>
              </a:endParaRPr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4597315" y="1391312"/>
              <a:ext cx="236681" cy="33855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037"/>
              <a:r>
                <a:rPr sz="2200" i="1" spc="-70" dirty="0">
                  <a:latin typeface="Calibri"/>
                  <a:cs typeface="Calibri"/>
                </a:rPr>
                <a:t>o</a:t>
              </a:r>
              <a:r>
                <a:rPr sz="2300" i="1" spc="19" baseline="-11337" dirty="0">
                  <a:latin typeface="Trebuchet MS"/>
                  <a:cs typeface="Trebuchet MS"/>
                </a:rPr>
                <a:t>t</a:t>
              </a:r>
              <a:endParaRPr sz="2300" baseline="-11337">
                <a:latin typeface="Trebuchet MS"/>
                <a:cs typeface="Trebuchet MS"/>
              </a:endParaRPr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1119592" y="2914286"/>
              <a:ext cx="262399" cy="33855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037"/>
              <a:r>
                <a:rPr sz="2200" i="1" spc="25" dirty="0">
                  <a:latin typeface="Georgia"/>
                  <a:cs typeface="Georgia"/>
                </a:rPr>
                <a:t>h</a:t>
              </a:r>
              <a:r>
                <a:rPr sz="2300" i="1" spc="19" baseline="-11337" dirty="0">
                  <a:latin typeface="Trebuchet MS"/>
                  <a:cs typeface="Trebuchet MS"/>
                </a:rPr>
                <a:t>t</a:t>
              </a:r>
              <a:endParaRPr sz="2300" baseline="-11337">
                <a:latin typeface="Trebuchet MS"/>
                <a:cs typeface="Trebuchet MS"/>
              </a:endParaRPr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1404499" y="2519442"/>
              <a:ext cx="264408" cy="77554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037"/>
              <a:r>
                <a:rPr sz="2200" i="1" spc="-19" dirty="0">
                  <a:latin typeface="Verdana"/>
                  <a:cs typeface="Verdana"/>
                </a:rPr>
                <a:t>x</a:t>
              </a:r>
              <a:r>
                <a:rPr sz="2300" i="1" spc="-28" baseline="-11337" dirty="0">
                  <a:latin typeface="Trebuchet MS"/>
                  <a:cs typeface="Trebuchet MS"/>
                </a:rPr>
                <a:t>t</a:t>
              </a:r>
              <a:endParaRPr sz="2300" baseline="-11337">
                <a:latin typeface="Trebuchet MS"/>
                <a:cs typeface="Trebuchet MS"/>
              </a:endParaRPr>
            </a:p>
            <a:p>
              <a:pPr marL="144658">
                <a:spcBef>
                  <a:spcPts val="1446"/>
                </a:spcBef>
              </a:pPr>
              <a:r>
                <a:rPr sz="1600" spc="16" dirty="0"/>
                <a:t>1</a:t>
              </a:r>
              <a:endParaRPr sz="1600"/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2710765" y="2392526"/>
              <a:ext cx="238289" cy="33855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037"/>
              <a:r>
                <a:rPr sz="2200" i="1" spc="190" dirty="0">
                  <a:latin typeface="Trebuchet MS"/>
                  <a:cs typeface="Trebuchet MS"/>
                </a:rPr>
                <a:t>f</a:t>
              </a:r>
              <a:r>
                <a:rPr sz="2300" i="1" spc="19" baseline="-11337" dirty="0">
                  <a:latin typeface="Trebuchet MS"/>
                  <a:cs typeface="Trebuchet MS"/>
                </a:rPr>
                <a:t>t</a:t>
              </a:r>
              <a:endParaRPr sz="2300" baseline="-11337">
                <a:latin typeface="Trebuchet MS"/>
                <a:cs typeface="Trebuchet MS"/>
              </a:endParaRPr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4598244" y="2505338"/>
              <a:ext cx="2515091" cy="33855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037">
                <a:tabLst>
                  <a:tab pos="305790" algn="l"/>
                </a:tabLst>
              </a:pPr>
              <a:r>
                <a:rPr sz="2200" i="1" spc="-25" dirty="0">
                  <a:latin typeface="Trebuchet MS"/>
                  <a:cs typeface="Trebuchet MS"/>
                </a:rPr>
                <a:t>c</a:t>
              </a:r>
              <a:r>
                <a:rPr sz="2300" i="1" spc="-38" baseline="-11337" dirty="0">
                  <a:latin typeface="Trebuchet MS"/>
                  <a:cs typeface="Trebuchet MS"/>
                </a:rPr>
                <a:t>t	</a:t>
              </a:r>
              <a:r>
                <a:rPr sz="2200" spc="-47" dirty="0">
                  <a:latin typeface="Lucida Sans Unicode"/>
                  <a:cs typeface="Lucida Sans Unicode"/>
                </a:rPr>
                <a:t>= </a:t>
              </a:r>
              <a:r>
                <a:rPr sz="2200" i="1" spc="101" dirty="0">
                  <a:latin typeface="Trebuchet MS"/>
                  <a:cs typeface="Trebuchet MS"/>
                </a:rPr>
                <a:t>f</a:t>
              </a:r>
              <a:r>
                <a:rPr sz="2300" i="1" spc="152" baseline="-11337" dirty="0">
                  <a:latin typeface="Trebuchet MS"/>
                  <a:cs typeface="Trebuchet MS"/>
                </a:rPr>
                <a:t>t </a:t>
              </a:r>
              <a:r>
                <a:rPr sz="2200" i="1" spc="51" dirty="0">
                  <a:latin typeface="Calibri"/>
                  <a:cs typeface="Calibri"/>
                </a:rPr>
                <a:t>· </a:t>
              </a:r>
              <a:r>
                <a:rPr sz="2200" i="1" spc="206" dirty="0">
                  <a:latin typeface="Trebuchet MS"/>
                  <a:cs typeface="Trebuchet MS"/>
                </a:rPr>
                <a:t>c</a:t>
              </a:r>
              <a:r>
                <a:rPr sz="2300" i="1" spc="308" baseline="-11337" dirty="0">
                  <a:latin typeface="Trebuchet MS"/>
                  <a:cs typeface="Trebuchet MS"/>
                </a:rPr>
                <a:t>t</a:t>
              </a:r>
              <a:r>
                <a:rPr sz="2300" i="1" spc="308" baseline="-11337" dirty="0"/>
                <a:t>-</a:t>
              </a:r>
              <a:r>
                <a:rPr sz="2300" spc="308" baseline="-11337" dirty="0"/>
                <a:t>1 </a:t>
              </a:r>
              <a:r>
                <a:rPr sz="2200" spc="-47" dirty="0">
                  <a:latin typeface="Lucida Sans Unicode"/>
                  <a:cs typeface="Lucida Sans Unicode"/>
                </a:rPr>
                <a:t>+ </a:t>
              </a:r>
              <a:r>
                <a:rPr sz="2200" i="1" spc="-25" dirty="0">
                  <a:latin typeface="Trebuchet MS"/>
                  <a:cs typeface="Trebuchet MS"/>
                </a:rPr>
                <a:t>g</a:t>
              </a:r>
              <a:r>
                <a:rPr sz="2300" i="1" spc="-38" baseline="-11337" dirty="0">
                  <a:latin typeface="Trebuchet MS"/>
                  <a:cs typeface="Trebuchet MS"/>
                </a:rPr>
                <a:t>t </a:t>
              </a:r>
              <a:r>
                <a:rPr sz="2200" i="1" spc="51" dirty="0">
                  <a:latin typeface="Calibri"/>
                  <a:cs typeface="Calibri"/>
                </a:rPr>
                <a:t>·</a:t>
              </a:r>
              <a:r>
                <a:rPr sz="2200" i="1" spc="-158" dirty="0">
                  <a:latin typeface="Calibri"/>
                  <a:cs typeface="Calibri"/>
                </a:rPr>
                <a:t> </a:t>
              </a:r>
              <a:r>
                <a:rPr sz="2200" i="1" spc="47" dirty="0">
                  <a:latin typeface="Trebuchet MS"/>
                  <a:cs typeface="Trebuchet MS"/>
                </a:rPr>
                <a:t>i</a:t>
              </a:r>
              <a:r>
                <a:rPr sz="2300" i="1" spc="71" baseline="-11337" dirty="0">
                  <a:latin typeface="Trebuchet MS"/>
                  <a:cs typeface="Trebuchet MS"/>
                </a:rPr>
                <a:t>t</a:t>
              </a:r>
              <a:endParaRPr sz="2300" baseline="-11337">
                <a:latin typeface="Trebuchet MS"/>
                <a:cs typeface="Trebuchet MS"/>
              </a:endParaRPr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3978615" y="2575969"/>
              <a:ext cx="438403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037"/>
              <a:r>
                <a:rPr sz="2000" dirty="0">
                  <a:latin typeface="Times New Roman"/>
                  <a:cs typeface="Times New Roman"/>
                </a:rPr>
                <a:t>C</a:t>
              </a:r>
              <a:r>
                <a:rPr sz="2000" spc="-3" dirty="0">
                  <a:latin typeface="Times New Roman"/>
                  <a:cs typeface="Times New Roman"/>
                </a:rPr>
                <a:t>el</a:t>
              </a:r>
              <a:r>
                <a:rPr sz="2000" dirty="0">
                  <a:latin typeface="Times New Roman"/>
                  <a:cs typeface="Times New Roman"/>
                </a:rPr>
                <a:t>l</a:t>
              </a:r>
              <a:endParaRPr sz="2000">
                <a:latin typeface="Times New Roman"/>
                <a:cs typeface="Times New Roman"/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37123" y="4286144"/>
            <a:ext cx="1747551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38" marR="3215" indent="-7938">
              <a:lnSpc>
                <a:spcPts val="2721"/>
              </a:lnSpc>
            </a:pPr>
            <a:r>
              <a:rPr lang="en-US" sz="2300" spc="-3" dirty="0"/>
              <a:t>Peep-hole  </a:t>
            </a:r>
            <a:r>
              <a:rPr lang="en-US" sz="2300" spc="9" dirty="0"/>
              <a:t>connections</a:t>
            </a:r>
            <a:endParaRPr lang="en-US" sz="2300" dirty="0"/>
          </a:p>
        </p:txBody>
      </p:sp>
      <p:sp>
        <p:nvSpPr>
          <p:cNvPr id="38" name="object 4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77" cy="516166"/>
          </a:xfrm>
        </p:spPr>
        <p:txBody>
          <a:bodyPr/>
          <a:lstStyle/>
          <a:p>
            <a:r>
              <a:rPr lang="en-US" dirty="0"/>
              <a:t>Long Short-Term Memory (LSTM)</a:t>
            </a:r>
          </a:p>
        </p:txBody>
      </p:sp>
      <p:sp>
        <p:nvSpPr>
          <p:cNvPr id="39" name="object 4"/>
          <p:cNvSpPr txBox="1"/>
          <p:nvPr/>
        </p:nvSpPr>
        <p:spPr>
          <a:xfrm>
            <a:off x="121254" y="5753100"/>
            <a:ext cx="6792233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lang="en-US" sz="1200" spc="-13" dirty="0"/>
              <a:t>Hochreiter et.al.,1997: Long Short-Term Memory</a:t>
            </a:r>
          </a:p>
        </p:txBody>
      </p:sp>
    </p:spTree>
    <p:extLst>
      <p:ext uri="{BB962C8B-B14F-4D97-AF65-F5344CB8AC3E}">
        <p14:creationId xmlns:p14="http://schemas.microsoft.com/office/powerpoint/2010/main" val="418136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/>
        </p:nvSpPr>
        <p:spPr>
          <a:xfrm>
            <a:off x="660400" y="3052153"/>
            <a:ext cx="7006025" cy="5057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rPr>
              <a:t>The GPU Teaching Kit is licensed by NVIDIA and New York University under the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rPr lang="en-US" sz="14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Creative Commons Attribution-</a:t>
            </a:r>
            <a:r>
              <a:rPr lang="en-US" sz="1400" b="0" i="0" u="sng" strike="noStrike" cap="none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NonCommercial</a:t>
            </a:r>
            <a:r>
              <a:rPr lang="en-US" sz="14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 4.0 International License</a:t>
            </a:r>
            <a:r>
              <a:rPr lang="en-US" sz="1400" b="0" i="0" u="sng" strike="noStrike" cap="none" dirty="0" smtClean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.</a:t>
            </a:r>
          </a:p>
        </p:txBody>
      </p:sp>
      <p:pic>
        <p:nvPicPr>
          <p:cNvPr id="57" name="Shape 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21785" y="2525817"/>
            <a:ext cx="1083253" cy="37900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186758" y="4371556"/>
            <a:ext cx="19864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Deck credit: S. Chopra</a:t>
            </a:r>
          </a:p>
          <a:p>
            <a:pPr algn="ctr"/>
            <a:r>
              <a:rPr lang="en-US" dirty="0" smtClean="0"/>
              <a:t>Y. LeCun</a:t>
            </a:r>
          </a:p>
          <a:p>
            <a:pPr algn="ctr"/>
            <a:r>
              <a:rPr lang="en-US" dirty="0" smtClean="0"/>
              <a:t>MA </a:t>
            </a:r>
            <a:r>
              <a:rPr lang="en-US" dirty="0" err="1" smtClean="0"/>
              <a:t>Ranzato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206310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training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Backpropagation through time: BPTT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765" y="1333500"/>
            <a:ext cx="3008071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85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Deep LSTMs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2550541" y="1028700"/>
            <a:ext cx="2919364" cy="4700753"/>
            <a:chOff x="2550541" y="1181100"/>
            <a:chExt cx="2919364" cy="4700753"/>
          </a:xfrm>
        </p:grpSpPr>
        <p:sp>
          <p:nvSpPr>
            <p:cNvPr id="4" name="object 4"/>
            <p:cNvSpPr/>
            <p:nvPr/>
          </p:nvSpPr>
          <p:spPr>
            <a:xfrm>
              <a:off x="2555238" y="1526620"/>
              <a:ext cx="2914667" cy="40693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44650" y="5709606"/>
              <a:ext cx="114121" cy="103674"/>
            </a:xfrm>
            <a:custGeom>
              <a:avLst/>
              <a:gdLst/>
              <a:ahLst/>
              <a:cxnLst/>
              <a:rect l="l" t="t" r="r" b="b"/>
              <a:pathLst>
                <a:path w="180339" h="163829">
                  <a:moveTo>
                    <a:pt x="25353" y="118884"/>
                  </a:moveTo>
                  <a:lnTo>
                    <a:pt x="19919" y="118884"/>
                  </a:lnTo>
                  <a:lnTo>
                    <a:pt x="12207" y="120545"/>
                  </a:lnTo>
                  <a:lnTo>
                    <a:pt x="5886" y="125029"/>
                  </a:lnTo>
                  <a:lnTo>
                    <a:pt x="1584" y="131702"/>
                  </a:lnTo>
                  <a:lnTo>
                    <a:pt x="0" y="139880"/>
                  </a:lnTo>
                  <a:lnTo>
                    <a:pt x="3071" y="150597"/>
                  </a:lnTo>
                  <a:lnTo>
                    <a:pt x="11025" y="158007"/>
                  </a:lnTo>
                  <a:lnTo>
                    <a:pt x="21968" y="162308"/>
                  </a:lnTo>
                  <a:lnTo>
                    <a:pt x="34006" y="163698"/>
                  </a:lnTo>
                  <a:lnTo>
                    <a:pt x="49870" y="159713"/>
                  </a:lnTo>
                  <a:lnTo>
                    <a:pt x="55047" y="155758"/>
                  </a:lnTo>
                  <a:lnTo>
                    <a:pt x="23858" y="155758"/>
                  </a:lnTo>
                  <a:lnTo>
                    <a:pt x="16264" y="151040"/>
                  </a:lnTo>
                  <a:lnTo>
                    <a:pt x="33300" y="121791"/>
                  </a:lnTo>
                  <a:lnTo>
                    <a:pt x="25353" y="118884"/>
                  </a:lnTo>
                  <a:close/>
                </a:path>
                <a:path w="180339" h="163829">
                  <a:moveTo>
                    <a:pt x="92446" y="136216"/>
                  </a:moveTo>
                  <a:lnTo>
                    <a:pt x="72030" y="136216"/>
                  </a:lnTo>
                  <a:lnTo>
                    <a:pt x="76903" y="146147"/>
                  </a:lnTo>
                  <a:lnTo>
                    <a:pt x="85037" y="154967"/>
                  </a:lnTo>
                  <a:lnTo>
                    <a:pt x="96427" y="161283"/>
                  </a:lnTo>
                  <a:lnTo>
                    <a:pt x="111070" y="163698"/>
                  </a:lnTo>
                  <a:lnTo>
                    <a:pt x="135846" y="156271"/>
                  </a:lnTo>
                  <a:lnTo>
                    <a:pt x="136393" y="155758"/>
                  </a:lnTo>
                  <a:lnTo>
                    <a:pt x="111819" y="155758"/>
                  </a:lnTo>
                  <a:lnTo>
                    <a:pt x="102747" y="153759"/>
                  </a:lnTo>
                  <a:lnTo>
                    <a:pt x="96563" y="148439"/>
                  </a:lnTo>
                  <a:lnTo>
                    <a:pt x="93026" y="140813"/>
                  </a:lnTo>
                  <a:lnTo>
                    <a:pt x="92446" y="136216"/>
                  </a:lnTo>
                  <a:close/>
                </a:path>
                <a:path w="180339" h="163829">
                  <a:moveTo>
                    <a:pt x="93561" y="7939"/>
                  </a:moveTo>
                  <a:lnTo>
                    <a:pt x="68726" y="7939"/>
                  </a:lnTo>
                  <a:lnTo>
                    <a:pt x="74683" y="8771"/>
                  </a:lnTo>
                  <a:lnTo>
                    <a:pt x="81083" y="12178"/>
                  </a:lnTo>
                  <a:lnTo>
                    <a:pt x="86193" y="19521"/>
                  </a:lnTo>
                  <a:lnTo>
                    <a:pt x="88208" y="31723"/>
                  </a:lnTo>
                  <a:lnTo>
                    <a:pt x="88171" y="33204"/>
                  </a:lnTo>
                  <a:lnTo>
                    <a:pt x="77427" y="84963"/>
                  </a:lnTo>
                  <a:lnTo>
                    <a:pt x="63149" y="133500"/>
                  </a:lnTo>
                  <a:lnTo>
                    <a:pt x="34357" y="155758"/>
                  </a:lnTo>
                  <a:lnTo>
                    <a:pt x="55047" y="155758"/>
                  </a:lnTo>
                  <a:lnTo>
                    <a:pt x="61561" y="150782"/>
                  </a:lnTo>
                  <a:lnTo>
                    <a:pt x="68980" y="141439"/>
                  </a:lnTo>
                  <a:lnTo>
                    <a:pt x="72030" y="136216"/>
                  </a:lnTo>
                  <a:lnTo>
                    <a:pt x="92446" y="136216"/>
                  </a:lnTo>
                  <a:lnTo>
                    <a:pt x="91931" y="132141"/>
                  </a:lnTo>
                  <a:lnTo>
                    <a:pt x="91924" y="131546"/>
                  </a:lnTo>
                  <a:lnTo>
                    <a:pt x="92301" y="125817"/>
                  </a:lnTo>
                  <a:lnTo>
                    <a:pt x="93509" y="118884"/>
                  </a:lnTo>
                  <a:lnTo>
                    <a:pt x="95422" y="110665"/>
                  </a:lnTo>
                  <a:lnTo>
                    <a:pt x="98083" y="100095"/>
                  </a:lnTo>
                  <a:lnTo>
                    <a:pt x="110356" y="50599"/>
                  </a:lnTo>
                  <a:lnTo>
                    <a:pt x="113303" y="39969"/>
                  </a:lnTo>
                  <a:lnTo>
                    <a:pt x="118825" y="27441"/>
                  </a:lnTo>
                  <a:lnTo>
                    <a:pt x="108555" y="27441"/>
                  </a:lnTo>
                  <a:lnTo>
                    <a:pt x="100098" y="13087"/>
                  </a:lnTo>
                  <a:lnTo>
                    <a:pt x="93561" y="7939"/>
                  </a:lnTo>
                  <a:close/>
                </a:path>
                <a:path w="180339" h="163829">
                  <a:moveTo>
                    <a:pt x="169005" y="104410"/>
                  </a:moveTo>
                  <a:lnTo>
                    <a:pt x="161408" y="104410"/>
                  </a:lnTo>
                  <a:lnTo>
                    <a:pt x="160662" y="105872"/>
                  </a:lnTo>
                  <a:lnTo>
                    <a:pt x="159948" y="108429"/>
                  </a:lnTo>
                  <a:lnTo>
                    <a:pt x="149009" y="132141"/>
                  </a:lnTo>
                  <a:lnTo>
                    <a:pt x="135736" y="146597"/>
                  </a:lnTo>
                  <a:lnTo>
                    <a:pt x="122536" y="153802"/>
                  </a:lnTo>
                  <a:lnTo>
                    <a:pt x="111819" y="155758"/>
                  </a:lnTo>
                  <a:lnTo>
                    <a:pt x="136393" y="155758"/>
                  </a:lnTo>
                  <a:lnTo>
                    <a:pt x="154014" y="139255"/>
                  </a:lnTo>
                  <a:lnTo>
                    <a:pt x="165197" y="120533"/>
                  </a:lnTo>
                  <a:lnTo>
                    <a:pt x="168885" y="108429"/>
                  </a:lnTo>
                  <a:lnTo>
                    <a:pt x="169005" y="104410"/>
                  </a:lnTo>
                  <a:close/>
                </a:path>
                <a:path w="180339" h="163829">
                  <a:moveTo>
                    <a:pt x="69471" y="0"/>
                  </a:moveTo>
                  <a:lnTo>
                    <a:pt x="26206" y="24438"/>
                  </a:lnTo>
                  <a:lnTo>
                    <a:pt x="11186" y="59243"/>
                  </a:lnTo>
                  <a:lnTo>
                    <a:pt x="18420" y="59243"/>
                  </a:lnTo>
                  <a:lnTo>
                    <a:pt x="19528" y="58538"/>
                  </a:lnTo>
                  <a:lnTo>
                    <a:pt x="20234" y="55269"/>
                  </a:lnTo>
                  <a:lnTo>
                    <a:pt x="31282" y="31723"/>
                  </a:lnTo>
                  <a:lnTo>
                    <a:pt x="44495" y="17248"/>
                  </a:lnTo>
                  <a:lnTo>
                    <a:pt x="57701" y="9951"/>
                  </a:lnTo>
                  <a:lnTo>
                    <a:pt x="68726" y="7939"/>
                  </a:lnTo>
                  <a:lnTo>
                    <a:pt x="93561" y="7939"/>
                  </a:lnTo>
                  <a:lnTo>
                    <a:pt x="89540" y="4772"/>
                  </a:lnTo>
                  <a:lnTo>
                    <a:pt x="78720" y="932"/>
                  </a:lnTo>
                  <a:lnTo>
                    <a:pt x="69471" y="0"/>
                  </a:lnTo>
                  <a:close/>
                </a:path>
                <a:path w="180339" h="163829">
                  <a:moveTo>
                    <a:pt x="171627" y="7939"/>
                  </a:moveTo>
                  <a:lnTo>
                    <a:pt x="156683" y="7939"/>
                  </a:lnTo>
                  <a:lnTo>
                    <a:pt x="164282" y="12617"/>
                  </a:lnTo>
                  <a:lnTo>
                    <a:pt x="157278" y="15213"/>
                  </a:lnTo>
                  <a:lnTo>
                    <a:pt x="151772" y="19809"/>
                  </a:lnTo>
                  <a:lnTo>
                    <a:pt x="148172" y="25696"/>
                  </a:lnTo>
                  <a:lnTo>
                    <a:pt x="146969" y="31723"/>
                  </a:lnTo>
                  <a:lnTo>
                    <a:pt x="146881" y="37941"/>
                  </a:lnTo>
                  <a:lnTo>
                    <a:pt x="150860" y="44813"/>
                  </a:lnTo>
                  <a:lnTo>
                    <a:pt x="160662" y="44813"/>
                  </a:lnTo>
                  <a:lnTo>
                    <a:pt x="167066" y="43568"/>
                  </a:lnTo>
                  <a:lnTo>
                    <a:pt x="173402" y="39743"/>
                  </a:lnTo>
                  <a:lnTo>
                    <a:pt x="178246" y="33204"/>
                  </a:lnTo>
                  <a:lnTo>
                    <a:pt x="180177" y="23817"/>
                  </a:lnTo>
                  <a:lnTo>
                    <a:pt x="176652" y="12169"/>
                  </a:lnTo>
                  <a:lnTo>
                    <a:pt x="171627" y="7939"/>
                  </a:lnTo>
                  <a:close/>
                </a:path>
                <a:path w="180339" h="163829">
                  <a:moveTo>
                    <a:pt x="146527" y="0"/>
                  </a:moveTo>
                  <a:lnTo>
                    <a:pt x="132353" y="3121"/>
                  </a:lnTo>
                  <a:lnTo>
                    <a:pt x="121296" y="10610"/>
                  </a:lnTo>
                  <a:lnTo>
                    <a:pt x="113361" y="19655"/>
                  </a:lnTo>
                  <a:lnTo>
                    <a:pt x="108555" y="27441"/>
                  </a:lnTo>
                  <a:lnTo>
                    <a:pt x="118825" y="27441"/>
                  </a:lnTo>
                  <a:lnTo>
                    <a:pt x="119572" y="25745"/>
                  </a:lnTo>
                  <a:lnTo>
                    <a:pt x="130189" y="13283"/>
                  </a:lnTo>
                  <a:lnTo>
                    <a:pt x="146176" y="7939"/>
                  </a:lnTo>
                  <a:lnTo>
                    <a:pt x="171627" y="7939"/>
                  </a:lnTo>
                  <a:lnTo>
                    <a:pt x="167972" y="4862"/>
                  </a:lnTo>
                  <a:lnTo>
                    <a:pt x="156982" y="1079"/>
                  </a:lnTo>
                  <a:lnTo>
                    <a:pt x="1465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75431" y="5745308"/>
              <a:ext cx="54248" cy="101664"/>
            </a:xfrm>
            <a:custGeom>
              <a:avLst/>
              <a:gdLst/>
              <a:ahLst/>
              <a:cxnLst/>
              <a:rect l="l" t="t" r="r" b="b"/>
              <a:pathLst>
                <a:path w="85725" h="160654">
                  <a:moveTo>
                    <a:pt x="51476" y="58020"/>
                  </a:moveTo>
                  <a:lnTo>
                    <a:pt x="31567" y="58020"/>
                  </a:lnTo>
                  <a:lnTo>
                    <a:pt x="16339" y="118836"/>
                  </a:lnTo>
                  <a:lnTo>
                    <a:pt x="15115" y="123868"/>
                  </a:lnTo>
                  <a:lnTo>
                    <a:pt x="12867" y="132955"/>
                  </a:lnTo>
                  <a:lnTo>
                    <a:pt x="12867" y="136256"/>
                  </a:lnTo>
                  <a:lnTo>
                    <a:pt x="15060" y="146264"/>
                  </a:lnTo>
                  <a:lnTo>
                    <a:pt x="20966" y="153797"/>
                  </a:lnTo>
                  <a:lnTo>
                    <a:pt x="29572" y="158546"/>
                  </a:lnTo>
                  <a:lnTo>
                    <a:pt x="39869" y="160198"/>
                  </a:lnTo>
                  <a:lnTo>
                    <a:pt x="58551" y="154630"/>
                  </a:lnTo>
                  <a:lnTo>
                    <a:pt x="60210" y="153127"/>
                  </a:lnTo>
                  <a:lnTo>
                    <a:pt x="35305" y="153127"/>
                  </a:lnTo>
                  <a:lnTo>
                    <a:pt x="31802" y="149853"/>
                  </a:lnTo>
                  <a:lnTo>
                    <a:pt x="31802" y="138258"/>
                  </a:lnTo>
                  <a:lnTo>
                    <a:pt x="32786" y="132955"/>
                  </a:lnTo>
                  <a:lnTo>
                    <a:pt x="33300" y="130439"/>
                  </a:lnTo>
                  <a:lnTo>
                    <a:pt x="51476" y="58020"/>
                  </a:lnTo>
                  <a:close/>
                </a:path>
                <a:path w="85725" h="160654">
                  <a:moveTo>
                    <a:pt x="83788" y="118322"/>
                  </a:moveTo>
                  <a:lnTo>
                    <a:pt x="76744" y="118322"/>
                  </a:lnTo>
                  <a:lnTo>
                    <a:pt x="76474" y="118836"/>
                  </a:lnTo>
                  <a:lnTo>
                    <a:pt x="74470" y="123124"/>
                  </a:lnTo>
                  <a:lnTo>
                    <a:pt x="68145" y="134513"/>
                  </a:lnTo>
                  <a:lnTo>
                    <a:pt x="60097" y="144082"/>
                  </a:lnTo>
                  <a:lnTo>
                    <a:pt x="50770" y="150672"/>
                  </a:lnTo>
                  <a:lnTo>
                    <a:pt x="40614" y="153127"/>
                  </a:lnTo>
                  <a:lnTo>
                    <a:pt x="60210" y="153127"/>
                  </a:lnTo>
                  <a:lnTo>
                    <a:pt x="72335" y="142134"/>
                  </a:lnTo>
                  <a:lnTo>
                    <a:pt x="80866" y="129020"/>
                  </a:lnTo>
                  <a:lnTo>
                    <a:pt x="83788" y="121596"/>
                  </a:lnTo>
                  <a:lnTo>
                    <a:pt x="83788" y="118322"/>
                  </a:lnTo>
                  <a:close/>
                </a:path>
                <a:path w="85725" h="160654">
                  <a:moveTo>
                    <a:pt x="85332" y="48942"/>
                  </a:moveTo>
                  <a:lnTo>
                    <a:pt x="0" y="48942"/>
                  </a:lnTo>
                  <a:lnTo>
                    <a:pt x="0" y="58020"/>
                  </a:lnTo>
                  <a:lnTo>
                    <a:pt x="85332" y="58020"/>
                  </a:lnTo>
                  <a:lnTo>
                    <a:pt x="85332" y="48942"/>
                  </a:lnTo>
                  <a:close/>
                </a:path>
                <a:path w="85725" h="160654">
                  <a:moveTo>
                    <a:pt x="60333" y="0"/>
                  </a:moveTo>
                  <a:lnTo>
                    <a:pt x="48957" y="0"/>
                  </a:lnTo>
                  <a:lnTo>
                    <a:pt x="45178" y="4279"/>
                  </a:lnTo>
                  <a:lnTo>
                    <a:pt x="43417" y="10849"/>
                  </a:lnTo>
                  <a:lnTo>
                    <a:pt x="42734" y="13298"/>
                  </a:lnTo>
                  <a:lnTo>
                    <a:pt x="39762" y="25356"/>
                  </a:lnTo>
                  <a:lnTo>
                    <a:pt x="33815" y="48942"/>
                  </a:lnTo>
                  <a:lnTo>
                    <a:pt x="53765" y="48942"/>
                  </a:lnTo>
                  <a:lnTo>
                    <a:pt x="63132" y="11594"/>
                  </a:lnTo>
                  <a:lnTo>
                    <a:pt x="63364" y="10336"/>
                  </a:lnTo>
                  <a:lnTo>
                    <a:pt x="63878" y="9077"/>
                  </a:lnTo>
                  <a:lnTo>
                    <a:pt x="63878" y="3530"/>
                  </a:lnTo>
                  <a:lnTo>
                    <a:pt x="603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25292" y="5700949"/>
              <a:ext cx="114121" cy="103674"/>
            </a:xfrm>
            <a:custGeom>
              <a:avLst/>
              <a:gdLst/>
              <a:ahLst/>
              <a:cxnLst/>
              <a:rect l="l" t="t" r="r" b="b"/>
              <a:pathLst>
                <a:path w="180339" h="163829">
                  <a:moveTo>
                    <a:pt x="25351" y="118920"/>
                  </a:moveTo>
                  <a:lnTo>
                    <a:pt x="19918" y="118920"/>
                  </a:lnTo>
                  <a:lnTo>
                    <a:pt x="12202" y="120584"/>
                  </a:lnTo>
                  <a:lnTo>
                    <a:pt x="5885" y="125062"/>
                  </a:lnTo>
                  <a:lnTo>
                    <a:pt x="1584" y="131723"/>
                  </a:lnTo>
                  <a:lnTo>
                    <a:pt x="0" y="139871"/>
                  </a:lnTo>
                  <a:lnTo>
                    <a:pt x="3071" y="150618"/>
                  </a:lnTo>
                  <a:lnTo>
                    <a:pt x="11024" y="158040"/>
                  </a:lnTo>
                  <a:lnTo>
                    <a:pt x="21967" y="162344"/>
                  </a:lnTo>
                  <a:lnTo>
                    <a:pt x="34005" y="163733"/>
                  </a:lnTo>
                  <a:lnTo>
                    <a:pt x="49872" y="159744"/>
                  </a:lnTo>
                  <a:lnTo>
                    <a:pt x="55092" y="155754"/>
                  </a:lnTo>
                  <a:lnTo>
                    <a:pt x="23856" y="155754"/>
                  </a:lnTo>
                  <a:lnTo>
                    <a:pt x="16263" y="151084"/>
                  </a:lnTo>
                  <a:lnTo>
                    <a:pt x="33300" y="121786"/>
                  </a:lnTo>
                  <a:lnTo>
                    <a:pt x="25351" y="118920"/>
                  </a:lnTo>
                  <a:close/>
                </a:path>
                <a:path w="180339" h="163829">
                  <a:moveTo>
                    <a:pt x="92442" y="136260"/>
                  </a:moveTo>
                  <a:lnTo>
                    <a:pt x="72029" y="136260"/>
                  </a:lnTo>
                  <a:lnTo>
                    <a:pt x="76907" y="146190"/>
                  </a:lnTo>
                  <a:lnTo>
                    <a:pt x="85041" y="155007"/>
                  </a:lnTo>
                  <a:lnTo>
                    <a:pt x="96428" y="161319"/>
                  </a:lnTo>
                  <a:lnTo>
                    <a:pt x="111069" y="163733"/>
                  </a:lnTo>
                  <a:lnTo>
                    <a:pt x="135845" y="156308"/>
                  </a:lnTo>
                  <a:lnTo>
                    <a:pt x="136393" y="155794"/>
                  </a:lnTo>
                  <a:lnTo>
                    <a:pt x="111814" y="155794"/>
                  </a:lnTo>
                  <a:lnTo>
                    <a:pt x="102744" y="153796"/>
                  </a:lnTo>
                  <a:lnTo>
                    <a:pt x="96559" y="148478"/>
                  </a:lnTo>
                  <a:lnTo>
                    <a:pt x="93022" y="140852"/>
                  </a:lnTo>
                  <a:lnTo>
                    <a:pt x="92442" y="136260"/>
                  </a:lnTo>
                  <a:close/>
                </a:path>
                <a:path w="180339" h="163829">
                  <a:moveTo>
                    <a:pt x="169003" y="104454"/>
                  </a:moveTo>
                  <a:lnTo>
                    <a:pt x="161406" y="104454"/>
                  </a:lnTo>
                  <a:lnTo>
                    <a:pt x="160661" y="105908"/>
                  </a:lnTo>
                  <a:lnTo>
                    <a:pt x="159947" y="108420"/>
                  </a:lnTo>
                  <a:lnTo>
                    <a:pt x="149008" y="132143"/>
                  </a:lnTo>
                  <a:lnTo>
                    <a:pt x="135736" y="146614"/>
                  </a:lnTo>
                  <a:lnTo>
                    <a:pt x="122536" y="153832"/>
                  </a:lnTo>
                  <a:lnTo>
                    <a:pt x="111814" y="155794"/>
                  </a:lnTo>
                  <a:lnTo>
                    <a:pt x="136393" y="155794"/>
                  </a:lnTo>
                  <a:lnTo>
                    <a:pt x="154013" y="139294"/>
                  </a:lnTo>
                  <a:lnTo>
                    <a:pt x="165197" y="120568"/>
                  </a:lnTo>
                  <a:lnTo>
                    <a:pt x="168897" y="108420"/>
                  </a:lnTo>
                  <a:lnTo>
                    <a:pt x="169003" y="104454"/>
                  </a:lnTo>
                  <a:close/>
                </a:path>
                <a:path w="180339" h="163829">
                  <a:moveTo>
                    <a:pt x="93536" y="7943"/>
                  </a:moveTo>
                  <a:lnTo>
                    <a:pt x="68724" y="7943"/>
                  </a:lnTo>
                  <a:lnTo>
                    <a:pt x="74682" y="8780"/>
                  </a:lnTo>
                  <a:lnTo>
                    <a:pt x="81092" y="12206"/>
                  </a:lnTo>
                  <a:lnTo>
                    <a:pt x="86192" y="19533"/>
                  </a:lnTo>
                  <a:lnTo>
                    <a:pt x="88211" y="31740"/>
                  </a:lnTo>
                  <a:lnTo>
                    <a:pt x="88165" y="33238"/>
                  </a:lnTo>
                  <a:lnTo>
                    <a:pt x="77424" y="84982"/>
                  </a:lnTo>
                  <a:lnTo>
                    <a:pt x="63152" y="133531"/>
                  </a:lnTo>
                  <a:lnTo>
                    <a:pt x="34368" y="155754"/>
                  </a:lnTo>
                  <a:lnTo>
                    <a:pt x="55092" y="155754"/>
                  </a:lnTo>
                  <a:lnTo>
                    <a:pt x="61563" y="150807"/>
                  </a:lnTo>
                  <a:lnTo>
                    <a:pt x="68980" y="141465"/>
                  </a:lnTo>
                  <a:lnTo>
                    <a:pt x="72029" y="136260"/>
                  </a:lnTo>
                  <a:lnTo>
                    <a:pt x="92442" y="136260"/>
                  </a:lnTo>
                  <a:lnTo>
                    <a:pt x="91922" y="132143"/>
                  </a:lnTo>
                  <a:lnTo>
                    <a:pt x="91919" y="131577"/>
                  </a:lnTo>
                  <a:lnTo>
                    <a:pt x="92297" y="125852"/>
                  </a:lnTo>
                  <a:lnTo>
                    <a:pt x="93506" y="118920"/>
                  </a:lnTo>
                  <a:lnTo>
                    <a:pt x="95421" y="110699"/>
                  </a:lnTo>
                  <a:lnTo>
                    <a:pt x="98083" y="100130"/>
                  </a:lnTo>
                  <a:lnTo>
                    <a:pt x="110364" y="50634"/>
                  </a:lnTo>
                  <a:lnTo>
                    <a:pt x="113305" y="39985"/>
                  </a:lnTo>
                  <a:lnTo>
                    <a:pt x="118814" y="27477"/>
                  </a:lnTo>
                  <a:lnTo>
                    <a:pt x="108550" y="27477"/>
                  </a:lnTo>
                  <a:lnTo>
                    <a:pt x="100095" y="13117"/>
                  </a:lnTo>
                  <a:lnTo>
                    <a:pt x="93536" y="7943"/>
                  </a:lnTo>
                  <a:close/>
                </a:path>
                <a:path w="180339" h="163829">
                  <a:moveTo>
                    <a:pt x="69470" y="0"/>
                  </a:moveTo>
                  <a:lnTo>
                    <a:pt x="26204" y="24444"/>
                  </a:lnTo>
                  <a:lnTo>
                    <a:pt x="11184" y="59278"/>
                  </a:lnTo>
                  <a:lnTo>
                    <a:pt x="18427" y="59278"/>
                  </a:lnTo>
                  <a:lnTo>
                    <a:pt x="19528" y="58574"/>
                  </a:lnTo>
                  <a:lnTo>
                    <a:pt x="20233" y="55313"/>
                  </a:lnTo>
                  <a:lnTo>
                    <a:pt x="31281" y="31740"/>
                  </a:lnTo>
                  <a:lnTo>
                    <a:pt x="44494" y="17254"/>
                  </a:lnTo>
                  <a:lnTo>
                    <a:pt x="57699" y="9954"/>
                  </a:lnTo>
                  <a:lnTo>
                    <a:pt x="68724" y="7943"/>
                  </a:lnTo>
                  <a:lnTo>
                    <a:pt x="93536" y="7943"/>
                  </a:lnTo>
                  <a:lnTo>
                    <a:pt x="89539" y="4790"/>
                  </a:lnTo>
                  <a:lnTo>
                    <a:pt x="78718" y="937"/>
                  </a:lnTo>
                  <a:lnTo>
                    <a:pt x="69470" y="0"/>
                  </a:lnTo>
                  <a:close/>
                </a:path>
                <a:path w="180339" h="163829">
                  <a:moveTo>
                    <a:pt x="171598" y="7943"/>
                  </a:moveTo>
                  <a:lnTo>
                    <a:pt x="156682" y="7943"/>
                  </a:lnTo>
                  <a:lnTo>
                    <a:pt x="164280" y="12662"/>
                  </a:lnTo>
                  <a:lnTo>
                    <a:pt x="157278" y="15253"/>
                  </a:lnTo>
                  <a:lnTo>
                    <a:pt x="151776" y="19843"/>
                  </a:lnTo>
                  <a:lnTo>
                    <a:pt x="148171" y="25752"/>
                  </a:lnTo>
                  <a:lnTo>
                    <a:pt x="146972" y="31740"/>
                  </a:lnTo>
                  <a:lnTo>
                    <a:pt x="146889" y="37932"/>
                  </a:lnTo>
                  <a:lnTo>
                    <a:pt x="150859" y="44817"/>
                  </a:lnTo>
                  <a:lnTo>
                    <a:pt x="160661" y="44817"/>
                  </a:lnTo>
                  <a:lnTo>
                    <a:pt x="167063" y="43577"/>
                  </a:lnTo>
                  <a:lnTo>
                    <a:pt x="173399" y="39764"/>
                  </a:lnTo>
                  <a:lnTo>
                    <a:pt x="178245" y="33238"/>
                  </a:lnTo>
                  <a:lnTo>
                    <a:pt x="180177" y="23862"/>
                  </a:lnTo>
                  <a:lnTo>
                    <a:pt x="176635" y="12192"/>
                  </a:lnTo>
                  <a:lnTo>
                    <a:pt x="171598" y="7943"/>
                  </a:lnTo>
                  <a:close/>
                </a:path>
                <a:path w="180339" h="163829">
                  <a:moveTo>
                    <a:pt x="146526" y="0"/>
                  </a:moveTo>
                  <a:lnTo>
                    <a:pt x="132352" y="3127"/>
                  </a:lnTo>
                  <a:lnTo>
                    <a:pt x="121297" y="10628"/>
                  </a:lnTo>
                  <a:lnTo>
                    <a:pt x="113362" y="19684"/>
                  </a:lnTo>
                  <a:lnTo>
                    <a:pt x="108550" y="27477"/>
                  </a:lnTo>
                  <a:lnTo>
                    <a:pt x="118814" y="27477"/>
                  </a:lnTo>
                  <a:lnTo>
                    <a:pt x="119574" y="25752"/>
                  </a:lnTo>
                  <a:lnTo>
                    <a:pt x="130191" y="13287"/>
                  </a:lnTo>
                  <a:lnTo>
                    <a:pt x="146175" y="7943"/>
                  </a:lnTo>
                  <a:lnTo>
                    <a:pt x="171598" y="7943"/>
                  </a:lnTo>
                  <a:lnTo>
                    <a:pt x="167972" y="4885"/>
                  </a:lnTo>
                  <a:lnTo>
                    <a:pt x="156982" y="1086"/>
                  </a:lnTo>
                  <a:lnTo>
                    <a:pt x="1465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56073" y="5736673"/>
              <a:ext cx="54248" cy="101664"/>
            </a:xfrm>
            <a:custGeom>
              <a:avLst/>
              <a:gdLst/>
              <a:ahLst/>
              <a:cxnLst/>
              <a:rect l="l" t="t" r="r" b="b"/>
              <a:pathLst>
                <a:path w="85725" h="160654">
                  <a:moveTo>
                    <a:pt x="51476" y="58029"/>
                  </a:moveTo>
                  <a:lnTo>
                    <a:pt x="31567" y="58029"/>
                  </a:lnTo>
                  <a:lnTo>
                    <a:pt x="16332" y="118844"/>
                  </a:lnTo>
                  <a:lnTo>
                    <a:pt x="15115" y="123877"/>
                  </a:lnTo>
                  <a:lnTo>
                    <a:pt x="12867" y="132955"/>
                  </a:lnTo>
                  <a:lnTo>
                    <a:pt x="12867" y="136216"/>
                  </a:lnTo>
                  <a:lnTo>
                    <a:pt x="15060" y="146251"/>
                  </a:lnTo>
                  <a:lnTo>
                    <a:pt x="20966" y="153796"/>
                  </a:lnTo>
                  <a:lnTo>
                    <a:pt x="29573" y="158546"/>
                  </a:lnTo>
                  <a:lnTo>
                    <a:pt x="39870" y="160197"/>
                  </a:lnTo>
                  <a:lnTo>
                    <a:pt x="58553" y="154624"/>
                  </a:lnTo>
                  <a:lnTo>
                    <a:pt x="60209" y="153122"/>
                  </a:lnTo>
                  <a:lnTo>
                    <a:pt x="35306" y="153122"/>
                  </a:lnTo>
                  <a:lnTo>
                    <a:pt x="31796" y="149861"/>
                  </a:lnTo>
                  <a:lnTo>
                    <a:pt x="31796" y="138267"/>
                  </a:lnTo>
                  <a:lnTo>
                    <a:pt x="32786" y="132955"/>
                  </a:lnTo>
                  <a:lnTo>
                    <a:pt x="33300" y="130439"/>
                  </a:lnTo>
                  <a:lnTo>
                    <a:pt x="51476" y="58029"/>
                  </a:lnTo>
                  <a:close/>
                </a:path>
                <a:path w="85725" h="160654">
                  <a:moveTo>
                    <a:pt x="83797" y="118330"/>
                  </a:moveTo>
                  <a:lnTo>
                    <a:pt x="76746" y="118330"/>
                  </a:lnTo>
                  <a:lnTo>
                    <a:pt x="76474" y="118844"/>
                  </a:lnTo>
                  <a:lnTo>
                    <a:pt x="74470" y="123093"/>
                  </a:lnTo>
                  <a:lnTo>
                    <a:pt x="68146" y="134501"/>
                  </a:lnTo>
                  <a:lnTo>
                    <a:pt x="60097" y="144077"/>
                  </a:lnTo>
                  <a:lnTo>
                    <a:pt x="50771" y="150669"/>
                  </a:lnTo>
                  <a:lnTo>
                    <a:pt x="40614" y="153122"/>
                  </a:lnTo>
                  <a:lnTo>
                    <a:pt x="60209" y="153122"/>
                  </a:lnTo>
                  <a:lnTo>
                    <a:pt x="72340" y="142117"/>
                  </a:lnTo>
                  <a:lnTo>
                    <a:pt x="80873" y="128999"/>
                  </a:lnTo>
                  <a:lnTo>
                    <a:pt x="83797" y="121591"/>
                  </a:lnTo>
                  <a:lnTo>
                    <a:pt x="83797" y="118330"/>
                  </a:lnTo>
                  <a:close/>
                </a:path>
                <a:path w="85725" h="160654">
                  <a:moveTo>
                    <a:pt x="85327" y="48911"/>
                  </a:moveTo>
                  <a:lnTo>
                    <a:pt x="0" y="48911"/>
                  </a:lnTo>
                  <a:lnTo>
                    <a:pt x="0" y="58029"/>
                  </a:lnTo>
                  <a:lnTo>
                    <a:pt x="85327" y="58029"/>
                  </a:lnTo>
                  <a:lnTo>
                    <a:pt x="85327" y="48911"/>
                  </a:lnTo>
                  <a:close/>
                </a:path>
                <a:path w="85725" h="160654">
                  <a:moveTo>
                    <a:pt x="60335" y="0"/>
                  </a:moveTo>
                  <a:lnTo>
                    <a:pt x="48958" y="0"/>
                  </a:lnTo>
                  <a:lnTo>
                    <a:pt x="45187" y="4288"/>
                  </a:lnTo>
                  <a:lnTo>
                    <a:pt x="43418" y="10849"/>
                  </a:lnTo>
                  <a:lnTo>
                    <a:pt x="42735" y="13278"/>
                  </a:lnTo>
                  <a:lnTo>
                    <a:pt x="39762" y="25337"/>
                  </a:lnTo>
                  <a:lnTo>
                    <a:pt x="33815" y="48911"/>
                  </a:lnTo>
                  <a:lnTo>
                    <a:pt x="53761" y="48911"/>
                  </a:lnTo>
                  <a:lnTo>
                    <a:pt x="63132" y="11603"/>
                  </a:lnTo>
                  <a:lnTo>
                    <a:pt x="63364" y="10344"/>
                  </a:lnTo>
                  <a:lnTo>
                    <a:pt x="63878" y="9086"/>
                  </a:lnTo>
                  <a:lnTo>
                    <a:pt x="63878" y="3539"/>
                  </a:lnTo>
                  <a:lnTo>
                    <a:pt x="603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35470" y="5796455"/>
              <a:ext cx="108094" cy="0"/>
            </a:xfrm>
            <a:custGeom>
              <a:avLst/>
              <a:gdLst/>
              <a:ahLst/>
              <a:cxnLst/>
              <a:rect l="l" t="t" r="r" b="b"/>
              <a:pathLst>
                <a:path w="170814">
                  <a:moveTo>
                    <a:pt x="0" y="0"/>
                  </a:moveTo>
                  <a:lnTo>
                    <a:pt x="170698" y="0"/>
                  </a:lnTo>
                </a:path>
              </a:pathLst>
            </a:custGeom>
            <a:ln w="123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78454" y="5730457"/>
              <a:ext cx="58266" cy="106085"/>
            </a:xfrm>
            <a:custGeom>
              <a:avLst/>
              <a:gdLst/>
              <a:ahLst/>
              <a:cxnLst/>
              <a:rect l="l" t="t" r="r" b="b"/>
              <a:pathLst>
                <a:path w="92075" h="167640">
                  <a:moveTo>
                    <a:pt x="91901" y="158386"/>
                  </a:moveTo>
                  <a:lnTo>
                    <a:pt x="1774" y="158386"/>
                  </a:lnTo>
                  <a:lnTo>
                    <a:pt x="1774" y="167463"/>
                  </a:lnTo>
                  <a:lnTo>
                    <a:pt x="36381" y="166609"/>
                  </a:lnTo>
                  <a:lnTo>
                    <a:pt x="91901" y="166609"/>
                  </a:lnTo>
                  <a:lnTo>
                    <a:pt x="91901" y="158386"/>
                  </a:lnTo>
                  <a:close/>
                </a:path>
                <a:path w="92075" h="167640">
                  <a:moveTo>
                    <a:pt x="91901" y="166609"/>
                  </a:moveTo>
                  <a:lnTo>
                    <a:pt x="56303" y="166609"/>
                  </a:lnTo>
                  <a:lnTo>
                    <a:pt x="91901" y="167463"/>
                  </a:lnTo>
                  <a:lnTo>
                    <a:pt x="91901" y="166609"/>
                  </a:lnTo>
                  <a:close/>
                </a:path>
                <a:path w="92075" h="167640">
                  <a:moveTo>
                    <a:pt x="57069" y="18155"/>
                  </a:moveTo>
                  <a:lnTo>
                    <a:pt x="36605" y="18155"/>
                  </a:lnTo>
                  <a:lnTo>
                    <a:pt x="36605" y="146791"/>
                  </a:lnTo>
                  <a:lnTo>
                    <a:pt x="36210" y="152119"/>
                  </a:lnTo>
                  <a:lnTo>
                    <a:pt x="33446" y="155713"/>
                  </a:lnTo>
                  <a:lnTo>
                    <a:pt x="25945" y="157746"/>
                  </a:lnTo>
                  <a:lnTo>
                    <a:pt x="11337" y="158386"/>
                  </a:lnTo>
                  <a:lnTo>
                    <a:pt x="82298" y="158386"/>
                  </a:lnTo>
                  <a:lnTo>
                    <a:pt x="67713" y="157746"/>
                  </a:lnTo>
                  <a:lnTo>
                    <a:pt x="60223" y="155713"/>
                  </a:lnTo>
                  <a:lnTo>
                    <a:pt x="57464" y="152119"/>
                  </a:lnTo>
                  <a:lnTo>
                    <a:pt x="57069" y="146791"/>
                  </a:lnTo>
                  <a:lnTo>
                    <a:pt x="57069" y="18155"/>
                  </a:lnTo>
                  <a:close/>
                </a:path>
                <a:path w="92075" h="167640">
                  <a:moveTo>
                    <a:pt x="56555" y="0"/>
                  </a:moveTo>
                  <a:lnTo>
                    <a:pt x="49472" y="0"/>
                  </a:lnTo>
                  <a:lnTo>
                    <a:pt x="36392" y="9222"/>
                  </a:lnTo>
                  <a:lnTo>
                    <a:pt x="22567" y="14030"/>
                  </a:lnTo>
                  <a:lnTo>
                    <a:pt x="9827" y="15862"/>
                  </a:lnTo>
                  <a:lnTo>
                    <a:pt x="0" y="16153"/>
                  </a:lnTo>
                  <a:lnTo>
                    <a:pt x="0" y="25199"/>
                  </a:lnTo>
                  <a:lnTo>
                    <a:pt x="6326" y="25089"/>
                  </a:lnTo>
                  <a:lnTo>
                    <a:pt x="15368" y="24319"/>
                  </a:lnTo>
                  <a:lnTo>
                    <a:pt x="25878" y="22228"/>
                  </a:lnTo>
                  <a:lnTo>
                    <a:pt x="36605" y="18155"/>
                  </a:lnTo>
                  <a:lnTo>
                    <a:pt x="57069" y="18155"/>
                  </a:lnTo>
                  <a:lnTo>
                    <a:pt x="57069" y="230"/>
                  </a:lnTo>
                  <a:lnTo>
                    <a:pt x="565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68683" y="5711942"/>
              <a:ext cx="114121" cy="103674"/>
            </a:xfrm>
            <a:custGeom>
              <a:avLst/>
              <a:gdLst/>
              <a:ahLst/>
              <a:cxnLst/>
              <a:rect l="l" t="t" r="r" b="b"/>
              <a:pathLst>
                <a:path w="180340" h="163829">
                  <a:moveTo>
                    <a:pt x="25307" y="118889"/>
                  </a:moveTo>
                  <a:lnTo>
                    <a:pt x="19879" y="118889"/>
                  </a:lnTo>
                  <a:lnTo>
                    <a:pt x="12169" y="120549"/>
                  </a:lnTo>
                  <a:lnTo>
                    <a:pt x="5862" y="125033"/>
                  </a:lnTo>
                  <a:lnTo>
                    <a:pt x="1577" y="131705"/>
                  </a:lnTo>
                  <a:lnTo>
                    <a:pt x="0" y="139880"/>
                  </a:lnTo>
                  <a:lnTo>
                    <a:pt x="3071" y="150617"/>
                  </a:lnTo>
                  <a:lnTo>
                    <a:pt x="11024" y="158026"/>
                  </a:lnTo>
                  <a:lnTo>
                    <a:pt x="21967" y="162318"/>
                  </a:lnTo>
                  <a:lnTo>
                    <a:pt x="34005" y="163702"/>
                  </a:lnTo>
                  <a:lnTo>
                    <a:pt x="49849" y="159718"/>
                  </a:lnTo>
                  <a:lnTo>
                    <a:pt x="55025" y="155763"/>
                  </a:lnTo>
                  <a:lnTo>
                    <a:pt x="23848" y="155763"/>
                  </a:lnTo>
                  <a:lnTo>
                    <a:pt x="16250" y="151040"/>
                  </a:lnTo>
                  <a:lnTo>
                    <a:pt x="33256" y="121795"/>
                  </a:lnTo>
                  <a:lnTo>
                    <a:pt x="25307" y="118889"/>
                  </a:lnTo>
                  <a:close/>
                </a:path>
                <a:path w="180340" h="163829">
                  <a:moveTo>
                    <a:pt x="92441" y="136229"/>
                  </a:moveTo>
                  <a:lnTo>
                    <a:pt x="71977" y="136229"/>
                  </a:lnTo>
                  <a:lnTo>
                    <a:pt x="76857" y="146159"/>
                  </a:lnTo>
                  <a:lnTo>
                    <a:pt x="84997" y="154976"/>
                  </a:lnTo>
                  <a:lnTo>
                    <a:pt x="96398" y="161288"/>
                  </a:lnTo>
                  <a:lnTo>
                    <a:pt x="111061" y="163702"/>
                  </a:lnTo>
                  <a:lnTo>
                    <a:pt x="135833" y="156276"/>
                  </a:lnTo>
                  <a:lnTo>
                    <a:pt x="136380" y="155763"/>
                  </a:lnTo>
                  <a:lnTo>
                    <a:pt x="111775" y="155763"/>
                  </a:lnTo>
                  <a:lnTo>
                    <a:pt x="102722" y="153765"/>
                  </a:lnTo>
                  <a:lnTo>
                    <a:pt x="96549" y="148447"/>
                  </a:lnTo>
                  <a:lnTo>
                    <a:pt x="93019" y="140821"/>
                  </a:lnTo>
                  <a:lnTo>
                    <a:pt x="92441" y="136229"/>
                  </a:lnTo>
                  <a:close/>
                </a:path>
                <a:path w="180340" h="163829">
                  <a:moveTo>
                    <a:pt x="93546" y="7943"/>
                  </a:moveTo>
                  <a:lnTo>
                    <a:pt x="68712" y="7943"/>
                  </a:lnTo>
                  <a:lnTo>
                    <a:pt x="74660" y="8776"/>
                  </a:lnTo>
                  <a:lnTo>
                    <a:pt x="81066" y="12182"/>
                  </a:lnTo>
                  <a:lnTo>
                    <a:pt x="86187" y="19524"/>
                  </a:lnTo>
                  <a:lnTo>
                    <a:pt x="88209" y="31731"/>
                  </a:lnTo>
                  <a:lnTo>
                    <a:pt x="88169" y="33214"/>
                  </a:lnTo>
                  <a:lnTo>
                    <a:pt x="77415" y="84971"/>
                  </a:lnTo>
                  <a:lnTo>
                    <a:pt x="63139" y="133506"/>
                  </a:lnTo>
                  <a:lnTo>
                    <a:pt x="34356" y="155763"/>
                  </a:lnTo>
                  <a:lnTo>
                    <a:pt x="55025" y="155763"/>
                  </a:lnTo>
                  <a:lnTo>
                    <a:pt x="61536" y="150788"/>
                  </a:lnTo>
                  <a:lnTo>
                    <a:pt x="68951" y="141447"/>
                  </a:lnTo>
                  <a:lnTo>
                    <a:pt x="71977" y="136229"/>
                  </a:lnTo>
                  <a:lnTo>
                    <a:pt x="92441" y="136229"/>
                  </a:lnTo>
                  <a:lnTo>
                    <a:pt x="91926" y="132147"/>
                  </a:lnTo>
                  <a:lnTo>
                    <a:pt x="91919" y="131546"/>
                  </a:lnTo>
                  <a:lnTo>
                    <a:pt x="92296" y="125821"/>
                  </a:lnTo>
                  <a:lnTo>
                    <a:pt x="93500" y="118889"/>
                  </a:lnTo>
                  <a:lnTo>
                    <a:pt x="95401" y="110668"/>
                  </a:lnTo>
                  <a:lnTo>
                    <a:pt x="110355" y="50603"/>
                  </a:lnTo>
                  <a:lnTo>
                    <a:pt x="113284" y="39972"/>
                  </a:lnTo>
                  <a:lnTo>
                    <a:pt x="118815" y="27446"/>
                  </a:lnTo>
                  <a:lnTo>
                    <a:pt x="108502" y="27446"/>
                  </a:lnTo>
                  <a:lnTo>
                    <a:pt x="100073" y="13090"/>
                  </a:lnTo>
                  <a:lnTo>
                    <a:pt x="93546" y="7943"/>
                  </a:lnTo>
                  <a:close/>
                </a:path>
                <a:path w="180340" h="163829">
                  <a:moveTo>
                    <a:pt x="168951" y="104455"/>
                  </a:moveTo>
                  <a:lnTo>
                    <a:pt x="161367" y="104455"/>
                  </a:lnTo>
                  <a:lnTo>
                    <a:pt x="160652" y="105872"/>
                  </a:lnTo>
                  <a:lnTo>
                    <a:pt x="159947" y="108429"/>
                  </a:lnTo>
                  <a:lnTo>
                    <a:pt x="149002" y="132147"/>
                  </a:lnTo>
                  <a:lnTo>
                    <a:pt x="135725" y="146605"/>
                  </a:lnTo>
                  <a:lnTo>
                    <a:pt x="122515" y="153808"/>
                  </a:lnTo>
                  <a:lnTo>
                    <a:pt x="111775" y="155763"/>
                  </a:lnTo>
                  <a:lnTo>
                    <a:pt x="136380" y="155763"/>
                  </a:lnTo>
                  <a:lnTo>
                    <a:pt x="153986" y="139260"/>
                  </a:lnTo>
                  <a:lnTo>
                    <a:pt x="165152" y="120537"/>
                  </a:lnTo>
                  <a:lnTo>
                    <a:pt x="168833" y="108429"/>
                  </a:lnTo>
                  <a:lnTo>
                    <a:pt x="168951" y="104455"/>
                  </a:lnTo>
                  <a:close/>
                </a:path>
                <a:path w="180340" h="163829">
                  <a:moveTo>
                    <a:pt x="69457" y="0"/>
                  </a:moveTo>
                  <a:lnTo>
                    <a:pt x="26192" y="24440"/>
                  </a:lnTo>
                  <a:lnTo>
                    <a:pt x="11172" y="59247"/>
                  </a:lnTo>
                  <a:lnTo>
                    <a:pt x="18415" y="59247"/>
                  </a:lnTo>
                  <a:lnTo>
                    <a:pt x="19514" y="58543"/>
                  </a:lnTo>
                  <a:lnTo>
                    <a:pt x="20229" y="55282"/>
                  </a:lnTo>
                  <a:lnTo>
                    <a:pt x="31250" y="31731"/>
                  </a:lnTo>
                  <a:lnTo>
                    <a:pt x="44455" y="17253"/>
                  </a:lnTo>
                  <a:lnTo>
                    <a:pt x="57668" y="9955"/>
                  </a:lnTo>
                  <a:lnTo>
                    <a:pt x="68712" y="7943"/>
                  </a:lnTo>
                  <a:lnTo>
                    <a:pt x="93546" y="7943"/>
                  </a:lnTo>
                  <a:lnTo>
                    <a:pt x="89528" y="4774"/>
                  </a:lnTo>
                  <a:lnTo>
                    <a:pt x="78709" y="932"/>
                  </a:lnTo>
                  <a:lnTo>
                    <a:pt x="69457" y="0"/>
                  </a:lnTo>
                  <a:close/>
                </a:path>
                <a:path w="180340" h="163829">
                  <a:moveTo>
                    <a:pt x="171615" y="7943"/>
                  </a:moveTo>
                  <a:lnTo>
                    <a:pt x="156643" y="7943"/>
                  </a:lnTo>
                  <a:lnTo>
                    <a:pt x="164236" y="12622"/>
                  </a:lnTo>
                  <a:lnTo>
                    <a:pt x="157258" y="15217"/>
                  </a:lnTo>
                  <a:lnTo>
                    <a:pt x="151764" y="19813"/>
                  </a:lnTo>
                  <a:lnTo>
                    <a:pt x="148167" y="25698"/>
                  </a:lnTo>
                  <a:lnTo>
                    <a:pt x="146963" y="31731"/>
                  </a:lnTo>
                  <a:lnTo>
                    <a:pt x="146876" y="37941"/>
                  </a:lnTo>
                  <a:lnTo>
                    <a:pt x="150859" y="44826"/>
                  </a:lnTo>
                  <a:lnTo>
                    <a:pt x="160613" y="44826"/>
                  </a:lnTo>
                  <a:lnTo>
                    <a:pt x="167040" y="43580"/>
                  </a:lnTo>
                  <a:lnTo>
                    <a:pt x="173390" y="39753"/>
                  </a:lnTo>
                  <a:lnTo>
                    <a:pt x="178243" y="33214"/>
                  </a:lnTo>
                  <a:lnTo>
                    <a:pt x="180177" y="23831"/>
                  </a:lnTo>
                  <a:lnTo>
                    <a:pt x="176646" y="12177"/>
                  </a:lnTo>
                  <a:lnTo>
                    <a:pt x="171615" y="7943"/>
                  </a:lnTo>
                  <a:close/>
                </a:path>
                <a:path w="180340" h="163829">
                  <a:moveTo>
                    <a:pt x="146526" y="0"/>
                  </a:moveTo>
                  <a:lnTo>
                    <a:pt x="132332" y="3122"/>
                  </a:lnTo>
                  <a:lnTo>
                    <a:pt x="121271" y="10613"/>
                  </a:lnTo>
                  <a:lnTo>
                    <a:pt x="113332" y="19658"/>
                  </a:lnTo>
                  <a:lnTo>
                    <a:pt x="108502" y="27446"/>
                  </a:lnTo>
                  <a:lnTo>
                    <a:pt x="118815" y="27446"/>
                  </a:lnTo>
                  <a:lnTo>
                    <a:pt x="119565" y="25748"/>
                  </a:lnTo>
                  <a:lnTo>
                    <a:pt x="130185" y="13287"/>
                  </a:lnTo>
                  <a:lnTo>
                    <a:pt x="146171" y="7943"/>
                  </a:lnTo>
                  <a:lnTo>
                    <a:pt x="171615" y="7943"/>
                  </a:lnTo>
                  <a:lnTo>
                    <a:pt x="167957" y="4866"/>
                  </a:lnTo>
                  <a:lnTo>
                    <a:pt x="156965" y="1080"/>
                  </a:lnTo>
                  <a:lnTo>
                    <a:pt x="1465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99438" y="5747646"/>
              <a:ext cx="54248" cy="101664"/>
            </a:xfrm>
            <a:custGeom>
              <a:avLst/>
              <a:gdLst/>
              <a:ahLst/>
              <a:cxnLst/>
              <a:rect l="l" t="t" r="r" b="b"/>
              <a:pathLst>
                <a:path w="85725" h="160654">
                  <a:moveTo>
                    <a:pt x="51517" y="58029"/>
                  </a:moveTo>
                  <a:lnTo>
                    <a:pt x="31567" y="58029"/>
                  </a:lnTo>
                  <a:lnTo>
                    <a:pt x="16346" y="118836"/>
                  </a:lnTo>
                  <a:lnTo>
                    <a:pt x="15151" y="123868"/>
                  </a:lnTo>
                  <a:lnTo>
                    <a:pt x="12867" y="132955"/>
                  </a:lnTo>
                  <a:lnTo>
                    <a:pt x="12867" y="136256"/>
                  </a:lnTo>
                  <a:lnTo>
                    <a:pt x="15066" y="146267"/>
                  </a:lnTo>
                  <a:lnTo>
                    <a:pt x="20984" y="153801"/>
                  </a:lnTo>
                  <a:lnTo>
                    <a:pt x="29604" y="158547"/>
                  </a:lnTo>
                  <a:lnTo>
                    <a:pt x="39909" y="160198"/>
                  </a:lnTo>
                  <a:lnTo>
                    <a:pt x="58591" y="154629"/>
                  </a:lnTo>
                  <a:lnTo>
                    <a:pt x="60254" y="153122"/>
                  </a:lnTo>
                  <a:lnTo>
                    <a:pt x="35345" y="153122"/>
                  </a:lnTo>
                  <a:lnTo>
                    <a:pt x="31837" y="149853"/>
                  </a:lnTo>
                  <a:lnTo>
                    <a:pt x="31837" y="138258"/>
                  </a:lnTo>
                  <a:lnTo>
                    <a:pt x="32825" y="132955"/>
                  </a:lnTo>
                  <a:lnTo>
                    <a:pt x="33327" y="130439"/>
                  </a:lnTo>
                  <a:lnTo>
                    <a:pt x="51517" y="58060"/>
                  </a:lnTo>
                  <a:close/>
                </a:path>
                <a:path w="85725" h="160654">
                  <a:moveTo>
                    <a:pt x="83828" y="118330"/>
                  </a:moveTo>
                  <a:lnTo>
                    <a:pt x="76785" y="118330"/>
                  </a:lnTo>
                  <a:lnTo>
                    <a:pt x="76500" y="118836"/>
                  </a:lnTo>
                  <a:lnTo>
                    <a:pt x="74496" y="123124"/>
                  </a:lnTo>
                  <a:lnTo>
                    <a:pt x="68174" y="134510"/>
                  </a:lnTo>
                  <a:lnTo>
                    <a:pt x="60128" y="144078"/>
                  </a:lnTo>
                  <a:lnTo>
                    <a:pt x="50807" y="150668"/>
                  </a:lnTo>
                  <a:lnTo>
                    <a:pt x="40655" y="153122"/>
                  </a:lnTo>
                  <a:lnTo>
                    <a:pt x="60254" y="153122"/>
                  </a:lnTo>
                  <a:lnTo>
                    <a:pt x="72375" y="142132"/>
                  </a:lnTo>
                  <a:lnTo>
                    <a:pt x="80906" y="129016"/>
                  </a:lnTo>
                  <a:lnTo>
                    <a:pt x="83828" y="121591"/>
                  </a:lnTo>
                  <a:lnTo>
                    <a:pt x="83828" y="118330"/>
                  </a:lnTo>
                  <a:close/>
                </a:path>
                <a:path w="85725" h="160654">
                  <a:moveTo>
                    <a:pt x="85359" y="48942"/>
                  </a:moveTo>
                  <a:lnTo>
                    <a:pt x="0" y="48942"/>
                  </a:lnTo>
                  <a:lnTo>
                    <a:pt x="0" y="58029"/>
                  </a:lnTo>
                  <a:lnTo>
                    <a:pt x="85359" y="58029"/>
                  </a:lnTo>
                  <a:lnTo>
                    <a:pt x="85359" y="48942"/>
                  </a:lnTo>
                  <a:close/>
                </a:path>
                <a:path w="85725" h="160654">
                  <a:moveTo>
                    <a:pt x="60369" y="0"/>
                  </a:moveTo>
                  <a:lnTo>
                    <a:pt x="48997" y="0"/>
                  </a:lnTo>
                  <a:lnTo>
                    <a:pt x="45218" y="4288"/>
                  </a:lnTo>
                  <a:lnTo>
                    <a:pt x="43444" y="10849"/>
                  </a:lnTo>
                  <a:lnTo>
                    <a:pt x="42757" y="13296"/>
                  </a:lnTo>
                  <a:lnTo>
                    <a:pt x="39777" y="25355"/>
                  </a:lnTo>
                  <a:lnTo>
                    <a:pt x="33841" y="48942"/>
                  </a:lnTo>
                  <a:lnTo>
                    <a:pt x="53801" y="48942"/>
                  </a:lnTo>
                  <a:lnTo>
                    <a:pt x="63120" y="11594"/>
                  </a:lnTo>
                  <a:lnTo>
                    <a:pt x="63403" y="10336"/>
                  </a:lnTo>
                  <a:lnTo>
                    <a:pt x="63908" y="9077"/>
                  </a:lnTo>
                  <a:lnTo>
                    <a:pt x="63908" y="3530"/>
                  </a:lnTo>
                  <a:lnTo>
                    <a:pt x="603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31660" y="5811358"/>
              <a:ext cx="0" cy="55052"/>
            </a:xfrm>
            <a:custGeom>
              <a:avLst/>
              <a:gdLst/>
              <a:ahLst/>
              <a:cxnLst/>
              <a:rect l="l" t="t" r="r" b="b"/>
              <a:pathLst>
                <a:path h="86995">
                  <a:moveTo>
                    <a:pt x="0" y="0"/>
                  </a:moveTo>
                  <a:lnTo>
                    <a:pt x="0" y="86760"/>
                  </a:lnTo>
                </a:path>
              </a:pathLst>
            </a:custGeom>
            <a:ln w="12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72759" y="5807438"/>
              <a:ext cx="117738" cy="0"/>
            </a:xfrm>
            <a:custGeom>
              <a:avLst/>
              <a:gdLst/>
              <a:ahLst/>
              <a:cxnLst/>
              <a:rect l="l" t="t" r="r" b="b"/>
              <a:pathLst>
                <a:path w="186054">
                  <a:moveTo>
                    <a:pt x="0" y="0"/>
                  </a:moveTo>
                  <a:lnTo>
                    <a:pt x="185882" y="0"/>
                  </a:lnTo>
                </a:path>
              </a:pathLst>
            </a:custGeom>
            <a:ln w="123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931660" y="5748613"/>
              <a:ext cx="0" cy="55052"/>
            </a:xfrm>
            <a:custGeom>
              <a:avLst/>
              <a:gdLst/>
              <a:ahLst/>
              <a:cxnLst/>
              <a:rect l="l" t="t" r="r" b="b"/>
              <a:pathLst>
                <a:path h="86995">
                  <a:moveTo>
                    <a:pt x="0" y="0"/>
                  </a:moveTo>
                  <a:lnTo>
                    <a:pt x="0" y="86764"/>
                  </a:lnTo>
                </a:path>
              </a:pathLst>
            </a:custGeom>
            <a:ln w="12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19277" y="5741422"/>
              <a:ext cx="58266" cy="106085"/>
            </a:xfrm>
            <a:custGeom>
              <a:avLst/>
              <a:gdLst/>
              <a:ahLst/>
              <a:cxnLst/>
              <a:rect l="l" t="t" r="r" b="b"/>
              <a:pathLst>
                <a:path w="92075" h="167640">
                  <a:moveTo>
                    <a:pt x="91895" y="158439"/>
                  </a:moveTo>
                  <a:lnTo>
                    <a:pt x="1770" y="158439"/>
                  </a:lnTo>
                  <a:lnTo>
                    <a:pt x="1770" y="167516"/>
                  </a:lnTo>
                  <a:lnTo>
                    <a:pt x="9383" y="167239"/>
                  </a:lnTo>
                  <a:lnTo>
                    <a:pt x="36377" y="166614"/>
                  </a:lnTo>
                  <a:lnTo>
                    <a:pt x="91895" y="166614"/>
                  </a:lnTo>
                  <a:lnTo>
                    <a:pt x="91895" y="158439"/>
                  </a:lnTo>
                  <a:close/>
                </a:path>
                <a:path w="92075" h="167640">
                  <a:moveTo>
                    <a:pt x="91895" y="166614"/>
                  </a:moveTo>
                  <a:lnTo>
                    <a:pt x="56300" y="166614"/>
                  </a:lnTo>
                  <a:lnTo>
                    <a:pt x="91895" y="167516"/>
                  </a:lnTo>
                  <a:lnTo>
                    <a:pt x="91895" y="166614"/>
                  </a:lnTo>
                  <a:close/>
                </a:path>
                <a:path w="92075" h="167640">
                  <a:moveTo>
                    <a:pt x="57064" y="18169"/>
                  </a:moveTo>
                  <a:lnTo>
                    <a:pt x="36601" y="18169"/>
                  </a:lnTo>
                  <a:lnTo>
                    <a:pt x="36601" y="146836"/>
                  </a:lnTo>
                  <a:lnTo>
                    <a:pt x="36207" y="152147"/>
                  </a:lnTo>
                  <a:lnTo>
                    <a:pt x="33447" y="155747"/>
                  </a:lnTo>
                  <a:lnTo>
                    <a:pt x="25958" y="157792"/>
                  </a:lnTo>
                  <a:lnTo>
                    <a:pt x="11372" y="158439"/>
                  </a:lnTo>
                  <a:lnTo>
                    <a:pt x="82334" y="158439"/>
                  </a:lnTo>
                  <a:lnTo>
                    <a:pt x="67725" y="157792"/>
                  </a:lnTo>
                  <a:lnTo>
                    <a:pt x="60223" y="155747"/>
                  </a:lnTo>
                  <a:lnTo>
                    <a:pt x="57459" y="152147"/>
                  </a:lnTo>
                  <a:lnTo>
                    <a:pt x="57064" y="146836"/>
                  </a:lnTo>
                  <a:lnTo>
                    <a:pt x="57064" y="18169"/>
                  </a:lnTo>
                  <a:close/>
                </a:path>
                <a:path w="92075" h="167640">
                  <a:moveTo>
                    <a:pt x="56550" y="0"/>
                  </a:moveTo>
                  <a:lnTo>
                    <a:pt x="49467" y="0"/>
                  </a:lnTo>
                  <a:lnTo>
                    <a:pt x="36389" y="9243"/>
                  </a:lnTo>
                  <a:lnTo>
                    <a:pt x="22568" y="14054"/>
                  </a:lnTo>
                  <a:lnTo>
                    <a:pt x="9830" y="15879"/>
                  </a:lnTo>
                  <a:lnTo>
                    <a:pt x="0" y="16166"/>
                  </a:lnTo>
                  <a:lnTo>
                    <a:pt x="0" y="25244"/>
                  </a:lnTo>
                  <a:lnTo>
                    <a:pt x="6323" y="25133"/>
                  </a:lnTo>
                  <a:lnTo>
                    <a:pt x="15364" y="24359"/>
                  </a:lnTo>
                  <a:lnTo>
                    <a:pt x="25874" y="22259"/>
                  </a:lnTo>
                  <a:lnTo>
                    <a:pt x="36601" y="18169"/>
                  </a:lnTo>
                  <a:lnTo>
                    <a:pt x="57064" y="18169"/>
                  </a:lnTo>
                  <a:lnTo>
                    <a:pt x="57064" y="243"/>
                  </a:lnTo>
                  <a:lnTo>
                    <a:pt x="565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72197" y="1299165"/>
              <a:ext cx="105683" cy="148277"/>
            </a:xfrm>
            <a:custGeom>
              <a:avLst/>
              <a:gdLst/>
              <a:ahLst/>
              <a:cxnLst/>
              <a:rect l="l" t="t" r="r" b="b"/>
              <a:pathLst>
                <a:path w="167004" h="234314">
                  <a:moveTo>
                    <a:pt x="31482" y="178868"/>
                  </a:moveTo>
                  <a:lnTo>
                    <a:pt x="27858" y="178868"/>
                  </a:lnTo>
                  <a:lnTo>
                    <a:pt x="21189" y="180053"/>
                  </a:lnTo>
                  <a:lnTo>
                    <a:pt x="14612" y="183988"/>
                  </a:lnTo>
                  <a:lnTo>
                    <a:pt x="9592" y="191240"/>
                  </a:lnTo>
                  <a:lnTo>
                    <a:pt x="7593" y="202379"/>
                  </a:lnTo>
                  <a:lnTo>
                    <a:pt x="10434" y="214906"/>
                  </a:lnTo>
                  <a:lnTo>
                    <a:pt x="18367" y="224872"/>
                  </a:lnTo>
                  <a:lnTo>
                    <a:pt x="30506" y="231454"/>
                  </a:lnTo>
                  <a:lnTo>
                    <a:pt x="45963" y="233831"/>
                  </a:lnTo>
                  <a:lnTo>
                    <a:pt x="73491" y="228052"/>
                  </a:lnTo>
                  <a:lnTo>
                    <a:pt x="76919" y="225887"/>
                  </a:lnTo>
                  <a:lnTo>
                    <a:pt x="45963" y="225887"/>
                  </a:lnTo>
                  <a:lnTo>
                    <a:pt x="40409" y="225496"/>
                  </a:lnTo>
                  <a:lnTo>
                    <a:pt x="32637" y="223580"/>
                  </a:lnTo>
                  <a:lnTo>
                    <a:pt x="24651" y="219024"/>
                  </a:lnTo>
                  <a:lnTo>
                    <a:pt x="18455" y="210713"/>
                  </a:lnTo>
                  <a:lnTo>
                    <a:pt x="28963" y="210713"/>
                  </a:lnTo>
                  <a:lnTo>
                    <a:pt x="34042" y="206354"/>
                  </a:lnTo>
                  <a:lnTo>
                    <a:pt x="37660" y="203125"/>
                  </a:lnTo>
                  <a:lnTo>
                    <a:pt x="41276" y="198414"/>
                  </a:lnTo>
                  <a:lnTo>
                    <a:pt x="41276" y="180329"/>
                  </a:lnTo>
                  <a:lnTo>
                    <a:pt x="31482" y="178868"/>
                  </a:lnTo>
                  <a:close/>
                </a:path>
                <a:path w="167004" h="234314">
                  <a:moveTo>
                    <a:pt x="133801" y="147460"/>
                  </a:moveTo>
                  <a:lnTo>
                    <a:pt x="109287" y="147460"/>
                  </a:lnTo>
                  <a:lnTo>
                    <a:pt x="105610" y="161535"/>
                  </a:lnTo>
                  <a:lnTo>
                    <a:pt x="101189" y="175144"/>
                  </a:lnTo>
                  <a:lnTo>
                    <a:pt x="77926" y="211856"/>
                  </a:lnTo>
                  <a:lnTo>
                    <a:pt x="45963" y="225887"/>
                  </a:lnTo>
                  <a:lnTo>
                    <a:pt x="76919" y="225887"/>
                  </a:lnTo>
                  <a:lnTo>
                    <a:pt x="98475" y="212274"/>
                  </a:lnTo>
                  <a:lnTo>
                    <a:pt x="118369" y="188837"/>
                  </a:lnTo>
                  <a:lnTo>
                    <a:pt x="130625" y="160078"/>
                  </a:lnTo>
                  <a:lnTo>
                    <a:pt x="133801" y="147460"/>
                  </a:lnTo>
                  <a:close/>
                </a:path>
                <a:path w="167004" h="234314">
                  <a:moveTo>
                    <a:pt x="68267" y="7943"/>
                  </a:moveTo>
                  <a:lnTo>
                    <a:pt x="55726" y="7943"/>
                  </a:lnTo>
                  <a:lnTo>
                    <a:pt x="55726" y="19494"/>
                  </a:lnTo>
                  <a:lnTo>
                    <a:pt x="55121" y="26301"/>
                  </a:lnTo>
                  <a:lnTo>
                    <a:pt x="53601" y="32968"/>
                  </a:lnTo>
                  <a:lnTo>
                    <a:pt x="51609" y="39229"/>
                  </a:lnTo>
                  <a:lnTo>
                    <a:pt x="49302" y="45594"/>
                  </a:lnTo>
                  <a:lnTo>
                    <a:pt x="40192" y="70439"/>
                  </a:lnTo>
                  <a:lnTo>
                    <a:pt x="33647" y="90747"/>
                  </a:lnTo>
                  <a:lnTo>
                    <a:pt x="29818" y="107069"/>
                  </a:lnTo>
                  <a:lnTo>
                    <a:pt x="28572" y="120728"/>
                  </a:lnTo>
                  <a:lnTo>
                    <a:pt x="32472" y="141013"/>
                  </a:lnTo>
                  <a:lnTo>
                    <a:pt x="42653" y="154289"/>
                  </a:lnTo>
                  <a:lnTo>
                    <a:pt x="56842" y="161535"/>
                  </a:lnTo>
                  <a:lnTo>
                    <a:pt x="72762" y="163733"/>
                  </a:lnTo>
                  <a:lnTo>
                    <a:pt x="82988" y="162611"/>
                  </a:lnTo>
                  <a:lnTo>
                    <a:pt x="92505" y="159385"/>
                  </a:lnTo>
                  <a:lnTo>
                    <a:pt x="98727" y="155755"/>
                  </a:lnTo>
                  <a:lnTo>
                    <a:pt x="74181" y="155755"/>
                  </a:lnTo>
                  <a:lnTo>
                    <a:pt x="62890" y="153064"/>
                  </a:lnTo>
                  <a:lnTo>
                    <a:pt x="56043" y="146142"/>
                  </a:lnTo>
                  <a:lnTo>
                    <a:pt x="52657" y="136714"/>
                  </a:lnTo>
                  <a:lnTo>
                    <a:pt x="51747" y="126505"/>
                  </a:lnTo>
                  <a:lnTo>
                    <a:pt x="52899" y="112896"/>
                  </a:lnTo>
                  <a:lnTo>
                    <a:pt x="56357" y="96779"/>
                  </a:lnTo>
                  <a:lnTo>
                    <a:pt x="62124" y="77815"/>
                  </a:lnTo>
                  <a:lnTo>
                    <a:pt x="70203" y="55667"/>
                  </a:lnTo>
                  <a:lnTo>
                    <a:pt x="73778" y="46362"/>
                  </a:lnTo>
                  <a:lnTo>
                    <a:pt x="75996" y="39806"/>
                  </a:lnTo>
                  <a:lnTo>
                    <a:pt x="77128" y="34673"/>
                  </a:lnTo>
                  <a:lnTo>
                    <a:pt x="77445" y="29639"/>
                  </a:lnTo>
                  <a:lnTo>
                    <a:pt x="75356" y="18143"/>
                  </a:lnTo>
                  <a:lnTo>
                    <a:pt x="69401" y="8717"/>
                  </a:lnTo>
                  <a:lnTo>
                    <a:pt x="68267" y="7943"/>
                  </a:lnTo>
                  <a:close/>
                </a:path>
                <a:path w="167004" h="234314">
                  <a:moveTo>
                    <a:pt x="161748" y="3966"/>
                  </a:moveTo>
                  <a:lnTo>
                    <a:pt x="152700" y="3966"/>
                  </a:lnTo>
                  <a:lnTo>
                    <a:pt x="146917" y="6131"/>
                  </a:lnTo>
                  <a:lnTo>
                    <a:pt x="143683" y="11554"/>
                  </a:lnTo>
                  <a:lnTo>
                    <a:pt x="142938" y="13366"/>
                  </a:lnTo>
                  <a:lnTo>
                    <a:pt x="140064" y="24566"/>
                  </a:lnTo>
                  <a:lnTo>
                    <a:pt x="138614" y="31102"/>
                  </a:lnTo>
                  <a:lnTo>
                    <a:pt x="136707" y="38205"/>
                  </a:lnTo>
                  <a:lnTo>
                    <a:pt x="134799" y="45594"/>
                  </a:lnTo>
                  <a:lnTo>
                    <a:pt x="133039" y="52757"/>
                  </a:lnTo>
                  <a:lnTo>
                    <a:pt x="131371" y="59992"/>
                  </a:lnTo>
                  <a:lnTo>
                    <a:pt x="115079" y="125056"/>
                  </a:lnTo>
                  <a:lnTo>
                    <a:pt x="111431" y="132142"/>
                  </a:lnTo>
                  <a:lnTo>
                    <a:pt x="103040" y="142441"/>
                  </a:lnTo>
                  <a:lnTo>
                    <a:pt x="90444" y="151721"/>
                  </a:lnTo>
                  <a:lnTo>
                    <a:pt x="74181" y="155755"/>
                  </a:lnTo>
                  <a:lnTo>
                    <a:pt x="98727" y="155755"/>
                  </a:lnTo>
                  <a:lnTo>
                    <a:pt x="101281" y="154265"/>
                  </a:lnTo>
                  <a:lnTo>
                    <a:pt x="109287" y="147460"/>
                  </a:lnTo>
                  <a:lnTo>
                    <a:pt x="133801" y="147460"/>
                  </a:lnTo>
                  <a:lnTo>
                    <a:pt x="165388" y="22010"/>
                  </a:lnTo>
                  <a:lnTo>
                    <a:pt x="166827" y="16982"/>
                  </a:lnTo>
                  <a:lnTo>
                    <a:pt x="166827" y="7240"/>
                  </a:lnTo>
                  <a:lnTo>
                    <a:pt x="161748" y="3966"/>
                  </a:lnTo>
                  <a:close/>
                </a:path>
                <a:path w="167004" h="234314">
                  <a:moveTo>
                    <a:pt x="47778" y="0"/>
                  </a:moveTo>
                  <a:lnTo>
                    <a:pt x="25800" y="8239"/>
                  </a:lnTo>
                  <a:lnTo>
                    <a:pt x="10988" y="26611"/>
                  </a:lnTo>
                  <a:lnTo>
                    <a:pt x="2627" y="45594"/>
                  </a:lnTo>
                  <a:lnTo>
                    <a:pt x="0" y="55667"/>
                  </a:lnTo>
                  <a:lnTo>
                    <a:pt x="0" y="59278"/>
                  </a:lnTo>
                  <a:lnTo>
                    <a:pt x="7948" y="59278"/>
                  </a:lnTo>
                  <a:lnTo>
                    <a:pt x="8299" y="58534"/>
                  </a:lnTo>
                  <a:lnTo>
                    <a:pt x="10140" y="52684"/>
                  </a:lnTo>
                  <a:lnTo>
                    <a:pt x="18224" y="31424"/>
                  </a:lnTo>
                  <a:lnTo>
                    <a:pt x="27445" y="17612"/>
                  </a:lnTo>
                  <a:lnTo>
                    <a:pt x="37139" y="10169"/>
                  </a:lnTo>
                  <a:lnTo>
                    <a:pt x="46668" y="7943"/>
                  </a:lnTo>
                  <a:lnTo>
                    <a:pt x="68267" y="7943"/>
                  </a:lnTo>
                  <a:lnTo>
                    <a:pt x="60052" y="2342"/>
                  </a:lnTo>
                  <a:lnTo>
                    <a:pt x="47778" y="0"/>
                  </a:lnTo>
                  <a:close/>
                </a:path>
                <a:path w="167004" h="234314">
                  <a:moveTo>
                    <a:pt x="165388" y="2201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84492" y="1334890"/>
              <a:ext cx="54248" cy="101664"/>
            </a:xfrm>
            <a:custGeom>
              <a:avLst/>
              <a:gdLst/>
              <a:ahLst/>
              <a:cxnLst/>
              <a:rect l="l" t="t" r="r" b="b"/>
              <a:pathLst>
                <a:path w="85725" h="160655">
                  <a:moveTo>
                    <a:pt x="51476" y="58028"/>
                  </a:moveTo>
                  <a:lnTo>
                    <a:pt x="31567" y="58028"/>
                  </a:lnTo>
                  <a:lnTo>
                    <a:pt x="16332" y="118844"/>
                  </a:lnTo>
                  <a:lnTo>
                    <a:pt x="15115" y="123877"/>
                  </a:lnTo>
                  <a:lnTo>
                    <a:pt x="12867" y="132915"/>
                  </a:lnTo>
                  <a:lnTo>
                    <a:pt x="12867" y="136216"/>
                  </a:lnTo>
                  <a:lnTo>
                    <a:pt x="15066" y="146227"/>
                  </a:lnTo>
                  <a:lnTo>
                    <a:pt x="20981" y="153760"/>
                  </a:lnTo>
                  <a:lnTo>
                    <a:pt x="29589" y="158506"/>
                  </a:lnTo>
                  <a:lnTo>
                    <a:pt x="39869" y="160157"/>
                  </a:lnTo>
                  <a:lnTo>
                    <a:pt x="58574" y="154589"/>
                  </a:lnTo>
                  <a:lnTo>
                    <a:pt x="60195" y="153122"/>
                  </a:lnTo>
                  <a:lnTo>
                    <a:pt x="35305" y="153122"/>
                  </a:lnTo>
                  <a:lnTo>
                    <a:pt x="31796" y="149861"/>
                  </a:lnTo>
                  <a:lnTo>
                    <a:pt x="31796" y="138258"/>
                  </a:lnTo>
                  <a:lnTo>
                    <a:pt x="32794" y="132915"/>
                  </a:lnTo>
                  <a:lnTo>
                    <a:pt x="33300" y="130439"/>
                  </a:lnTo>
                  <a:lnTo>
                    <a:pt x="51476" y="58028"/>
                  </a:lnTo>
                  <a:close/>
                </a:path>
                <a:path w="85725" h="160655">
                  <a:moveTo>
                    <a:pt x="83828" y="118330"/>
                  </a:moveTo>
                  <a:lnTo>
                    <a:pt x="76744" y="118330"/>
                  </a:lnTo>
                  <a:lnTo>
                    <a:pt x="76474" y="118844"/>
                  </a:lnTo>
                  <a:lnTo>
                    <a:pt x="74470" y="123093"/>
                  </a:lnTo>
                  <a:lnTo>
                    <a:pt x="68159" y="134501"/>
                  </a:lnTo>
                  <a:lnTo>
                    <a:pt x="60108" y="144077"/>
                  </a:lnTo>
                  <a:lnTo>
                    <a:pt x="50775" y="150669"/>
                  </a:lnTo>
                  <a:lnTo>
                    <a:pt x="40614" y="153122"/>
                  </a:lnTo>
                  <a:lnTo>
                    <a:pt x="60195" y="153122"/>
                  </a:lnTo>
                  <a:lnTo>
                    <a:pt x="72370" y="142097"/>
                  </a:lnTo>
                  <a:lnTo>
                    <a:pt x="80905" y="128992"/>
                  </a:lnTo>
                  <a:lnTo>
                    <a:pt x="83828" y="121591"/>
                  </a:lnTo>
                  <a:lnTo>
                    <a:pt x="83828" y="118330"/>
                  </a:lnTo>
                  <a:close/>
                </a:path>
                <a:path w="85725" h="160655">
                  <a:moveTo>
                    <a:pt x="85327" y="48911"/>
                  </a:moveTo>
                  <a:lnTo>
                    <a:pt x="0" y="48911"/>
                  </a:lnTo>
                  <a:lnTo>
                    <a:pt x="0" y="58028"/>
                  </a:lnTo>
                  <a:lnTo>
                    <a:pt x="85327" y="58028"/>
                  </a:lnTo>
                  <a:lnTo>
                    <a:pt x="85327" y="48911"/>
                  </a:lnTo>
                  <a:close/>
                </a:path>
                <a:path w="85725" h="160655">
                  <a:moveTo>
                    <a:pt x="60333" y="0"/>
                  </a:moveTo>
                  <a:lnTo>
                    <a:pt x="48957" y="0"/>
                  </a:lnTo>
                  <a:lnTo>
                    <a:pt x="45178" y="4283"/>
                  </a:lnTo>
                  <a:lnTo>
                    <a:pt x="43417" y="10849"/>
                  </a:lnTo>
                  <a:lnTo>
                    <a:pt x="42733" y="13278"/>
                  </a:lnTo>
                  <a:lnTo>
                    <a:pt x="39757" y="25337"/>
                  </a:lnTo>
                  <a:lnTo>
                    <a:pt x="33802" y="48911"/>
                  </a:lnTo>
                  <a:lnTo>
                    <a:pt x="53765" y="48911"/>
                  </a:lnTo>
                  <a:lnTo>
                    <a:pt x="63132" y="11602"/>
                  </a:lnTo>
                  <a:lnTo>
                    <a:pt x="63364" y="10335"/>
                  </a:lnTo>
                  <a:lnTo>
                    <a:pt x="63878" y="9086"/>
                  </a:lnTo>
                  <a:lnTo>
                    <a:pt x="63878" y="3539"/>
                  </a:lnTo>
                  <a:lnTo>
                    <a:pt x="603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916704" y="1398575"/>
              <a:ext cx="0" cy="55052"/>
            </a:xfrm>
            <a:custGeom>
              <a:avLst/>
              <a:gdLst/>
              <a:ahLst/>
              <a:cxnLst/>
              <a:rect l="l" t="t" r="r" b="b"/>
              <a:pathLst>
                <a:path h="86994">
                  <a:moveTo>
                    <a:pt x="0" y="0"/>
                  </a:moveTo>
                  <a:lnTo>
                    <a:pt x="0" y="86760"/>
                  </a:lnTo>
                </a:path>
              </a:pathLst>
            </a:custGeom>
            <a:ln w="12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57816" y="1394671"/>
              <a:ext cx="117738" cy="0"/>
            </a:xfrm>
            <a:custGeom>
              <a:avLst/>
              <a:gdLst/>
              <a:ahLst/>
              <a:cxnLst/>
              <a:rect l="l" t="t" r="r" b="b"/>
              <a:pathLst>
                <a:path w="186054">
                  <a:moveTo>
                    <a:pt x="0" y="0"/>
                  </a:moveTo>
                  <a:lnTo>
                    <a:pt x="185877" y="0"/>
                  </a:lnTo>
                </a:path>
              </a:pathLst>
            </a:custGeom>
            <a:ln w="123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916704" y="1335836"/>
              <a:ext cx="0" cy="55052"/>
            </a:xfrm>
            <a:custGeom>
              <a:avLst/>
              <a:gdLst/>
              <a:ahLst/>
              <a:cxnLst/>
              <a:rect l="l" t="t" r="r" b="b"/>
              <a:pathLst>
                <a:path h="86994">
                  <a:moveTo>
                    <a:pt x="0" y="0"/>
                  </a:moveTo>
                  <a:lnTo>
                    <a:pt x="0" y="86804"/>
                  </a:lnTo>
                </a:path>
              </a:pathLst>
            </a:custGeom>
            <a:ln w="12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004958" y="1328673"/>
              <a:ext cx="58266" cy="106085"/>
            </a:xfrm>
            <a:custGeom>
              <a:avLst/>
              <a:gdLst/>
              <a:ahLst/>
              <a:cxnLst/>
              <a:rect l="l" t="t" r="r" b="b"/>
              <a:pathLst>
                <a:path w="92075" h="167639">
                  <a:moveTo>
                    <a:pt x="91895" y="158385"/>
                  </a:moveTo>
                  <a:lnTo>
                    <a:pt x="1769" y="158385"/>
                  </a:lnTo>
                  <a:lnTo>
                    <a:pt x="1769" y="167463"/>
                  </a:lnTo>
                  <a:lnTo>
                    <a:pt x="36376" y="166609"/>
                  </a:lnTo>
                  <a:lnTo>
                    <a:pt x="91895" y="166609"/>
                  </a:lnTo>
                  <a:lnTo>
                    <a:pt x="91895" y="158385"/>
                  </a:lnTo>
                  <a:close/>
                </a:path>
                <a:path w="92075" h="167639">
                  <a:moveTo>
                    <a:pt x="91895" y="166609"/>
                  </a:moveTo>
                  <a:lnTo>
                    <a:pt x="56298" y="166609"/>
                  </a:lnTo>
                  <a:lnTo>
                    <a:pt x="91895" y="167463"/>
                  </a:lnTo>
                  <a:lnTo>
                    <a:pt x="91895" y="166609"/>
                  </a:lnTo>
                  <a:close/>
                </a:path>
                <a:path w="92075" h="167639">
                  <a:moveTo>
                    <a:pt x="57064" y="18155"/>
                  </a:moveTo>
                  <a:lnTo>
                    <a:pt x="36600" y="18155"/>
                  </a:lnTo>
                  <a:lnTo>
                    <a:pt x="36600" y="146791"/>
                  </a:lnTo>
                  <a:lnTo>
                    <a:pt x="36205" y="152119"/>
                  </a:lnTo>
                  <a:lnTo>
                    <a:pt x="33446" y="155713"/>
                  </a:lnTo>
                  <a:lnTo>
                    <a:pt x="25956" y="157745"/>
                  </a:lnTo>
                  <a:lnTo>
                    <a:pt x="11371" y="158385"/>
                  </a:lnTo>
                  <a:lnTo>
                    <a:pt x="82332" y="158385"/>
                  </a:lnTo>
                  <a:lnTo>
                    <a:pt x="67724" y="157745"/>
                  </a:lnTo>
                  <a:lnTo>
                    <a:pt x="60223" y="155713"/>
                  </a:lnTo>
                  <a:lnTo>
                    <a:pt x="57459" y="152119"/>
                  </a:lnTo>
                  <a:lnTo>
                    <a:pt x="57064" y="146791"/>
                  </a:lnTo>
                  <a:lnTo>
                    <a:pt x="57064" y="18155"/>
                  </a:lnTo>
                  <a:close/>
                </a:path>
                <a:path w="92075" h="167639">
                  <a:moveTo>
                    <a:pt x="56550" y="0"/>
                  </a:moveTo>
                  <a:lnTo>
                    <a:pt x="49467" y="0"/>
                  </a:lnTo>
                  <a:lnTo>
                    <a:pt x="36388" y="9215"/>
                  </a:lnTo>
                  <a:lnTo>
                    <a:pt x="22565" y="14008"/>
                  </a:lnTo>
                  <a:lnTo>
                    <a:pt x="9826" y="15824"/>
                  </a:lnTo>
                  <a:lnTo>
                    <a:pt x="0" y="16108"/>
                  </a:lnTo>
                  <a:lnTo>
                    <a:pt x="0" y="25186"/>
                  </a:lnTo>
                  <a:lnTo>
                    <a:pt x="6323" y="25076"/>
                  </a:lnTo>
                  <a:lnTo>
                    <a:pt x="15364" y="24307"/>
                  </a:lnTo>
                  <a:lnTo>
                    <a:pt x="25873" y="22220"/>
                  </a:lnTo>
                  <a:lnTo>
                    <a:pt x="36600" y="18155"/>
                  </a:lnTo>
                  <a:lnTo>
                    <a:pt x="57064" y="18155"/>
                  </a:lnTo>
                  <a:lnTo>
                    <a:pt x="57064" y="229"/>
                  </a:lnTo>
                  <a:lnTo>
                    <a:pt x="565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957085" y="1305609"/>
              <a:ext cx="105683" cy="148277"/>
            </a:xfrm>
            <a:custGeom>
              <a:avLst/>
              <a:gdLst/>
              <a:ahLst/>
              <a:cxnLst/>
              <a:rect l="l" t="t" r="r" b="b"/>
              <a:pathLst>
                <a:path w="167004" h="234314">
                  <a:moveTo>
                    <a:pt x="31485" y="178907"/>
                  </a:moveTo>
                  <a:lnTo>
                    <a:pt x="27858" y="178907"/>
                  </a:lnTo>
                  <a:lnTo>
                    <a:pt x="21187" y="180087"/>
                  </a:lnTo>
                  <a:lnTo>
                    <a:pt x="14607" y="184010"/>
                  </a:lnTo>
                  <a:lnTo>
                    <a:pt x="9584" y="191249"/>
                  </a:lnTo>
                  <a:lnTo>
                    <a:pt x="7584" y="202375"/>
                  </a:lnTo>
                  <a:lnTo>
                    <a:pt x="10425" y="214919"/>
                  </a:lnTo>
                  <a:lnTo>
                    <a:pt x="18359" y="224882"/>
                  </a:lnTo>
                  <a:lnTo>
                    <a:pt x="30500" y="231455"/>
                  </a:lnTo>
                  <a:lnTo>
                    <a:pt x="45963" y="233826"/>
                  </a:lnTo>
                  <a:lnTo>
                    <a:pt x="73491" y="228047"/>
                  </a:lnTo>
                  <a:lnTo>
                    <a:pt x="76911" y="225887"/>
                  </a:lnTo>
                  <a:lnTo>
                    <a:pt x="45963" y="225887"/>
                  </a:lnTo>
                  <a:lnTo>
                    <a:pt x="40386" y="225495"/>
                  </a:lnTo>
                  <a:lnTo>
                    <a:pt x="32607" y="223579"/>
                  </a:lnTo>
                  <a:lnTo>
                    <a:pt x="24630" y="219026"/>
                  </a:lnTo>
                  <a:lnTo>
                    <a:pt x="18459" y="210722"/>
                  </a:lnTo>
                  <a:lnTo>
                    <a:pt x="28967" y="210722"/>
                  </a:lnTo>
                  <a:lnTo>
                    <a:pt x="34005" y="206394"/>
                  </a:lnTo>
                  <a:lnTo>
                    <a:pt x="37619" y="203132"/>
                  </a:lnTo>
                  <a:lnTo>
                    <a:pt x="41239" y="198409"/>
                  </a:lnTo>
                  <a:lnTo>
                    <a:pt x="41239" y="180365"/>
                  </a:lnTo>
                  <a:lnTo>
                    <a:pt x="31485" y="178907"/>
                  </a:lnTo>
                  <a:close/>
                </a:path>
                <a:path w="167004" h="234314">
                  <a:moveTo>
                    <a:pt x="133795" y="147455"/>
                  </a:moveTo>
                  <a:lnTo>
                    <a:pt x="109287" y="147455"/>
                  </a:lnTo>
                  <a:lnTo>
                    <a:pt x="105605" y="161544"/>
                  </a:lnTo>
                  <a:lnTo>
                    <a:pt x="101180" y="175162"/>
                  </a:lnTo>
                  <a:lnTo>
                    <a:pt x="77909" y="211876"/>
                  </a:lnTo>
                  <a:lnTo>
                    <a:pt x="45963" y="225887"/>
                  </a:lnTo>
                  <a:lnTo>
                    <a:pt x="76911" y="225887"/>
                  </a:lnTo>
                  <a:lnTo>
                    <a:pt x="98472" y="212270"/>
                  </a:lnTo>
                  <a:lnTo>
                    <a:pt x="118362" y="188834"/>
                  </a:lnTo>
                  <a:lnTo>
                    <a:pt x="130616" y="160078"/>
                  </a:lnTo>
                  <a:lnTo>
                    <a:pt x="133795" y="147455"/>
                  </a:lnTo>
                  <a:close/>
                </a:path>
                <a:path w="167004" h="234314">
                  <a:moveTo>
                    <a:pt x="68223" y="7938"/>
                  </a:moveTo>
                  <a:lnTo>
                    <a:pt x="55685" y="7938"/>
                  </a:lnTo>
                  <a:lnTo>
                    <a:pt x="55685" y="19542"/>
                  </a:lnTo>
                  <a:lnTo>
                    <a:pt x="55085" y="26320"/>
                  </a:lnTo>
                  <a:lnTo>
                    <a:pt x="53576" y="32975"/>
                  </a:lnTo>
                  <a:lnTo>
                    <a:pt x="51595" y="39230"/>
                  </a:lnTo>
                  <a:lnTo>
                    <a:pt x="49293" y="45590"/>
                  </a:lnTo>
                  <a:lnTo>
                    <a:pt x="40187" y="70460"/>
                  </a:lnTo>
                  <a:lnTo>
                    <a:pt x="33642" y="90779"/>
                  </a:lnTo>
                  <a:lnTo>
                    <a:pt x="29811" y="107094"/>
                  </a:lnTo>
                  <a:lnTo>
                    <a:pt x="28563" y="120727"/>
                  </a:lnTo>
                  <a:lnTo>
                    <a:pt x="32458" y="141018"/>
                  </a:lnTo>
                  <a:lnTo>
                    <a:pt x="42629" y="154296"/>
                  </a:lnTo>
                  <a:lnTo>
                    <a:pt x="56806" y="161544"/>
                  </a:lnTo>
                  <a:lnTo>
                    <a:pt x="72721" y="163742"/>
                  </a:lnTo>
                  <a:lnTo>
                    <a:pt x="82970" y="162618"/>
                  </a:lnTo>
                  <a:lnTo>
                    <a:pt x="92496" y="159388"/>
                  </a:lnTo>
                  <a:lnTo>
                    <a:pt x="98647" y="155798"/>
                  </a:lnTo>
                  <a:lnTo>
                    <a:pt x="74185" y="155798"/>
                  </a:lnTo>
                  <a:lnTo>
                    <a:pt x="62868" y="153102"/>
                  </a:lnTo>
                  <a:lnTo>
                    <a:pt x="56008" y="146167"/>
                  </a:lnTo>
                  <a:lnTo>
                    <a:pt x="52617" y="136724"/>
                  </a:lnTo>
                  <a:lnTo>
                    <a:pt x="51706" y="126504"/>
                  </a:lnTo>
                  <a:lnTo>
                    <a:pt x="52865" y="112895"/>
                  </a:lnTo>
                  <a:lnTo>
                    <a:pt x="56339" y="96779"/>
                  </a:lnTo>
                  <a:lnTo>
                    <a:pt x="62120" y="77815"/>
                  </a:lnTo>
                  <a:lnTo>
                    <a:pt x="70203" y="55662"/>
                  </a:lnTo>
                  <a:lnTo>
                    <a:pt x="73757" y="46364"/>
                  </a:lnTo>
                  <a:lnTo>
                    <a:pt x="75965" y="39808"/>
                  </a:lnTo>
                  <a:lnTo>
                    <a:pt x="77093" y="34674"/>
                  </a:lnTo>
                  <a:lnTo>
                    <a:pt x="77410" y="29639"/>
                  </a:lnTo>
                  <a:lnTo>
                    <a:pt x="75320" y="18141"/>
                  </a:lnTo>
                  <a:lnTo>
                    <a:pt x="69363" y="8715"/>
                  </a:lnTo>
                  <a:lnTo>
                    <a:pt x="68223" y="7938"/>
                  </a:lnTo>
                  <a:close/>
                </a:path>
                <a:path w="167004" h="234314">
                  <a:moveTo>
                    <a:pt x="161748" y="3973"/>
                  </a:moveTo>
                  <a:lnTo>
                    <a:pt x="152699" y="3973"/>
                  </a:lnTo>
                  <a:lnTo>
                    <a:pt x="146916" y="6127"/>
                  </a:lnTo>
                  <a:lnTo>
                    <a:pt x="143643" y="11563"/>
                  </a:lnTo>
                  <a:lnTo>
                    <a:pt x="142938" y="13406"/>
                  </a:lnTo>
                  <a:lnTo>
                    <a:pt x="140028" y="24606"/>
                  </a:lnTo>
                  <a:lnTo>
                    <a:pt x="138478" y="31424"/>
                  </a:lnTo>
                  <a:lnTo>
                    <a:pt x="136680" y="38212"/>
                  </a:lnTo>
                  <a:lnTo>
                    <a:pt x="134786" y="45590"/>
                  </a:lnTo>
                  <a:lnTo>
                    <a:pt x="133020" y="52757"/>
                  </a:lnTo>
                  <a:lnTo>
                    <a:pt x="131330" y="59992"/>
                  </a:lnTo>
                  <a:lnTo>
                    <a:pt x="115070" y="125055"/>
                  </a:lnTo>
                  <a:lnTo>
                    <a:pt x="111430" y="132146"/>
                  </a:lnTo>
                  <a:lnTo>
                    <a:pt x="103042" y="142460"/>
                  </a:lnTo>
                  <a:lnTo>
                    <a:pt x="90448" y="151757"/>
                  </a:lnTo>
                  <a:lnTo>
                    <a:pt x="74185" y="155798"/>
                  </a:lnTo>
                  <a:lnTo>
                    <a:pt x="98647" y="155798"/>
                  </a:lnTo>
                  <a:lnTo>
                    <a:pt x="101276" y="154263"/>
                  </a:lnTo>
                  <a:lnTo>
                    <a:pt x="109287" y="147455"/>
                  </a:lnTo>
                  <a:lnTo>
                    <a:pt x="133795" y="147455"/>
                  </a:lnTo>
                  <a:lnTo>
                    <a:pt x="165387" y="22019"/>
                  </a:lnTo>
                  <a:lnTo>
                    <a:pt x="166786" y="16986"/>
                  </a:lnTo>
                  <a:lnTo>
                    <a:pt x="166786" y="7235"/>
                  </a:lnTo>
                  <a:lnTo>
                    <a:pt x="161748" y="3973"/>
                  </a:lnTo>
                  <a:close/>
                </a:path>
                <a:path w="167004" h="234314">
                  <a:moveTo>
                    <a:pt x="47736" y="0"/>
                  </a:moveTo>
                  <a:lnTo>
                    <a:pt x="25783" y="8238"/>
                  </a:lnTo>
                  <a:lnTo>
                    <a:pt x="10984" y="26608"/>
                  </a:lnTo>
                  <a:lnTo>
                    <a:pt x="2627" y="45590"/>
                  </a:lnTo>
                  <a:lnTo>
                    <a:pt x="0" y="55662"/>
                  </a:lnTo>
                  <a:lnTo>
                    <a:pt x="0" y="59287"/>
                  </a:lnTo>
                  <a:lnTo>
                    <a:pt x="7947" y="59287"/>
                  </a:lnTo>
                  <a:lnTo>
                    <a:pt x="8301" y="58543"/>
                  </a:lnTo>
                  <a:lnTo>
                    <a:pt x="10123" y="52702"/>
                  </a:lnTo>
                  <a:lnTo>
                    <a:pt x="18205" y="31424"/>
                  </a:lnTo>
                  <a:lnTo>
                    <a:pt x="27431" y="17610"/>
                  </a:lnTo>
                  <a:lnTo>
                    <a:pt x="37134" y="10164"/>
                  </a:lnTo>
                  <a:lnTo>
                    <a:pt x="46668" y="7938"/>
                  </a:lnTo>
                  <a:lnTo>
                    <a:pt x="68223" y="7938"/>
                  </a:lnTo>
                  <a:lnTo>
                    <a:pt x="60011" y="2342"/>
                  </a:lnTo>
                  <a:lnTo>
                    <a:pt x="47736" y="0"/>
                  </a:lnTo>
                  <a:close/>
                </a:path>
                <a:path w="167004" h="234314">
                  <a:moveTo>
                    <a:pt x="165387" y="22019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69358" y="1341330"/>
              <a:ext cx="54248" cy="101664"/>
            </a:xfrm>
            <a:custGeom>
              <a:avLst/>
              <a:gdLst/>
              <a:ahLst/>
              <a:cxnLst/>
              <a:rect l="l" t="t" r="r" b="b"/>
              <a:pathLst>
                <a:path w="85725" h="160655">
                  <a:moveTo>
                    <a:pt x="51511" y="58028"/>
                  </a:moveTo>
                  <a:lnTo>
                    <a:pt x="31562" y="58028"/>
                  </a:lnTo>
                  <a:lnTo>
                    <a:pt x="16640" y="117590"/>
                  </a:lnTo>
                  <a:lnTo>
                    <a:pt x="15151" y="123877"/>
                  </a:lnTo>
                  <a:lnTo>
                    <a:pt x="12862" y="132955"/>
                  </a:lnTo>
                  <a:lnTo>
                    <a:pt x="12862" y="136229"/>
                  </a:lnTo>
                  <a:lnTo>
                    <a:pt x="15061" y="146258"/>
                  </a:lnTo>
                  <a:lnTo>
                    <a:pt x="20981" y="153801"/>
                  </a:lnTo>
                  <a:lnTo>
                    <a:pt x="29601" y="158550"/>
                  </a:lnTo>
                  <a:lnTo>
                    <a:pt x="39904" y="160201"/>
                  </a:lnTo>
                  <a:lnTo>
                    <a:pt x="58589" y="154635"/>
                  </a:lnTo>
                  <a:lnTo>
                    <a:pt x="60253" y="153126"/>
                  </a:lnTo>
                  <a:lnTo>
                    <a:pt x="35340" y="153126"/>
                  </a:lnTo>
                  <a:lnTo>
                    <a:pt x="31796" y="149866"/>
                  </a:lnTo>
                  <a:lnTo>
                    <a:pt x="31796" y="138271"/>
                  </a:lnTo>
                  <a:lnTo>
                    <a:pt x="32820" y="132955"/>
                  </a:lnTo>
                  <a:lnTo>
                    <a:pt x="33336" y="130439"/>
                  </a:lnTo>
                  <a:lnTo>
                    <a:pt x="51511" y="58028"/>
                  </a:lnTo>
                  <a:close/>
                </a:path>
                <a:path w="85725" h="160655">
                  <a:moveTo>
                    <a:pt x="83823" y="118334"/>
                  </a:moveTo>
                  <a:lnTo>
                    <a:pt x="76739" y="118334"/>
                  </a:lnTo>
                  <a:lnTo>
                    <a:pt x="74495" y="123132"/>
                  </a:lnTo>
                  <a:lnTo>
                    <a:pt x="68173" y="134519"/>
                  </a:lnTo>
                  <a:lnTo>
                    <a:pt x="60127" y="144085"/>
                  </a:lnTo>
                  <a:lnTo>
                    <a:pt x="50804" y="150673"/>
                  </a:lnTo>
                  <a:lnTo>
                    <a:pt x="40650" y="153126"/>
                  </a:lnTo>
                  <a:lnTo>
                    <a:pt x="60253" y="153126"/>
                  </a:lnTo>
                  <a:lnTo>
                    <a:pt x="72372" y="142141"/>
                  </a:lnTo>
                  <a:lnTo>
                    <a:pt x="80902" y="129028"/>
                  </a:lnTo>
                  <a:lnTo>
                    <a:pt x="83823" y="121605"/>
                  </a:lnTo>
                  <a:lnTo>
                    <a:pt x="83823" y="118334"/>
                  </a:lnTo>
                  <a:close/>
                </a:path>
                <a:path w="85725" h="160655">
                  <a:moveTo>
                    <a:pt x="85366" y="48950"/>
                  </a:moveTo>
                  <a:lnTo>
                    <a:pt x="0" y="48950"/>
                  </a:lnTo>
                  <a:lnTo>
                    <a:pt x="0" y="58028"/>
                  </a:lnTo>
                  <a:lnTo>
                    <a:pt x="85366" y="58028"/>
                  </a:lnTo>
                  <a:lnTo>
                    <a:pt x="85366" y="48950"/>
                  </a:lnTo>
                  <a:close/>
                </a:path>
                <a:path w="85725" h="160655">
                  <a:moveTo>
                    <a:pt x="60328" y="0"/>
                  </a:moveTo>
                  <a:lnTo>
                    <a:pt x="48992" y="0"/>
                  </a:lnTo>
                  <a:lnTo>
                    <a:pt x="45213" y="4288"/>
                  </a:lnTo>
                  <a:lnTo>
                    <a:pt x="43444" y="10858"/>
                  </a:lnTo>
                  <a:lnTo>
                    <a:pt x="42760" y="13288"/>
                  </a:lnTo>
                  <a:lnTo>
                    <a:pt x="39777" y="25355"/>
                  </a:lnTo>
                  <a:lnTo>
                    <a:pt x="33841" y="48950"/>
                  </a:lnTo>
                  <a:lnTo>
                    <a:pt x="53799" y="48950"/>
                  </a:lnTo>
                  <a:lnTo>
                    <a:pt x="63127" y="11602"/>
                  </a:lnTo>
                  <a:lnTo>
                    <a:pt x="63403" y="10344"/>
                  </a:lnTo>
                  <a:lnTo>
                    <a:pt x="63917" y="9086"/>
                  </a:lnTo>
                  <a:lnTo>
                    <a:pt x="63917" y="3544"/>
                  </a:lnTo>
                  <a:lnTo>
                    <a:pt x="603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79865" y="1309741"/>
              <a:ext cx="105683" cy="148277"/>
            </a:xfrm>
            <a:custGeom>
              <a:avLst/>
              <a:gdLst/>
              <a:ahLst/>
              <a:cxnLst/>
              <a:rect l="l" t="t" r="r" b="b"/>
              <a:pathLst>
                <a:path w="167004" h="234314">
                  <a:moveTo>
                    <a:pt x="31485" y="178868"/>
                  </a:moveTo>
                  <a:lnTo>
                    <a:pt x="27867" y="178868"/>
                  </a:lnTo>
                  <a:lnTo>
                    <a:pt x="21197" y="180047"/>
                  </a:lnTo>
                  <a:lnTo>
                    <a:pt x="14618" y="183973"/>
                  </a:lnTo>
                  <a:lnTo>
                    <a:pt x="9596" y="191224"/>
                  </a:lnTo>
                  <a:lnTo>
                    <a:pt x="7597" y="202379"/>
                  </a:lnTo>
                  <a:lnTo>
                    <a:pt x="10437" y="214906"/>
                  </a:lnTo>
                  <a:lnTo>
                    <a:pt x="18370" y="224869"/>
                  </a:lnTo>
                  <a:lnTo>
                    <a:pt x="30510" y="231450"/>
                  </a:lnTo>
                  <a:lnTo>
                    <a:pt x="45972" y="233826"/>
                  </a:lnTo>
                  <a:lnTo>
                    <a:pt x="73500" y="228046"/>
                  </a:lnTo>
                  <a:lnTo>
                    <a:pt x="76980" y="225847"/>
                  </a:lnTo>
                  <a:lnTo>
                    <a:pt x="45972" y="225847"/>
                  </a:lnTo>
                  <a:lnTo>
                    <a:pt x="40400" y="225460"/>
                  </a:lnTo>
                  <a:lnTo>
                    <a:pt x="32630" y="223550"/>
                  </a:lnTo>
                  <a:lnTo>
                    <a:pt x="24652" y="218993"/>
                  </a:lnTo>
                  <a:lnTo>
                    <a:pt x="18459" y="210668"/>
                  </a:lnTo>
                  <a:lnTo>
                    <a:pt x="28967" y="210668"/>
                  </a:lnTo>
                  <a:lnTo>
                    <a:pt x="34046" y="206344"/>
                  </a:lnTo>
                  <a:lnTo>
                    <a:pt x="37628" y="203084"/>
                  </a:lnTo>
                  <a:lnTo>
                    <a:pt x="41288" y="198361"/>
                  </a:lnTo>
                  <a:lnTo>
                    <a:pt x="41288" y="180329"/>
                  </a:lnTo>
                  <a:lnTo>
                    <a:pt x="31485" y="178868"/>
                  </a:lnTo>
                  <a:close/>
                </a:path>
                <a:path w="167004" h="234314">
                  <a:moveTo>
                    <a:pt x="133801" y="147460"/>
                  </a:moveTo>
                  <a:lnTo>
                    <a:pt x="109296" y="147460"/>
                  </a:lnTo>
                  <a:lnTo>
                    <a:pt x="105627" y="161496"/>
                  </a:lnTo>
                  <a:lnTo>
                    <a:pt x="101189" y="175139"/>
                  </a:lnTo>
                  <a:lnTo>
                    <a:pt x="77918" y="211833"/>
                  </a:lnTo>
                  <a:lnTo>
                    <a:pt x="45972" y="225847"/>
                  </a:lnTo>
                  <a:lnTo>
                    <a:pt x="76980" y="225847"/>
                  </a:lnTo>
                  <a:lnTo>
                    <a:pt x="98482" y="212267"/>
                  </a:lnTo>
                  <a:lnTo>
                    <a:pt x="118373" y="188830"/>
                  </a:lnTo>
                  <a:lnTo>
                    <a:pt x="130625" y="160078"/>
                  </a:lnTo>
                  <a:lnTo>
                    <a:pt x="133801" y="147460"/>
                  </a:lnTo>
                  <a:close/>
                </a:path>
                <a:path w="167004" h="234314">
                  <a:moveTo>
                    <a:pt x="68243" y="7938"/>
                  </a:moveTo>
                  <a:lnTo>
                    <a:pt x="55739" y="7938"/>
                  </a:lnTo>
                  <a:lnTo>
                    <a:pt x="55739" y="19493"/>
                  </a:lnTo>
                  <a:lnTo>
                    <a:pt x="55132" y="26295"/>
                  </a:lnTo>
                  <a:lnTo>
                    <a:pt x="53609" y="32962"/>
                  </a:lnTo>
                  <a:lnTo>
                    <a:pt x="51614" y="39225"/>
                  </a:lnTo>
                  <a:lnTo>
                    <a:pt x="46678" y="52757"/>
                  </a:lnTo>
                  <a:lnTo>
                    <a:pt x="40199" y="70432"/>
                  </a:lnTo>
                  <a:lnTo>
                    <a:pt x="33652" y="90738"/>
                  </a:lnTo>
                  <a:lnTo>
                    <a:pt x="29820" y="107050"/>
                  </a:lnTo>
                  <a:lnTo>
                    <a:pt x="28572" y="120688"/>
                  </a:lnTo>
                  <a:lnTo>
                    <a:pt x="32473" y="140973"/>
                  </a:lnTo>
                  <a:lnTo>
                    <a:pt x="42673" y="154258"/>
                  </a:lnTo>
                  <a:lnTo>
                    <a:pt x="56836" y="161496"/>
                  </a:lnTo>
                  <a:lnTo>
                    <a:pt x="72735" y="163694"/>
                  </a:lnTo>
                  <a:lnTo>
                    <a:pt x="82983" y="162578"/>
                  </a:lnTo>
                  <a:lnTo>
                    <a:pt x="92509" y="159365"/>
                  </a:lnTo>
                  <a:lnTo>
                    <a:pt x="98723" y="155750"/>
                  </a:lnTo>
                  <a:lnTo>
                    <a:pt x="74194" y="155750"/>
                  </a:lnTo>
                  <a:lnTo>
                    <a:pt x="62902" y="153059"/>
                  </a:lnTo>
                  <a:lnTo>
                    <a:pt x="56054" y="146135"/>
                  </a:lnTo>
                  <a:lnTo>
                    <a:pt x="52666" y="136696"/>
                  </a:lnTo>
                  <a:lnTo>
                    <a:pt x="51756" y="126465"/>
                  </a:lnTo>
                  <a:lnTo>
                    <a:pt x="52907" y="112860"/>
                  </a:lnTo>
                  <a:lnTo>
                    <a:pt x="56365" y="96751"/>
                  </a:lnTo>
                  <a:lnTo>
                    <a:pt x="62133" y="77789"/>
                  </a:lnTo>
                  <a:lnTo>
                    <a:pt x="70215" y="55623"/>
                  </a:lnTo>
                  <a:lnTo>
                    <a:pt x="73764" y="46337"/>
                  </a:lnTo>
                  <a:lnTo>
                    <a:pt x="75971" y="39780"/>
                  </a:lnTo>
                  <a:lnTo>
                    <a:pt x="77101" y="34638"/>
                  </a:lnTo>
                  <a:lnTo>
                    <a:pt x="77419" y="29599"/>
                  </a:lnTo>
                  <a:lnTo>
                    <a:pt x="75329" y="18126"/>
                  </a:lnTo>
                  <a:lnTo>
                    <a:pt x="69377" y="8712"/>
                  </a:lnTo>
                  <a:lnTo>
                    <a:pt x="68243" y="7938"/>
                  </a:lnTo>
                  <a:close/>
                </a:path>
                <a:path w="167004" h="234314">
                  <a:moveTo>
                    <a:pt x="161762" y="3964"/>
                  </a:moveTo>
                  <a:lnTo>
                    <a:pt x="152713" y="3964"/>
                  </a:lnTo>
                  <a:lnTo>
                    <a:pt x="146916" y="6127"/>
                  </a:lnTo>
                  <a:lnTo>
                    <a:pt x="143652" y="11554"/>
                  </a:lnTo>
                  <a:lnTo>
                    <a:pt x="142947" y="13366"/>
                  </a:lnTo>
                  <a:lnTo>
                    <a:pt x="140037" y="24566"/>
                  </a:lnTo>
                  <a:lnTo>
                    <a:pt x="138617" y="31047"/>
                  </a:lnTo>
                  <a:lnTo>
                    <a:pt x="136710" y="38165"/>
                  </a:lnTo>
                  <a:lnTo>
                    <a:pt x="134802" y="45556"/>
                  </a:lnTo>
                  <a:lnTo>
                    <a:pt x="133027" y="52757"/>
                  </a:lnTo>
                  <a:lnTo>
                    <a:pt x="131344" y="59983"/>
                  </a:lnTo>
                  <a:lnTo>
                    <a:pt x="115079" y="125046"/>
                  </a:lnTo>
                  <a:lnTo>
                    <a:pt x="111438" y="132115"/>
                  </a:lnTo>
                  <a:lnTo>
                    <a:pt x="103051" y="142417"/>
                  </a:lnTo>
                  <a:lnTo>
                    <a:pt x="90457" y="151709"/>
                  </a:lnTo>
                  <a:lnTo>
                    <a:pt x="74194" y="155750"/>
                  </a:lnTo>
                  <a:lnTo>
                    <a:pt x="98723" y="155750"/>
                  </a:lnTo>
                  <a:lnTo>
                    <a:pt x="101299" y="154249"/>
                  </a:lnTo>
                  <a:lnTo>
                    <a:pt x="109296" y="147460"/>
                  </a:lnTo>
                  <a:lnTo>
                    <a:pt x="133801" y="147460"/>
                  </a:lnTo>
                  <a:lnTo>
                    <a:pt x="165387" y="22010"/>
                  </a:lnTo>
                  <a:lnTo>
                    <a:pt x="166795" y="16977"/>
                  </a:lnTo>
                  <a:lnTo>
                    <a:pt x="166795" y="7185"/>
                  </a:lnTo>
                  <a:lnTo>
                    <a:pt x="161762" y="3964"/>
                  </a:lnTo>
                  <a:close/>
                </a:path>
                <a:path w="167004" h="234314">
                  <a:moveTo>
                    <a:pt x="47786" y="0"/>
                  </a:moveTo>
                  <a:lnTo>
                    <a:pt x="25808" y="8232"/>
                  </a:lnTo>
                  <a:lnTo>
                    <a:pt x="10994" y="26588"/>
                  </a:lnTo>
                  <a:lnTo>
                    <a:pt x="2629" y="45556"/>
                  </a:lnTo>
                  <a:lnTo>
                    <a:pt x="0" y="55623"/>
                  </a:lnTo>
                  <a:lnTo>
                    <a:pt x="0" y="59239"/>
                  </a:lnTo>
                  <a:lnTo>
                    <a:pt x="7947" y="59239"/>
                  </a:lnTo>
                  <a:lnTo>
                    <a:pt x="8312" y="58534"/>
                  </a:lnTo>
                  <a:lnTo>
                    <a:pt x="10148" y="52673"/>
                  </a:lnTo>
                  <a:lnTo>
                    <a:pt x="18233" y="31424"/>
                  </a:lnTo>
                  <a:lnTo>
                    <a:pt x="27455" y="17610"/>
                  </a:lnTo>
                  <a:lnTo>
                    <a:pt x="37148" y="10164"/>
                  </a:lnTo>
                  <a:lnTo>
                    <a:pt x="46677" y="7938"/>
                  </a:lnTo>
                  <a:lnTo>
                    <a:pt x="68243" y="7938"/>
                  </a:lnTo>
                  <a:lnTo>
                    <a:pt x="60037" y="2342"/>
                  </a:lnTo>
                  <a:lnTo>
                    <a:pt x="47786" y="0"/>
                  </a:lnTo>
                  <a:close/>
                </a:path>
                <a:path w="167004" h="234314">
                  <a:moveTo>
                    <a:pt x="165387" y="2201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92143" y="1345462"/>
              <a:ext cx="54248" cy="101664"/>
            </a:xfrm>
            <a:custGeom>
              <a:avLst/>
              <a:gdLst/>
              <a:ahLst/>
              <a:cxnLst/>
              <a:rect l="l" t="t" r="r" b="b"/>
              <a:pathLst>
                <a:path w="85725" h="160655">
                  <a:moveTo>
                    <a:pt x="51516" y="57989"/>
                  </a:moveTo>
                  <a:lnTo>
                    <a:pt x="31565" y="57989"/>
                  </a:lnTo>
                  <a:lnTo>
                    <a:pt x="16375" y="118809"/>
                  </a:lnTo>
                  <a:lnTo>
                    <a:pt x="12907" y="132915"/>
                  </a:lnTo>
                  <a:lnTo>
                    <a:pt x="12907" y="136220"/>
                  </a:lnTo>
                  <a:lnTo>
                    <a:pt x="15099" y="146231"/>
                  </a:lnTo>
                  <a:lnTo>
                    <a:pt x="21004" y="153765"/>
                  </a:lnTo>
                  <a:lnTo>
                    <a:pt x="29610" y="158511"/>
                  </a:lnTo>
                  <a:lnTo>
                    <a:pt x="39908" y="160162"/>
                  </a:lnTo>
                  <a:lnTo>
                    <a:pt x="58591" y="154594"/>
                  </a:lnTo>
                  <a:lnTo>
                    <a:pt x="60211" y="153126"/>
                  </a:lnTo>
                  <a:lnTo>
                    <a:pt x="35345" y="153126"/>
                  </a:lnTo>
                  <a:lnTo>
                    <a:pt x="31836" y="149825"/>
                  </a:lnTo>
                  <a:lnTo>
                    <a:pt x="31836" y="138222"/>
                  </a:lnTo>
                  <a:lnTo>
                    <a:pt x="32825" y="132915"/>
                  </a:lnTo>
                  <a:lnTo>
                    <a:pt x="33327" y="130403"/>
                  </a:lnTo>
                  <a:lnTo>
                    <a:pt x="51516" y="58032"/>
                  </a:lnTo>
                  <a:close/>
                </a:path>
                <a:path w="85725" h="160655">
                  <a:moveTo>
                    <a:pt x="83827" y="118295"/>
                  </a:moveTo>
                  <a:lnTo>
                    <a:pt x="76784" y="118295"/>
                  </a:lnTo>
                  <a:lnTo>
                    <a:pt x="76509" y="118809"/>
                  </a:lnTo>
                  <a:lnTo>
                    <a:pt x="74495" y="123084"/>
                  </a:lnTo>
                  <a:lnTo>
                    <a:pt x="68173" y="134482"/>
                  </a:lnTo>
                  <a:lnTo>
                    <a:pt x="60127" y="144064"/>
                  </a:lnTo>
                  <a:lnTo>
                    <a:pt x="50806" y="150667"/>
                  </a:lnTo>
                  <a:lnTo>
                    <a:pt x="40653" y="153126"/>
                  </a:lnTo>
                  <a:lnTo>
                    <a:pt x="60211" y="153126"/>
                  </a:lnTo>
                  <a:lnTo>
                    <a:pt x="72375" y="142101"/>
                  </a:lnTo>
                  <a:lnTo>
                    <a:pt x="80905" y="128997"/>
                  </a:lnTo>
                  <a:lnTo>
                    <a:pt x="83827" y="121596"/>
                  </a:lnTo>
                  <a:lnTo>
                    <a:pt x="83827" y="118295"/>
                  </a:lnTo>
                  <a:close/>
                </a:path>
                <a:path w="85725" h="160655">
                  <a:moveTo>
                    <a:pt x="85357" y="48902"/>
                  </a:moveTo>
                  <a:lnTo>
                    <a:pt x="0" y="48902"/>
                  </a:lnTo>
                  <a:lnTo>
                    <a:pt x="0" y="57989"/>
                  </a:lnTo>
                  <a:lnTo>
                    <a:pt x="85357" y="57989"/>
                  </a:lnTo>
                  <a:lnTo>
                    <a:pt x="85357" y="48902"/>
                  </a:lnTo>
                  <a:close/>
                </a:path>
                <a:path w="85725" h="160655">
                  <a:moveTo>
                    <a:pt x="60369" y="0"/>
                  </a:moveTo>
                  <a:lnTo>
                    <a:pt x="48996" y="0"/>
                  </a:lnTo>
                  <a:lnTo>
                    <a:pt x="45218" y="4248"/>
                  </a:lnTo>
                  <a:lnTo>
                    <a:pt x="43444" y="10810"/>
                  </a:lnTo>
                  <a:lnTo>
                    <a:pt x="42757" y="13263"/>
                  </a:lnTo>
                  <a:lnTo>
                    <a:pt x="39777" y="25333"/>
                  </a:lnTo>
                  <a:lnTo>
                    <a:pt x="33841" y="48902"/>
                  </a:lnTo>
                  <a:lnTo>
                    <a:pt x="53801" y="48902"/>
                  </a:lnTo>
                  <a:lnTo>
                    <a:pt x="63163" y="11593"/>
                  </a:lnTo>
                  <a:lnTo>
                    <a:pt x="63403" y="10335"/>
                  </a:lnTo>
                  <a:lnTo>
                    <a:pt x="63917" y="9077"/>
                  </a:lnTo>
                  <a:lnTo>
                    <a:pt x="63917" y="3503"/>
                  </a:lnTo>
                  <a:lnTo>
                    <a:pt x="603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72186" y="1405228"/>
              <a:ext cx="108094" cy="0"/>
            </a:xfrm>
            <a:custGeom>
              <a:avLst/>
              <a:gdLst/>
              <a:ahLst/>
              <a:cxnLst/>
              <a:rect l="l" t="t" r="r" b="b"/>
              <a:pathLst>
                <a:path w="170814">
                  <a:moveTo>
                    <a:pt x="0" y="0"/>
                  </a:moveTo>
                  <a:lnTo>
                    <a:pt x="170734" y="0"/>
                  </a:lnTo>
                </a:path>
              </a:pathLst>
            </a:custGeom>
            <a:ln w="123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215168" y="1339214"/>
              <a:ext cx="58266" cy="106085"/>
            </a:xfrm>
            <a:custGeom>
              <a:avLst/>
              <a:gdLst/>
              <a:ahLst/>
              <a:cxnLst/>
              <a:rect l="l" t="t" r="r" b="b"/>
              <a:pathLst>
                <a:path w="92075" h="167639">
                  <a:moveTo>
                    <a:pt x="91940" y="158440"/>
                  </a:moveTo>
                  <a:lnTo>
                    <a:pt x="1774" y="158440"/>
                  </a:lnTo>
                  <a:lnTo>
                    <a:pt x="1774" y="167518"/>
                  </a:lnTo>
                  <a:lnTo>
                    <a:pt x="9387" y="167241"/>
                  </a:lnTo>
                  <a:lnTo>
                    <a:pt x="36381" y="166611"/>
                  </a:lnTo>
                  <a:lnTo>
                    <a:pt x="91940" y="166611"/>
                  </a:lnTo>
                  <a:lnTo>
                    <a:pt x="91940" y="158440"/>
                  </a:lnTo>
                  <a:close/>
                </a:path>
                <a:path w="92075" h="167639">
                  <a:moveTo>
                    <a:pt x="91940" y="166611"/>
                  </a:moveTo>
                  <a:lnTo>
                    <a:pt x="56304" y="166611"/>
                  </a:lnTo>
                  <a:lnTo>
                    <a:pt x="91940" y="167518"/>
                  </a:lnTo>
                  <a:lnTo>
                    <a:pt x="91940" y="166611"/>
                  </a:lnTo>
                  <a:close/>
                </a:path>
                <a:path w="92075" h="167639">
                  <a:moveTo>
                    <a:pt x="57068" y="18164"/>
                  </a:moveTo>
                  <a:lnTo>
                    <a:pt x="36603" y="18164"/>
                  </a:lnTo>
                  <a:lnTo>
                    <a:pt x="36603" y="146836"/>
                  </a:lnTo>
                  <a:lnTo>
                    <a:pt x="36209" y="152152"/>
                  </a:lnTo>
                  <a:lnTo>
                    <a:pt x="33450" y="155751"/>
                  </a:lnTo>
                  <a:lnTo>
                    <a:pt x="25961" y="157794"/>
                  </a:lnTo>
                  <a:lnTo>
                    <a:pt x="11376" y="158440"/>
                  </a:lnTo>
                  <a:lnTo>
                    <a:pt x="82337" y="158440"/>
                  </a:lnTo>
                  <a:lnTo>
                    <a:pt x="67729" y="157794"/>
                  </a:lnTo>
                  <a:lnTo>
                    <a:pt x="60227" y="155751"/>
                  </a:lnTo>
                  <a:lnTo>
                    <a:pt x="57463" y="152152"/>
                  </a:lnTo>
                  <a:lnTo>
                    <a:pt x="57068" y="146836"/>
                  </a:lnTo>
                  <a:lnTo>
                    <a:pt x="57068" y="18164"/>
                  </a:lnTo>
                  <a:close/>
                </a:path>
                <a:path w="92075" h="167639">
                  <a:moveTo>
                    <a:pt x="56563" y="0"/>
                  </a:moveTo>
                  <a:lnTo>
                    <a:pt x="49510" y="0"/>
                  </a:lnTo>
                  <a:lnTo>
                    <a:pt x="36409" y="9242"/>
                  </a:lnTo>
                  <a:lnTo>
                    <a:pt x="22576" y="14052"/>
                  </a:lnTo>
                  <a:lnTo>
                    <a:pt x="9832" y="15875"/>
                  </a:lnTo>
                  <a:lnTo>
                    <a:pt x="0" y="16162"/>
                  </a:lnTo>
                  <a:lnTo>
                    <a:pt x="0" y="25239"/>
                  </a:lnTo>
                  <a:lnTo>
                    <a:pt x="6331" y="25129"/>
                  </a:lnTo>
                  <a:lnTo>
                    <a:pt x="15383" y="24355"/>
                  </a:lnTo>
                  <a:lnTo>
                    <a:pt x="25894" y="22255"/>
                  </a:lnTo>
                  <a:lnTo>
                    <a:pt x="36603" y="18164"/>
                  </a:lnTo>
                  <a:lnTo>
                    <a:pt x="57068" y="18164"/>
                  </a:lnTo>
                  <a:lnTo>
                    <a:pt x="57068" y="284"/>
                  </a:lnTo>
                  <a:lnTo>
                    <a:pt x="565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50541" y="1181100"/>
              <a:ext cx="381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006309" y="1181100"/>
              <a:ext cx="381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576699" y="5574076"/>
              <a:ext cx="381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32467" y="5574076"/>
              <a:ext cx="381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4765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Bi-directional LSTMs</a:t>
            </a:r>
          </a:p>
        </p:txBody>
      </p:sp>
      <p:sp>
        <p:nvSpPr>
          <p:cNvPr id="3" name="object 3"/>
          <p:cNvSpPr/>
          <p:nvPr/>
        </p:nvSpPr>
        <p:spPr>
          <a:xfrm>
            <a:off x="6619301" y="1588988"/>
            <a:ext cx="296957" cy="0"/>
          </a:xfrm>
          <a:custGeom>
            <a:avLst/>
            <a:gdLst/>
            <a:ahLst/>
            <a:cxnLst/>
            <a:rect l="l" t="t" r="r" b="b"/>
            <a:pathLst>
              <a:path w="469265">
                <a:moveTo>
                  <a:pt x="0" y="0"/>
                </a:moveTo>
                <a:lnTo>
                  <a:pt x="468727" y="0"/>
                </a:lnTo>
              </a:path>
            </a:pathLst>
          </a:custGeom>
          <a:ln w="267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37748" y="1588988"/>
            <a:ext cx="299769" cy="0"/>
          </a:xfrm>
          <a:custGeom>
            <a:avLst/>
            <a:gdLst/>
            <a:ahLst/>
            <a:cxnLst/>
            <a:rect l="l" t="t" r="r" b="b"/>
            <a:pathLst>
              <a:path w="473710">
                <a:moveTo>
                  <a:pt x="0" y="0"/>
                </a:moveTo>
                <a:lnTo>
                  <a:pt x="473549" y="0"/>
                </a:lnTo>
              </a:path>
            </a:pathLst>
          </a:custGeom>
          <a:ln w="267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19301" y="5212105"/>
            <a:ext cx="296957" cy="0"/>
          </a:xfrm>
          <a:custGeom>
            <a:avLst/>
            <a:gdLst/>
            <a:ahLst/>
            <a:cxnLst/>
            <a:rect l="l" t="t" r="r" b="b"/>
            <a:pathLst>
              <a:path w="469265">
                <a:moveTo>
                  <a:pt x="0" y="0"/>
                </a:moveTo>
                <a:lnTo>
                  <a:pt x="468727" y="0"/>
                </a:lnTo>
              </a:path>
            </a:pathLst>
          </a:custGeom>
          <a:ln w="267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37748" y="5212105"/>
            <a:ext cx="299769" cy="0"/>
          </a:xfrm>
          <a:custGeom>
            <a:avLst/>
            <a:gdLst/>
            <a:ahLst/>
            <a:cxnLst/>
            <a:rect l="l" t="t" r="r" b="b"/>
            <a:pathLst>
              <a:path w="473710">
                <a:moveTo>
                  <a:pt x="0" y="0"/>
                </a:moveTo>
                <a:lnTo>
                  <a:pt x="473549" y="0"/>
                </a:lnTo>
              </a:path>
            </a:pathLst>
          </a:custGeom>
          <a:ln w="267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29425" y="1729064"/>
            <a:ext cx="4350595" cy="3245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07592" y="2752982"/>
            <a:ext cx="430768" cy="0"/>
          </a:xfrm>
          <a:custGeom>
            <a:avLst/>
            <a:gdLst/>
            <a:ahLst/>
            <a:cxnLst/>
            <a:rect l="l" t="t" r="r" b="b"/>
            <a:pathLst>
              <a:path w="680720">
                <a:moveTo>
                  <a:pt x="680592" y="0"/>
                </a:moveTo>
                <a:lnTo>
                  <a:pt x="0" y="0"/>
                </a:lnTo>
              </a:path>
            </a:pathLst>
          </a:custGeom>
          <a:ln w="267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37895" y="2693705"/>
            <a:ext cx="169575" cy="118943"/>
          </a:xfrm>
          <a:custGeom>
            <a:avLst/>
            <a:gdLst/>
            <a:ahLst/>
            <a:cxnLst/>
            <a:rect l="l" t="t" r="r" b="b"/>
            <a:pathLst>
              <a:path w="267970" h="187960">
                <a:moveTo>
                  <a:pt x="267844" y="0"/>
                </a:moveTo>
                <a:lnTo>
                  <a:pt x="0" y="93682"/>
                </a:lnTo>
                <a:lnTo>
                  <a:pt x="267844" y="187366"/>
                </a:lnTo>
                <a:lnTo>
                  <a:pt x="2678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37894" y="2693697"/>
            <a:ext cx="169575" cy="118943"/>
          </a:xfrm>
          <a:custGeom>
            <a:avLst/>
            <a:gdLst/>
            <a:ahLst/>
            <a:cxnLst/>
            <a:rect l="l" t="t" r="r" b="b"/>
            <a:pathLst>
              <a:path w="267970" h="187960">
                <a:moveTo>
                  <a:pt x="267844" y="0"/>
                </a:moveTo>
                <a:lnTo>
                  <a:pt x="0" y="93684"/>
                </a:lnTo>
                <a:lnTo>
                  <a:pt x="267844" y="187368"/>
                </a:lnTo>
                <a:lnTo>
                  <a:pt x="267844" y="0"/>
                </a:lnTo>
                <a:close/>
              </a:path>
            </a:pathLst>
          </a:custGeom>
          <a:ln w="267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84653" y="2683507"/>
            <a:ext cx="1287301" cy="1638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84314" y="1511716"/>
            <a:ext cx="636508" cy="155912"/>
          </a:xfrm>
          <a:custGeom>
            <a:avLst/>
            <a:gdLst/>
            <a:ahLst/>
            <a:cxnLst/>
            <a:rect l="l" t="t" r="r" b="b"/>
            <a:pathLst>
              <a:path w="1005839" h="246380">
                <a:moveTo>
                  <a:pt x="129155" y="0"/>
                </a:moveTo>
                <a:lnTo>
                  <a:pt x="51585" y="0"/>
                </a:lnTo>
                <a:lnTo>
                  <a:pt x="38045" y="7586"/>
                </a:lnTo>
                <a:lnTo>
                  <a:pt x="6150" y="51883"/>
                </a:lnTo>
                <a:lnTo>
                  <a:pt x="0" y="93264"/>
                </a:lnTo>
                <a:lnTo>
                  <a:pt x="1534" y="115298"/>
                </a:lnTo>
                <a:lnTo>
                  <a:pt x="13864" y="152316"/>
                </a:lnTo>
                <a:lnTo>
                  <a:pt x="53438" y="187701"/>
                </a:lnTo>
                <a:lnTo>
                  <a:pt x="90397" y="194470"/>
                </a:lnTo>
                <a:lnTo>
                  <a:pt x="109865" y="192748"/>
                </a:lnTo>
                <a:lnTo>
                  <a:pt x="127300" y="187578"/>
                </a:lnTo>
                <a:lnTo>
                  <a:pt x="142715" y="178955"/>
                </a:lnTo>
                <a:lnTo>
                  <a:pt x="149173" y="173137"/>
                </a:lnTo>
                <a:lnTo>
                  <a:pt x="90397" y="173137"/>
                </a:lnTo>
                <a:lnTo>
                  <a:pt x="76716" y="171807"/>
                </a:lnTo>
                <a:lnTo>
                  <a:pt x="37444" y="140049"/>
                </a:lnTo>
                <a:lnTo>
                  <a:pt x="28042" y="93264"/>
                </a:lnTo>
                <a:lnTo>
                  <a:pt x="29084" y="75858"/>
                </a:lnTo>
                <a:lnTo>
                  <a:pt x="44784" y="35128"/>
                </a:lnTo>
                <a:lnTo>
                  <a:pt x="90397" y="13392"/>
                </a:lnTo>
                <a:lnTo>
                  <a:pt x="149166" y="13392"/>
                </a:lnTo>
                <a:lnTo>
                  <a:pt x="142715" y="7586"/>
                </a:lnTo>
                <a:lnTo>
                  <a:pt x="129155" y="0"/>
                </a:lnTo>
                <a:close/>
              </a:path>
              <a:path w="1005839" h="246380">
                <a:moveTo>
                  <a:pt x="149166" y="13392"/>
                </a:moveTo>
                <a:lnTo>
                  <a:pt x="90397" y="13392"/>
                </a:lnTo>
                <a:lnTo>
                  <a:pt x="104078" y="14759"/>
                </a:lnTo>
                <a:lnTo>
                  <a:pt x="116241" y="18849"/>
                </a:lnTo>
                <a:lnTo>
                  <a:pt x="143332" y="46768"/>
                </a:lnTo>
                <a:lnTo>
                  <a:pt x="152778" y="93264"/>
                </a:lnTo>
                <a:lnTo>
                  <a:pt x="151722" y="110754"/>
                </a:lnTo>
                <a:lnTo>
                  <a:pt x="136038" y="151829"/>
                </a:lnTo>
                <a:lnTo>
                  <a:pt x="90397" y="173137"/>
                </a:lnTo>
                <a:lnTo>
                  <a:pt x="149173" y="173137"/>
                </a:lnTo>
                <a:lnTo>
                  <a:pt x="174618" y="134709"/>
                </a:lnTo>
                <a:lnTo>
                  <a:pt x="180794" y="93264"/>
                </a:lnTo>
                <a:lnTo>
                  <a:pt x="179249" y="71435"/>
                </a:lnTo>
                <a:lnTo>
                  <a:pt x="174618" y="51883"/>
                </a:lnTo>
                <a:lnTo>
                  <a:pt x="166908" y="34620"/>
                </a:lnTo>
                <a:lnTo>
                  <a:pt x="156127" y="19657"/>
                </a:lnTo>
                <a:lnTo>
                  <a:pt x="149166" y="13392"/>
                </a:lnTo>
                <a:close/>
              </a:path>
              <a:path w="1005839" h="246380">
                <a:moveTo>
                  <a:pt x="234176" y="44335"/>
                </a:moveTo>
                <a:lnTo>
                  <a:pt x="209882" y="44335"/>
                </a:lnTo>
                <a:lnTo>
                  <a:pt x="209882" y="132986"/>
                </a:lnTo>
                <a:lnTo>
                  <a:pt x="222873" y="178998"/>
                </a:lnTo>
                <a:lnTo>
                  <a:pt x="261363" y="194470"/>
                </a:lnTo>
                <a:lnTo>
                  <a:pt x="268817" y="194079"/>
                </a:lnTo>
                <a:lnTo>
                  <a:pt x="304072" y="174447"/>
                </a:lnTo>
                <a:lnTo>
                  <a:pt x="304713" y="173567"/>
                </a:lnTo>
                <a:lnTo>
                  <a:pt x="266397" y="173567"/>
                </a:lnTo>
                <a:lnTo>
                  <a:pt x="258876" y="172918"/>
                </a:lnTo>
                <a:lnTo>
                  <a:pt x="234665" y="141808"/>
                </a:lnTo>
                <a:lnTo>
                  <a:pt x="234218" y="132986"/>
                </a:lnTo>
                <a:lnTo>
                  <a:pt x="234176" y="44335"/>
                </a:lnTo>
                <a:close/>
              </a:path>
              <a:path w="1005839" h="246380">
                <a:moveTo>
                  <a:pt x="332930" y="168135"/>
                </a:moveTo>
                <a:lnTo>
                  <a:pt x="308664" y="168135"/>
                </a:lnTo>
                <a:lnTo>
                  <a:pt x="308664" y="190723"/>
                </a:lnTo>
                <a:lnTo>
                  <a:pt x="332930" y="190723"/>
                </a:lnTo>
                <a:lnTo>
                  <a:pt x="332930" y="168135"/>
                </a:lnTo>
                <a:close/>
              </a:path>
              <a:path w="1005839" h="246380">
                <a:moveTo>
                  <a:pt x="332930" y="44335"/>
                </a:moveTo>
                <a:lnTo>
                  <a:pt x="308664" y="44335"/>
                </a:lnTo>
                <a:lnTo>
                  <a:pt x="308664" y="127151"/>
                </a:lnTo>
                <a:lnTo>
                  <a:pt x="307956" y="137464"/>
                </a:lnTo>
                <a:lnTo>
                  <a:pt x="283958" y="170565"/>
                </a:lnTo>
                <a:lnTo>
                  <a:pt x="266397" y="173567"/>
                </a:lnTo>
                <a:lnTo>
                  <a:pt x="304713" y="173567"/>
                </a:lnTo>
                <a:lnTo>
                  <a:pt x="308664" y="168135"/>
                </a:lnTo>
                <a:lnTo>
                  <a:pt x="332930" y="168135"/>
                </a:lnTo>
                <a:lnTo>
                  <a:pt x="332930" y="44335"/>
                </a:lnTo>
                <a:close/>
              </a:path>
              <a:path w="1005839" h="246380">
                <a:moveTo>
                  <a:pt x="399489" y="63154"/>
                </a:moveTo>
                <a:lnTo>
                  <a:pt x="375196" y="63154"/>
                </a:lnTo>
                <a:lnTo>
                  <a:pt x="375196" y="142622"/>
                </a:lnTo>
                <a:lnTo>
                  <a:pt x="385669" y="180259"/>
                </a:lnTo>
                <a:lnTo>
                  <a:pt x="424587" y="190723"/>
                </a:lnTo>
                <a:lnTo>
                  <a:pt x="449282" y="190723"/>
                </a:lnTo>
                <a:lnTo>
                  <a:pt x="449282" y="170648"/>
                </a:lnTo>
                <a:lnTo>
                  <a:pt x="414543" y="170648"/>
                </a:lnTo>
                <a:lnTo>
                  <a:pt x="407846" y="168963"/>
                </a:lnTo>
                <a:lnTo>
                  <a:pt x="404498" y="165616"/>
                </a:lnTo>
                <a:lnTo>
                  <a:pt x="401151" y="162055"/>
                </a:lnTo>
                <a:lnTo>
                  <a:pt x="399489" y="154320"/>
                </a:lnTo>
                <a:lnTo>
                  <a:pt x="399489" y="63154"/>
                </a:lnTo>
                <a:close/>
              </a:path>
              <a:path w="1005839" h="246380">
                <a:moveTo>
                  <a:pt x="449282" y="44335"/>
                </a:moveTo>
                <a:lnTo>
                  <a:pt x="357625" y="44335"/>
                </a:lnTo>
                <a:lnTo>
                  <a:pt x="357625" y="63154"/>
                </a:lnTo>
                <a:lnTo>
                  <a:pt x="449282" y="63154"/>
                </a:lnTo>
                <a:lnTo>
                  <a:pt x="449282" y="44335"/>
                </a:lnTo>
                <a:close/>
              </a:path>
              <a:path w="1005839" h="246380">
                <a:moveTo>
                  <a:pt x="399489" y="2927"/>
                </a:moveTo>
                <a:lnTo>
                  <a:pt x="375196" y="2927"/>
                </a:lnTo>
                <a:lnTo>
                  <a:pt x="375196" y="44335"/>
                </a:lnTo>
                <a:lnTo>
                  <a:pt x="399489" y="44335"/>
                </a:lnTo>
                <a:lnTo>
                  <a:pt x="399489" y="2927"/>
                </a:lnTo>
                <a:close/>
              </a:path>
              <a:path w="1005839" h="246380">
                <a:moveTo>
                  <a:pt x="500011" y="44335"/>
                </a:moveTo>
                <a:lnTo>
                  <a:pt x="475745" y="44335"/>
                </a:lnTo>
                <a:lnTo>
                  <a:pt x="475745" y="246346"/>
                </a:lnTo>
                <a:lnTo>
                  <a:pt x="500011" y="246346"/>
                </a:lnTo>
                <a:lnTo>
                  <a:pt x="500011" y="168563"/>
                </a:lnTo>
                <a:lnTo>
                  <a:pt x="520759" y="168563"/>
                </a:lnTo>
                <a:lnTo>
                  <a:pt x="500682" y="130184"/>
                </a:lnTo>
                <a:lnTo>
                  <a:pt x="500011" y="117515"/>
                </a:lnTo>
                <a:lnTo>
                  <a:pt x="500682" y="105050"/>
                </a:lnTo>
                <a:lnTo>
                  <a:pt x="516849" y="69523"/>
                </a:lnTo>
                <a:lnTo>
                  <a:pt x="521350" y="66501"/>
                </a:lnTo>
                <a:lnTo>
                  <a:pt x="500011" y="66501"/>
                </a:lnTo>
                <a:lnTo>
                  <a:pt x="500011" y="44335"/>
                </a:lnTo>
                <a:close/>
              </a:path>
              <a:path w="1005839" h="246380">
                <a:moveTo>
                  <a:pt x="520759" y="168563"/>
                </a:moveTo>
                <a:lnTo>
                  <a:pt x="500011" y="168563"/>
                </a:lnTo>
                <a:lnTo>
                  <a:pt x="504020" y="174839"/>
                </a:lnTo>
                <a:lnTo>
                  <a:pt x="539008" y="194079"/>
                </a:lnTo>
                <a:lnTo>
                  <a:pt x="546884" y="194470"/>
                </a:lnTo>
                <a:lnTo>
                  <a:pt x="559596" y="193176"/>
                </a:lnTo>
                <a:lnTo>
                  <a:pt x="571038" y="189277"/>
                </a:lnTo>
                <a:lnTo>
                  <a:pt x="581183" y="182749"/>
                </a:lnTo>
                <a:lnTo>
                  <a:pt x="589211" y="174395"/>
                </a:lnTo>
                <a:lnTo>
                  <a:pt x="541045" y="174395"/>
                </a:lnTo>
                <a:lnTo>
                  <a:pt x="531915" y="173456"/>
                </a:lnTo>
                <a:lnTo>
                  <a:pt x="523850" y="170638"/>
                </a:lnTo>
                <a:lnTo>
                  <a:pt x="520759" y="168563"/>
                </a:lnTo>
                <a:close/>
              </a:path>
              <a:path w="1005839" h="246380">
                <a:moveTo>
                  <a:pt x="588815" y="61064"/>
                </a:moveTo>
                <a:lnTo>
                  <a:pt x="541045" y="61064"/>
                </a:lnTo>
                <a:lnTo>
                  <a:pt x="549947" y="62003"/>
                </a:lnTo>
                <a:lnTo>
                  <a:pt x="557856" y="64822"/>
                </a:lnTo>
                <a:lnTo>
                  <a:pt x="581344" y="105050"/>
                </a:lnTo>
                <a:lnTo>
                  <a:pt x="582052" y="117515"/>
                </a:lnTo>
                <a:lnTo>
                  <a:pt x="581344" y="130184"/>
                </a:lnTo>
                <a:lnTo>
                  <a:pt x="564786" y="165937"/>
                </a:lnTo>
                <a:lnTo>
                  <a:pt x="541045" y="174395"/>
                </a:lnTo>
                <a:lnTo>
                  <a:pt x="589211" y="174395"/>
                </a:lnTo>
                <a:lnTo>
                  <a:pt x="605692" y="134077"/>
                </a:lnTo>
                <a:lnTo>
                  <a:pt x="606748" y="117515"/>
                </a:lnTo>
                <a:lnTo>
                  <a:pt x="605692" y="101250"/>
                </a:lnTo>
                <a:lnTo>
                  <a:pt x="602536" y="86626"/>
                </a:lnTo>
                <a:lnTo>
                  <a:pt x="597301" y="73650"/>
                </a:lnTo>
                <a:lnTo>
                  <a:pt x="590007" y="62325"/>
                </a:lnTo>
                <a:lnTo>
                  <a:pt x="588815" y="61064"/>
                </a:lnTo>
                <a:close/>
              </a:path>
              <a:path w="1005839" h="246380">
                <a:moveTo>
                  <a:pt x="546884" y="40989"/>
                </a:moveTo>
                <a:lnTo>
                  <a:pt x="508496" y="55240"/>
                </a:lnTo>
                <a:lnTo>
                  <a:pt x="500011" y="66501"/>
                </a:lnTo>
                <a:lnTo>
                  <a:pt x="521350" y="66501"/>
                </a:lnTo>
                <a:lnTo>
                  <a:pt x="523850" y="64822"/>
                </a:lnTo>
                <a:lnTo>
                  <a:pt x="531915" y="62003"/>
                </a:lnTo>
                <a:lnTo>
                  <a:pt x="541045" y="61064"/>
                </a:lnTo>
                <a:lnTo>
                  <a:pt x="588815" y="61064"/>
                </a:lnTo>
                <a:lnTo>
                  <a:pt x="581183" y="52994"/>
                </a:lnTo>
                <a:lnTo>
                  <a:pt x="571038" y="46326"/>
                </a:lnTo>
                <a:lnTo>
                  <a:pt x="559596" y="42324"/>
                </a:lnTo>
                <a:lnTo>
                  <a:pt x="546884" y="40989"/>
                </a:lnTo>
                <a:close/>
              </a:path>
              <a:path w="1005839" h="246380">
                <a:moveTo>
                  <a:pt x="661576" y="44335"/>
                </a:moveTo>
                <a:lnTo>
                  <a:pt x="637282" y="44335"/>
                </a:lnTo>
                <a:lnTo>
                  <a:pt x="637282" y="132986"/>
                </a:lnTo>
                <a:lnTo>
                  <a:pt x="650273" y="178998"/>
                </a:lnTo>
                <a:lnTo>
                  <a:pt x="688762" y="194470"/>
                </a:lnTo>
                <a:lnTo>
                  <a:pt x="696216" y="194079"/>
                </a:lnTo>
                <a:lnTo>
                  <a:pt x="731472" y="174447"/>
                </a:lnTo>
                <a:lnTo>
                  <a:pt x="732112" y="173567"/>
                </a:lnTo>
                <a:lnTo>
                  <a:pt x="693797" y="173567"/>
                </a:lnTo>
                <a:lnTo>
                  <a:pt x="686276" y="172918"/>
                </a:lnTo>
                <a:lnTo>
                  <a:pt x="662065" y="141808"/>
                </a:lnTo>
                <a:lnTo>
                  <a:pt x="661618" y="132986"/>
                </a:lnTo>
                <a:lnTo>
                  <a:pt x="661576" y="44335"/>
                </a:lnTo>
                <a:close/>
              </a:path>
              <a:path w="1005839" h="246380">
                <a:moveTo>
                  <a:pt x="760329" y="168135"/>
                </a:moveTo>
                <a:lnTo>
                  <a:pt x="736064" y="168135"/>
                </a:lnTo>
                <a:lnTo>
                  <a:pt x="736064" y="190723"/>
                </a:lnTo>
                <a:lnTo>
                  <a:pt x="760329" y="190723"/>
                </a:lnTo>
                <a:lnTo>
                  <a:pt x="760329" y="168135"/>
                </a:lnTo>
                <a:close/>
              </a:path>
              <a:path w="1005839" h="246380">
                <a:moveTo>
                  <a:pt x="760329" y="44335"/>
                </a:moveTo>
                <a:lnTo>
                  <a:pt x="736064" y="44335"/>
                </a:lnTo>
                <a:lnTo>
                  <a:pt x="736064" y="127151"/>
                </a:lnTo>
                <a:lnTo>
                  <a:pt x="735356" y="137464"/>
                </a:lnTo>
                <a:lnTo>
                  <a:pt x="711358" y="170565"/>
                </a:lnTo>
                <a:lnTo>
                  <a:pt x="693797" y="173567"/>
                </a:lnTo>
                <a:lnTo>
                  <a:pt x="732112" y="173567"/>
                </a:lnTo>
                <a:lnTo>
                  <a:pt x="736064" y="168135"/>
                </a:lnTo>
                <a:lnTo>
                  <a:pt x="760329" y="168135"/>
                </a:lnTo>
                <a:lnTo>
                  <a:pt x="760329" y="44335"/>
                </a:lnTo>
                <a:close/>
              </a:path>
              <a:path w="1005839" h="246380">
                <a:moveTo>
                  <a:pt x="826889" y="63154"/>
                </a:moveTo>
                <a:lnTo>
                  <a:pt x="802595" y="63154"/>
                </a:lnTo>
                <a:lnTo>
                  <a:pt x="802595" y="142622"/>
                </a:lnTo>
                <a:lnTo>
                  <a:pt x="813069" y="180259"/>
                </a:lnTo>
                <a:lnTo>
                  <a:pt x="851987" y="190723"/>
                </a:lnTo>
                <a:lnTo>
                  <a:pt x="876682" y="190723"/>
                </a:lnTo>
                <a:lnTo>
                  <a:pt x="876682" y="170648"/>
                </a:lnTo>
                <a:lnTo>
                  <a:pt x="841942" y="170648"/>
                </a:lnTo>
                <a:lnTo>
                  <a:pt x="835245" y="168963"/>
                </a:lnTo>
                <a:lnTo>
                  <a:pt x="831898" y="165616"/>
                </a:lnTo>
                <a:lnTo>
                  <a:pt x="828550" y="162055"/>
                </a:lnTo>
                <a:lnTo>
                  <a:pt x="826889" y="154320"/>
                </a:lnTo>
                <a:lnTo>
                  <a:pt x="826889" y="63154"/>
                </a:lnTo>
                <a:close/>
              </a:path>
              <a:path w="1005839" h="246380">
                <a:moveTo>
                  <a:pt x="876682" y="44335"/>
                </a:moveTo>
                <a:lnTo>
                  <a:pt x="785025" y="44335"/>
                </a:lnTo>
                <a:lnTo>
                  <a:pt x="785025" y="63154"/>
                </a:lnTo>
                <a:lnTo>
                  <a:pt x="876682" y="63154"/>
                </a:lnTo>
                <a:lnTo>
                  <a:pt x="876682" y="44335"/>
                </a:lnTo>
                <a:close/>
              </a:path>
              <a:path w="1005839" h="246380">
                <a:moveTo>
                  <a:pt x="826889" y="2927"/>
                </a:moveTo>
                <a:lnTo>
                  <a:pt x="802595" y="2927"/>
                </a:lnTo>
                <a:lnTo>
                  <a:pt x="802595" y="44335"/>
                </a:lnTo>
                <a:lnTo>
                  <a:pt x="826889" y="44335"/>
                </a:lnTo>
                <a:lnTo>
                  <a:pt x="826889" y="2927"/>
                </a:lnTo>
                <a:close/>
              </a:path>
              <a:path w="1005839" h="246380">
                <a:moveTo>
                  <a:pt x="893530" y="160613"/>
                </a:moveTo>
                <a:lnTo>
                  <a:pt x="893530" y="185291"/>
                </a:lnTo>
                <a:lnTo>
                  <a:pt x="900359" y="187467"/>
                </a:lnTo>
                <a:lnTo>
                  <a:pt x="907028" y="189300"/>
                </a:lnTo>
                <a:lnTo>
                  <a:pt x="913537" y="190801"/>
                </a:lnTo>
                <a:lnTo>
                  <a:pt x="928483" y="193641"/>
                </a:lnTo>
                <a:lnTo>
                  <a:pt x="936839" y="194470"/>
                </a:lnTo>
                <a:lnTo>
                  <a:pt x="945009" y="194470"/>
                </a:lnTo>
                <a:lnTo>
                  <a:pt x="988936" y="182773"/>
                </a:lnTo>
                <a:lnTo>
                  <a:pt x="997298" y="174395"/>
                </a:lnTo>
                <a:lnTo>
                  <a:pt x="945410" y="174395"/>
                </a:lnTo>
                <a:lnTo>
                  <a:pt x="938904" y="174196"/>
                </a:lnTo>
                <a:lnTo>
                  <a:pt x="900158" y="163790"/>
                </a:lnTo>
                <a:lnTo>
                  <a:pt x="893530" y="160613"/>
                </a:lnTo>
                <a:close/>
              </a:path>
              <a:path w="1005839" h="246380">
                <a:moveTo>
                  <a:pt x="959445" y="40989"/>
                </a:moveTo>
                <a:lnTo>
                  <a:pt x="950847" y="40989"/>
                </a:lnTo>
                <a:lnTo>
                  <a:pt x="937924" y="41711"/>
                </a:lnTo>
                <a:lnTo>
                  <a:pt x="902574" y="58379"/>
                </a:lnTo>
                <a:lnTo>
                  <a:pt x="894359" y="84057"/>
                </a:lnTo>
                <a:lnTo>
                  <a:pt x="894987" y="92018"/>
                </a:lnTo>
                <a:lnTo>
                  <a:pt x="926272" y="122468"/>
                </a:lnTo>
                <a:lnTo>
                  <a:pt x="955283" y="129540"/>
                </a:lnTo>
                <a:lnTo>
                  <a:pt x="963523" y="132010"/>
                </a:lnTo>
                <a:lnTo>
                  <a:pt x="969725" y="134560"/>
                </a:lnTo>
                <a:lnTo>
                  <a:pt x="973882" y="137190"/>
                </a:lnTo>
                <a:lnTo>
                  <a:pt x="978275" y="140538"/>
                </a:lnTo>
                <a:lnTo>
                  <a:pt x="980578" y="145540"/>
                </a:lnTo>
                <a:lnTo>
                  <a:pt x="980578" y="159246"/>
                </a:lnTo>
                <a:lnTo>
                  <a:pt x="945410" y="174395"/>
                </a:lnTo>
                <a:lnTo>
                  <a:pt x="997298" y="174395"/>
                </a:lnTo>
                <a:lnTo>
                  <a:pt x="1001197" y="168563"/>
                </a:lnTo>
                <a:lnTo>
                  <a:pt x="1004253" y="159892"/>
                </a:lnTo>
                <a:lnTo>
                  <a:pt x="1005273" y="150144"/>
                </a:lnTo>
                <a:lnTo>
                  <a:pt x="1004587" y="141839"/>
                </a:lnTo>
                <a:lnTo>
                  <a:pt x="969965" y="110090"/>
                </a:lnTo>
                <a:lnTo>
                  <a:pt x="957972" y="107080"/>
                </a:lnTo>
                <a:lnTo>
                  <a:pt x="950017" y="104990"/>
                </a:lnTo>
                <a:lnTo>
                  <a:pt x="917795" y="88447"/>
                </a:lnTo>
                <a:lnTo>
                  <a:pt x="917795" y="75598"/>
                </a:lnTo>
                <a:lnTo>
                  <a:pt x="953366" y="61064"/>
                </a:lnTo>
                <a:lnTo>
                  <a:pt x="997319" y="61064"/>
                </a:lnTo>
                <a:lnTo>
                  <a:pt x="997319" y="48510"/>
                </a:lnTo>
                <a:lnTo>
                  <a:pt x="990837" y="45996"/>
                </a:lnTo>
                <a:lnTo>
                  <a:pt x="983606" y="44230"/>
                </a:lnTo>
                <a:lnTo>
                  <a:pt x="975544" y="43078"/>
                </a:lnTo>
                <a:lnTo>
                  <a:pt x="967695" y="41711"/>
                </a:lnTo>
                <a:lnTo>
                  <a:pt x="959445" y="40989"/>
                </a:lnTo>
                <a:close/>
              </a:path>
              <a:path w="1005839" h="246380">
                <a:moveTo>
                  <a:pt x="997319" y="61064"/>
                </a:moveTo>
                <a:lnTo>
                  <a:pt x="961428" y="61064"/>
                </a:lnTo>
                <a:lnTo>
                  <a:pt x="969062" y="61897"/>
                </a:lnTo>
                <a:lnTo>
                  <a:pt x="983606" y="65239"/>
                </a:lnTo>
                <a:lnTo>
                  <a:pt x="990622" y="67971"/>
                </a:lnTo>
                <a:lnTo>
                  <a:pt x="997319" y="71532"/>
                </a:lnTo>
                <a:lnTo>
                  <a:pt x="997319" y="610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84653" y="3893352"/>
            <a:ext cx="1146552" cy="1638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71233" y="3982543"/>
            <a:ext cx="430768" cy="0"/>
          </a:xfrm>
          <a:custGeom>
            <a:avLst/>
            <a:gdLst/>
            <a:ahLst/>
            <a:cxnLst/>
            <a:rect l="l" t="t" r="r" b="b"/>
            <a:pathLst>
              <a:path w="680720">
                <a:moveTo>
                  <a:pt x="0" y="0"/>
                </a:moveTo>
                <a:lnTo>
                  <a:pt x="680592" y="0"/>
                </a:lnTo>
              </a:path>
            </a:pathLst>
          </a:custGeom>
          <a:ln w="267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02056" y="3923265"/>
            <a:ext cx="169575" cy="118943"/>
          </a:xfrm>
          <a:custGeom>
            <a:avLst/>
            <a:gdLst/>
            <a:ahLst/>
            <a:cxnLst/>
            <a:rect l="l" t="t" r="r" b="b"/>
            <a:pathLst>
              <a:path w="267970" h="187960">
                <a:moveTo>
                  <a:pt x="0" y="0"/>
                </a:moveTo>
                <a:lnTo>
                  <a:pt x="0" y="187366"/>
                </a:lnTo>
                <a:lnTo>
                  <a:pt x="267844" y="936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02056" y="3923259"/>
            <a:ext cx="169575" cy="118943"/>
          </a:xfrm>
          <a:custGeom>
            <a:avLst/>
            <a:gdLst/>
            <a:ahLst/>
            <a:cxnLst/>
            <a:rect l="l" t="t" r="r" b="b"/>
            <a:pathLst>
              <a:path w="267970" h="187960">
                <a:moveTo>
                  <a:pt x="0" y="0"/>
                </a:moveTo>
                <a:lnTo>
                  <a:pt x="267844" y="93684"/>
                </a:lnTo>
                <a:lnTo>
                  <a:pt x="0" y="187368"/>
                </a:lnTo>
                <a:lnTo>
                  <a:pt x="0" y="0"/>
                </a:lnTo>
                <a:close/>
              </a:path>
            </a:pathLst>
          </a:custGeom>
          <a:ln w="267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84653" y="5137939"/>
            <a:ext cx="485016" cy="159127"/>
          </a:xfrm>
          <a:custGeom>
            <a:avLst/>
            <a:gdLst/>
            <a:ahLst/>
            <a:cxnLst/>
            <a:rect l="l" t="t" r="r" b="b"/>
            <a:pathLst>
              <a:path w="766444" h="251459">
                <a:moveTo>
                  <a:pt x="26355" y="0"/>
                </a:moveTo>
                <a:lnTo>
                  <a:pt x="0" y="0"/>
                </a:lnTo>
                <a:lnTo>
                  <a:pt x="0" y="195318"/>
                </a:lnTo>
                <a:lnTo>
                  <a:pt x="26355" y="195318"/>
                </a:lnTo>
                <a:lnTo>
                  <a:pt x="26355" y="0"/>
                </a:lnTo>
                <a:close/>
              </a:path>
              <a:path w="766444" h="251459">
                <a:moveTo>
                  <a:pt x="98031" y="48930"/>
                </a:moveTo>
                <a:lnTo>
                  <a:pt x="73764" y="48930"/>
                </a:lnTo>
                <a:lnTo>
                  <a:pt x="73764" y="195318"/>
                </a:lnTo>
                <a:lnTo>
                  <a:pt x="98031" y="195318"/>
                </a:lnTo>
                <a:lnTo>
                  <a:pt x="98031" y="112497"/>
                </a:lnTo>
                <a:lnTo>
                  <a:pt x="98738" y="102423"/>
                </a:lnTo>
                <a:lnTo>
                  <a:pt x="119156" y="71518"/>
                </a:lnTo>
                <a:lnTo>
                  <a:pt x="98031" y="71518"/>
                </a:lnTo>
                <a:lnTo>
                  <a:pt x="98031" y="48930"/>
                </a:lnTo>
                <a:close/>
              </a:path>
              <a:path w="766444" h="251459">
                <a:moveTo>
                  <a:pt x="186939" y="66487"/>
                </a:moveTo>
                <a:lnTo>
                  <a:pt x="139895" y="66487"/>
                </a:lnTo>
                <a:lnTo>
                  <a:pt x="147524" y="67151"/>
                </a:lnTo>
                <a:lnTo>
                  <a:pt x="154107" y="69131"/>
                </a:lnTo>
                <a:lnTo>
                  <a:pt x="172473" y="107066"/>
                </a:lnTo>
                <a:lnTo>
                  <a:pt x="172518" y="195318"/>
                </a:lnTo>
                <a:lnTo>
                  <a:pt x="196383" y="195318"/>
                </a:lnTo>
                <a:lnTo>
                  <a:pt x="196383" y="107066"/>
                </a:lnTo>
                <a:lnTo>
                  <a:pt x="195563" y="92774"/>
                </a:lnTo>
                <a:lnTo>
                  <a:pt x="193116" y="80336"/>
                </a:lnTo>
                <a:lnTo>
                  <a:pt x="189061" y="69761"/>
                </a:lnTo>
                <a:lnTo>
                  <a:pt x="186939" y="66487"/>
                </a:lnTo>
                <a:close/>
              </a:path>
              <a:path w="766444" h="251459">
                <a:moveTo>
                  <a:pt x="145332" y="45582"/>
                </a:moveTo>
                <a:lnTo>
                  <a:pt x="107545" y="60240"/>
                </a:lnTo>
                <a:lnTo>
                  <a:pt x="98031" y="71518"/>
                </a:lnTo>
                <a:lnTo>
                  <a:pt x="119156" y="71518"/>
                </a:lnTo>
                <a:lnTo>
                  <a:pt x="122605" y="69621"/>
                </a:lnTo>
                <a:lnTo>
                  <a:pt x="130743" y="67270"/>
                </a:lnTo>
                <a:lnTo>
                  <a:pt x="139895" y="66487"/>
                </a:lnTo>
                <a:lnTo>
                  <a:pt x="186939" y="66487"/>
                </a:lnTo>
                <a:lnTo>
                  <a:pt x="183419" y="61055"/>
                </a:lnTo>
                <a:lnTo>
                  <a:pt x="176150" y="54311"/>
                </a:lnTo>
                <a:lnTo>
                  <a:pt x="167389" y="49473"/>
                </a:lnTo>
                <a:lnTo>
                  <a:pt x="157121" y="46558"/>
                </a:lnTo>
                <a:lnTo>
                  <a:pt x="145332" y="45582"/>
                </a:lnTo>
                <a:close/>
              </a:path>
              <a:path w="766444" h="251459">
                <a:moveTo>
                  <a:pt x="261255" y="48930"/>
                </a:moveTo>
                <a:lnTo>
                  <a:pt x="236988" y="48930"/>
                </a:lnTo>
                <a:lnTo>
                  <a:pt x="236988" y="250936"/>
                </a:lnTo>
                <a:lnTo>
                  <a:pt x="261255" y="250936"/>
                </a:lnTo>
                <a:lnTo>
                  <a:pt x="261255" y="173128"/>
                </a:lnTo>
                <a:lnTo>
                  <a:pt x="281954" y="173128"/>
                </a:lnTo>
                <a:lnTo>
                  <a:pt x="261926" y="134779"/>
                </a:lnTo>
                <a:lnTo>
                  <a:pt x="261255" y="122110"/>
                </a:lnTo>
                <a:lnTo>
                  <a:pt x="261926" y="109642"/>
                </a:lnTo>
                <a:lnTo>
                  <a:pt x="278081" y="74115"/>
                </a:lnTo>
                <a:lnTo>
                  <a:pt x="282590" y="71090"/>
                </a:lnTo>
                <a:lnTo>
                  <a:pt x="261255" y="71090"/>
                </a:lnTo>
                <a:lnTo>
                  <a:pt x="261255" y="48930"/>
                </a:lnTo>
                <a:close/>
              </a:path>
              <a:path w="766444" h="251459">
                <a:moveTo>
                  <a:pt x="281954" y="173128"/>
                </a:moveTo>
                <a:lnTo>
                  <a:pt x="261255" y="173128"/>
                </a:lnTo>
                <a:lnTo>
                  <a:pt x="265252" y="179409"/>
                </a:lnTo>
                <a:lnTo>
                  <a:pt x="300247" y="198673"/>
                </a:lnTo>
                <a:lnTo>
                  <a:pt x="308128" y="199064"/>
                </a:lnTo>
                <a:lnTo>
                  <a:pt x="320836" y="197766"/>
                </a:lnTo>
                <a:lnTo>
                  <a:pt x="332268" y="193861"/>
                </a:lnTo>
                <a:lnTo>
                  <a:pt x="342404" y="187331"/>
                </a:lnTo>
                <a:lnTo>
                  <a:pt x="350427" y="178989"/>
                </a:lnTo>
                <a:lnTo>
                  <a:pt x="302262" y="178989"/>
                </a:lnTo>
                <a:lnTo>
                  <a:pt x="293147" y="178050"/>
                </a:lnTo>
                <a:lnTo>
                  <a:pt x="285087" y="175231"/>
                </a:lnTo>
                <a:lnTo>
                  <a:pt x="281954" y="173128"/>
                </a:lnTo>
                <a:close/>
              </a:path>
              <a:path w="766444" h="251459">
                <a:moveTo>
                  <a:pt x="350038" y="65659"/>
                </a:moveTo>
                <a:lnTo>
                  <a:pt x="302262" y="65659"/>
                </a:lnTo>
                <a:lnTo>
                  <a:pt x="311175" y="66597"/>
                </a:lnTo>
                <a:lnTo>
                  <a:pt x="319086" y="69415"/>
                </a:lnTo>
                <a:lnTo>
                  <a:pt x="342565" y="109642"/>
                </a:lnTo>
                <a:lnTo>
                  <a:pt x="343269" y="122110"/>
                </a:lnTo>
                <a:lnTo>
                  <a:pt x="342565" y="134779"/>
                </a:lnTo>
                <a:lnTo>
                  <a:pt x="326018" y="170530"/>
                </a:lnTo>
                <a:lnTo>
                  <a:pt x="302262" y="178989"/>
                </a:lnTo>
                <a:lnTo>
                  <a:pt x="350427" y="178989"/>
                </a:lnTo>
                <a:lnTo>
                  <a:pt x="366908" y="138659"/>
                </a:lnTo>
                <a:lnTo>
                  <a:pt x="367964" y="122110"/>
                </a:lnTo>
                <a:lnTo>
                  <a:pt x="366908" y="105844"/>
                </a:lnTo>
                <a:lnTo>
                  <a:pt x="363752" y="91220"/>
                </a:lnTo>
                <a:lnTo>
                  <a:pt x="358518" y="78242"/>
                </a:lnTo>
                <a:lnTo>
                  <a:pt x="351224" y="66915"/>
                </a:lnTo>
                <a:lnTo>
                  <a:pt x="350038" y="65659"/>
                </a:lnTo>
                <a:close/>
              </a:path>
              <a:path w="766444" h="251459">
                <a:moveTo>
                  <a:pt x="308128" y="45582"/>
                </a:moveTo>
                <a:lnTo>
                  <a:pt x="269726" y="59823"/>
                </a:lnTo>
                <a:lnTo>
                  <a:pt x="261255" y="71090"/>
                </a:lnTo>
                <a:lnTo>
                  <a:pt x="282590" y="71090"/>
                </a:lnTo>
                <a:lnTo>
                  <a:pt x="285087" y="69415"/>
                </a:lnTo>
                <a:lnTo>
                  <a:pt x="293147" y="66597"/>
                </a:lnTo>
                <a:lnTo>
                  <a:pt x="302262" y="65659"/>
                </a:lnTo>
                <a:lnTo>
                  <a:pt x="350038" y="65659"/>
                </a:lnTo>
                <a:lnTo>
                  <a:pt x="342404" y="57575"/>
                </a:lnTo>
                <a:lnTo>
                  <a:pt x="332268" y="50909"/>
                </a:lnTo>
                <a:lnTo>
                  <a:pt x="320836" y="46913"/>
                </a:lnTo>
                <a:lnTo>
                  <a:pt x="308128" y="45582"/>
                </a:lnTo>
                <a:close/>
              </a:path>
              <a:path w="766444" h="251459">
                <a:moveTo>
                  <a:pt x="422791" y="48930"/>
                </a:moveTo>
                <a:lnTo>
                  <a:pt x="398525" y="48930"/>
                </a:lnTo>
                <a:lnTo>
                  <a:pt x="398525" y="137581"/>
                </a:lnTo>
                <a:lnTo>
                  <a:pt x="411488" y="183592"/>
                </a:lnTo>
                <a:lnTo>
                  <a:pt x="450005" y="199064"/>
                </a:lnTo>
                <a:lnTo>
                  <a:pt x="457455" y="198673"/>
                </a:lnTo>
                <a:lnTo>
                  <a:pt x="492703" y="179038"/>
                </a:lnTo>
                <a:lnTo>
                  <a:pt x="493339" y="178160"/>
                </a:lnTo>
                <a:lnTo>
                  <a:pt x="455014" y="178160"/>
                </a:lnTo>
                <a:lnTo>
                  <a:pt x="447504" y="177511"/>
                </a:lnTo>
                <a:lnTo>
                  <a:pt x="423285" y="146398"/>
                </a:lnTo>
                <a:lnTo>
                  <a:pt x="422834" y="137581"/>
                </a:lnTo>
                <a:lnTo>
                  <a:pt x="422791" y="48930"/>
                </a:lnTo>
                <a:close/>
              </a:path>
              <a:path w="766444" h="251459">
                <a:moveTo>
                  <a:pt x="521573" y="172725"/>
                </a:moveTo>
                <a:lnTo>
                  <a:pt x="497279" y="172725"/>
                </a:lnTo>
                <a:lnTo>
                  <a:pt x="497279" y="195318"/>
                </a:lnTo>
                <a:lnTo>
                  <a:pt x="521573" y="195318"/>
                </a:lnTo>
                <a:lnTo>
                  <a:pt x="521573" y="172725"/>
                </a:lnTo>
                <a:close/>
              </a:path>
              <a:path w="766444" h="251459">
                <a:moveTo>
                  <a:pt x="521573" y="48930"/>
                </a:moveTo>
                <a:lnTo>
                  <a:pt x="497279" y="48930"/>
                </a:lnTo>
                <a:lnTo>
                  <a:pt x="497279" y="131745"/>
                </a:lnTo>
                <a:lnTo>
                  <a:pt x="496576" y="142057"/>
                </a:lnTo>
                <a:lnTo>
                  <a:pt x="472588" y="175158"/>
                </a:lnTo>
                <a:lnTo>
                  <a:pt x="455014" y="178160"/>
                </a:lnTo>
                <a:lnTo>
                  <a:pt x="493339" y="178160"/>
                </a:lnTo>
                <a:lnTo>
                  <a:pt x="497279" y="172725"/>
                </a:lnTo>
                <a:lnTo>
                  <a:pt x="521573" y="172725"/>
                </a:lnTo>
                <a:lnTo>
                  <a:pt x="521573" y="48930"/>
                </a:lnTo>
                <a:close/>
              </a:path>
              <a:path w="766444" h="251459">
                <a:moveTo>
                  <a:pt x="588106" y="67744"/>
                </a:moveTo>
                <a:lnTo>
                  <a:pt x="563839" y="67744"/>
                </a:lnTo>
                <a:lnTo>
                  <a:pt x="563839" y="147217"/>
                </a:lnTo>
                <a:lnTo>
                  <a:pt x="574285" y="184849"/>
                </a:lnTo>
                <a:lnTo>
                  <a:pt x="613229" y="195318"/>
                </a:lnTo>
                <a:lnTo>
                  <a:pt x="637898" y="195318"/>
                </a:lnTo>
                <a:lnTo>
                  <a:pt x="637898" y="175243"/>
                </a:lnTo>
                <a:lnTo>
                  <a:pt x="603158" y="175243"/>
                </a:lnTo>
                <a:lnTo>
                  <a:pt x="596463" y="173553"/>
                </a:lnTo>
                <a:lnTo>
                  <a:pt x="593140" y="170210"/>
                </a:lnTo>
                <a:lnTo>
                  <a:pt x="589766" y="166650"/>
                </a:lnTo>
                <a:lnTo>
                  <a:pt x="588106" y="158913"/>
                </a:lnTo>
                <a:lnTo>
                  <a:pt x="588106" y="67744"/>
                </a:lnTo>
                <a:close/>
              </a:path>
              <a:path w="766444" h="251459">
                <a:moveTo>
                  <a:pt x="637898" y="48930"/>
                </a:moveTo>
                <a:lnTo>
                  <a:pt x="546268" y="48930"/>
                </a:lnTo>
                <a:lnTo>
                  <a:pt x="546268" y="67744"/>
                </a:lnTo>
                <a:lnTo>
                  <a:pt x="637898" y="67744"/>
                </a:lnTo>
                <a:lnTo>
                  <a:pt x="637898" y="48930"/>
                </a:lnTo>
                <a:close/>
              </a:path>
              <a:path w="766444" h="251459">
                <a:moveTo>
                  <a:pt x="588106" y="7522"/>
                </a:moveTo>
                <a:lnTo>
                  <a:pt x="563839" y="7522"/>
                </a:lnTo>
                <a:lnTo>
                  <a:pt x="563839" y="48930"/>
                </a:lnTo>
                <a:lnTo>
                  <a:pt x="588106" y="48930"/>
                </a:lnTo>
                <a:lnTo>
                  <a:pt x="588106" y="7522"/>
                </a:lnTo>
                <a:close/>
              </a:path>
              <a:path w="766444" h="251459">
                <a:moveTo>
                  <a:pt x="654638" y="165202"/>
                </a:moveTo>
                <a:lnTo>
                  <a:pt x="654638" y="189857"/>
                </a:lnTo>
                <a:lnTo>
                  <a:pt x="661468" y="192046"/>
                </a:lnTo>
                <a:lnTo>
                  <a:pt x="668140" y="193884"/>
                </a:lnTo>
                <a:lnTo>
                  <a:pt x="674657" y="195381"/>
                </a:lnTo>
                <a:lnTo>
                  <a:pt x="681020" y="196546"/>
                </a:lnTo>
                <a:lnTo>
                  <a:pt x="689592" y="198236"/>
                </a:lnTo>
                <a:lnTo>
                  <a:pt x="697975" y="199064"/>
                </a:lnTo>
                <a:lnTo>
                  <a:pt x="706118" y="199064"/>
                </a:lnTo>
                <a:lnTo>
                  <a:pt x="750072" y="187368"/>
                </a:lnTo>
                <a:lnTo>
                  <a:pt x="758415" y="178989"/>
                </a:lnTo>
                <a:lnTo>
                  <a:pt x="706546" y="178989"/>
                </a:lnTo>
                <a:lnTo>
                  <a:pt x="700035" y="178791"/>
                </a:lnTo>
                <a:lnTo>
                  <a:pt x="661269" y="168378"/>
                </a:lnTo>
                <a:lnTo>
                  <a:pt x="654638" y="165202"/>
                </a:lnTo>
                <a:close/>
              </a:path>
              <a:path w="766444" h="251459">
                <a:moveTo>
                  <a:pt x="720554" y="45582"/>
                </a:moveTo>
                <a:lnTo>
                  <a:pt x="711983" y="45582"/>
                </a:lnTo>
                <a:lnTo>
                  <a:pt x="699129" y="46286"/>
                </a:lnTo>
                <a:lnTo>
                  <a:pt x="663688" y="62973"/>
                </a:lnTo>
                <a:lnTo>
                  <a:pt x="655496" y="88652"/>
                </a:lnTo>
                <a:lnTo>
                  <a:pt x="656124" y="96613"/>
                </a:lnTo>
                <a:lnTo>
                  <a:pt x="687397" y="127044"/>
                </a:lnTo>
                <a:lnTo>
                  <a:pt x="716403" y="134135"/>
                </a:lnTo>
                <a:lnTo>
                  <a:pt x="724643" y="136604"/>
                </a:lnTo>
                <a:lnTo>
                  <a:pt x="730838" y="139152"/>
                </a:lnTo>
                <a:lnTo>
                  <a:pt x="734992" y="141780"/>
                </a:lnTo>
                <a:lnTo>
                  <a:pt x="739383" y="145127"/>
                </a:lnTo>
                <a:lnTo>
                  <a:pt x="741687" y="150135"/>
                </a:lnTo>
                <a:lnTo>
                  <a:pt x="741687" y="163836"/>
                </a:lnTo>
                <a:lnTo>
                  <a:pt x="706546" y="178989"/>
                </a:lnTo>
                <a:lnTo>
                  <a:pt x="758415" y="178989"/>
                </a:lnTo>
                <a:lnTo>
                  <a:pt x="762319" y="173128"/>
                </a:lnTo>
                <a:lnTo>
                  <a:pt x="765363" y="164486"/>
                </a:lnTo>
                <a:lnTo>
                  <a:pt x="766382" y="154739"/>
                </a:lnTo>
                <a:lnTo>
                  <a:pt x="765700" y="146421"/>
                </a:lnTo>
                <a:lnTo>
                  <a:pt x="731085" y="114682"/>
                </a:lnTo>
                <a:lnTo>
                  <a:pt x="719108" y="111669"/>
                </a:lnTo>
                <a:lnTo>
                  <a:pt x="711154" y="109556"/>
                </a:lnTo>
                <a:lnTo>
                  <a:pt x="678931" y="93041"/>
                </a:lnTo>
                <a:lnTo>
                  <a:pt x="678931" y="80192"/>
                </a:lnTo>
                <a:lnTo>
                  <a:pt x="714501" y="65659"/>
                </a:lnTo>
                <a:lnTo>
                  <a:pt x="758428" y="65659"/>
                </a:lnTo>
                <a:lnTo>
                  <a:pt x="758428" y="53105"/>
                </a:lnTo>
                <a:lnTo>
                  <a:pt x="751946" y="50586"/>
                </a:lnTo>
                <a:lnTo>
                  <a:pt x="744741" y="48820"/>
                </a:lnTo>
                <a:lnTo>
                  <a:pt x="736680" y="47668"/>
                </a:lnTo>
                <a:lnTo>
                  <a:pt x="728831" y="46306"/>
                </a:lnTo>
                <a:lnTo>
                  <a:pt x="720554" y="45582"/>
                </a:lnTo>
                <a:close/>
              </a:path>
              <a:path w="766444" h="251459">
                <a:moveTo>
                  <a:pt x="758428" y="65659"/>
                </a:moveTo>
                <a:lnTo>
                  <a:pt x="722563" y="65659"/>
                </a:lnTo>
                <a:lnTo>
                  <a:pt x="730197" y="66487"/>
                </a:lnTo>
                <a:lnTo>
                  <a:pt x="744741" y="69833"/>
                </a:lnTo>
                <a:lnTo>
                  <a:pt x="751732" y="72561"/>
                </a:lnTo>
                <a:lnTo>
                  <a:pt x="758428" y="76098"/>
                </a:lnTo>
                <a:lnTo>
                  <a:pt x="758428" y="656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56401" y="5143895"/>
            <a:ext cx="113318" cy="102870"/>
          </a:xfrm>
          <a:custGeom>
            <a:avLst/>
            <a:gdLst/>
            <a:ahLst/>
            <a:cxnLst/>
            <a:rect l="l" t="t" r="r" b="b"/>
            <a:pathLst>
              <a:path w="179070" h="162559">
                <a:moveTo>
                  <a:pt x="25100" y="117934"/>
                </a:moveTo>
                <a:lnTo>
                  <a:pt x="19768" y="117934"/>
                </a:lnTo>
                <a:lnTo>
                  <a:pt x="12119" y="119581"/>
                </a:lnTo>
                <a:lnTo>
                  <a:pt x="5845" y="124028"/>
                </a:lnTo>
                <a:lnTo>
                  <a:pt x="1574" y="130639"/>
                </a:lnTo>
                <a:lnTo>
                  <a:pt x="0" y="138733"/>
                </a:lnTo>
                <a:lnTo>
                  <a:pt x="3057" y="149393"/>
                </a:lnTo>
                <a:lnTo>
                  <a:pt x="10959" y="156744"/>
                </a:lnTo>
                <a:lnTo>
                  <a:pt x="21799" y="160998"/>
                </a:lnTo>
                <a:lnTo>
                  <a:pt x="33670" y="162369"/>
                </a:lnTo>
                <a:lnTo>
                  <a:pt x="49435" y="158413"/>
                </a:lnTo>
                <a:lnTo>
                  <a:pt x="54531" y="154524"/>
                </a:lnTo>
                <a:lnTo>
                  <a:pt x="23623" y="154524"/>
                </a:lnTo>
                <a:lnTo>
                  <a:pt x="16095" y="149816"/>
                </a:lnTo>
                <a:lnTo>
                  <a:pt x="33050" y="120853"/>
                </a:lnTo>
                <a:lnTo>
                  <a:pt x="25100" y="117934"/>
                </a:lnTo>
                <a:close/>
              </a:path>
              <a:path w="179070" h="162559">
                <a:moveTo>
                  <a:pt x="91663" y="135172"/>
                </a:moveTo>
                <a:lnTo>
                  <a:pt x="71460" y="135172"/>
                </a:lnTo>
                <a:lnTo>
                  <a:pt x="76284" y="145023"/>
                </a:lnTo>
                <a:lnTo>
                  <a:pt x="84335" y="153750"/>
                </a:lnTo>
                <a:lnTo>
                  <a:pt x="95624" y="159987"/>
                </a:lnTo>
                <a:lnTo>
                  <a:pt x="110164" y="162369"/>
                </a:lnTo>
                <a:lnTo>
                  <a:pt x="134721" y="155006"/>
                </a:lnTo>
                <a:lnTo>
                  <a:pt x="135234" y="154524"/>
                </a:lnTo>
                <a:lnTo>
                  <a:pt x="110890" y="154524"/>
                </a:lnTo>
                <a:lnTo>
                  <a:pt x="101890" y="152537"/>
                </a:lnTo>
                <a:lnTo>
                  <a:pt x="95751" y="147255"/>
                </a:lnTo>
                <a:lnTo>
                  <a:pt x="92238" y="139699"/>
                </a:lnTo>
                <a:lnTo>
                  <a:pt x="91663" y="135172"/>
                </a:lnTo>
                <a:close/>
              </a:path>
              <a:path w="179070" h="162559">
                <a:moveTo>
                  <a:pt x="92832" y="7922"/>
                </a:moveTo>
                <a:lnTo>
                  <a:pt x="68111" y="7922"/>
                </a:lnTo>
                <a:lnTo>
                  <a:pt x="74053" y="8741"/>
                </a:lnTo>
                <a:lnTo>
                  <a:pt x="80425" y="12116"/>
                </a:lnTo>
                <a:lnTo>
                  <a:pt x="85486" y="19361"/>
                </a:lnTo>
                <a:lnTo>
                  <a:pt x="87490" y="31478"/>
                </a:lnTo>
                <a:lnTo>
                  <a:pt x="87437" y="32995"/>
                </a:lnTo>
                <a:lnTo>
                  <a:pt x="76754" y="84268"/>
                </a:lnTo>
                <a:lnTo>
                  <a:pt x="62635" y="132426"/>
                </a:lnTo>
                <a:lnTo>
                  <a:pt x="34098" y="154524"/>
                </a:lnTo>
                <a:lnTo>
                  <a:pt x="54531" y="154524"/>
                </a:lnTo>
                <a:lnTo>
                  <a:pt x="61043" y="149554"/>
                </a:lnTo>
                <a:lnTo>
                  <a:pt x="68412" y="140303"/>
                </a:lnTo>
                <a:lnTo>
                  <a:pt x="71460" y="135172"/>
                </a:lnTo>
                <a:lnTo>
                  <a:pt x="91663" y="135172"/>
                </a:lnTo>
                <a:lnTo>
                  <a:pt x="91147" y="131104"/>
                </a:lnTo>
                <a:lnTo>
                  <a:pt x="91146" y="130488"/>
                </a:lnTo>
                <a:lnTo>
                  <a:pt x="91523" y="124822"/>
                </a:lnTo>
                <a:lnTo>
                  <a:pt x="109440" y="50186"/>
                </a:lnTo>
                <a:lnTo>
                  <a:pt x="117781" y="27273"/>
                </a:lnTo>
                <a:lnTo>
                  <a:pt x="107645" y="27273"/>
                </a:lnTo>
                <a:lnTo>
                  <a:pt x="99258" y="12996"/>
                </a:lnTo>
                <a:lnTo>
                  <a:pt x="92832" y="7922"/>
                </a:lnTo>
                <a:close/>
              </a:path>
              <a:path w="179070" h="162559">
                <a:moveTo>
                  <a:pt x="167591" y="103614"/>
                </a:moveTo>
                <a:lnTo>
                  <a:pt x="160065" y="103614"/>
                </a:lnTo>
                <a:lnTo>
                  <a:pt x="159341" y="105062"/>
                </a:lnTo>
                <a:lnTo>
                  <a:pt x="158616" y="107575"/>
                </a:lnTo>
                <a:lnTo>
                  <a:pt x="147769" y="131104"/>
                </a:lnTo>
                <a:lnTo>
                  <a:pt x="134592" y="145444"/>
                </a:lnTo>
                <a:lnTo>
                  <a:pt x="121495" y="152586"/>
                </a:lnTo>
                <a:lnTo>
                  <a:pt x="110890" y="154524"/>
                </a:lnTo>
                <a:lnTo>
                  <a:pt x="135234" y="154524"/>
                </a:lnTo>
                <a:lnTo>
                  <a:pt x="152730" y="138134"/>
                </a:lnTo>
                <a:lnTo>
                  <a:pt x="163816" y="119569"/>
                </a:lnTo>
                <a:lnTo>
                  <a:pt x="167469" y="107575"/>
                </a:lnTo>
                <a:lnTo>
                  <a:pt x="167591" y="103614"/>
                </a:lnTo>
                <a:close/>
              </a:path>
              <a:path w="179070" h="162559">
                <a:moveTo>
                  <a:pt x="68835" y="0"/>
                </a:moveTo>
                <a:lnTo>
                  <a:pt x="25991" y="24264"/>
                </a:lnTo>
                <a:lnTo>
                  <a:pt x="11089" y="58860"/>
                </a:lnTo>
                <a:lnTo>
                  <a:pt x="18293" y="58860"/>
                </a:lnTo>
                <a:lnTo>
                  <a:pt x="19340" y="58112"/>
                </a:lnTo>
                <a:lnTo>
                  <a:pt x="20088" y="54871"/>
                </a:lnTo>
                <a:lnTo>
                  <a:pt x="31001" y="31478"/>
                </a:lnTo>
                <a:lnTo>
                  <a:pt x="44091" y="17123"/>
                </a:lnTo>
                <a:lnTo>
                  <a:pt x="57185" y="9905"/>
                </a:lnTo>
                <a:lnTo>
                  <a:pt x="68111" y="7922"/>
                </a:lnTo>
                <a:lnTo>
                  <a:pt x="92832" y="7922"/>
                </a:lnTo>
                <a:lnTo>
                  <a:pt x="88794" y="4734"/>
                </a:lnTo>
                <a:lnTo>
                  <a:pt x="78053" y="922"/>
                </a:lnTo>
                <a:lnTo>
                  <a:pt x="68835" y="0"/>
                </a:lnTo>
                <a:close/>
              </a:path>
              <a:path w="179070" h="162559">
                <a:moveTo>
                  <a:pt x="170220" y="7922"/>
                </a:moveTo>
                <a:lnTo>
                  <a:pt x="155348" y="7922"/>
                </a:lnTo>
                <a:lnTo>
                  <a:pt x="162904" y="12526"/>
                </a:lnTo>
                <a:lnTo>
                  <a:pt x="155966" y="15102"/>
                </a:lnTo>
                <a:lnTo>
                  <a:pt x="150498" y="19663"/>
                </a:lnTo>
                <a:lnTo>
                  <a:pt x="146913" y="25492"/>
                </a:lnTo>
                <a:lnTo>
                  <a:pt x="145707" y="31478"/>
                </a:lnTo>
                <a:lnTo>
                  <a:pt x="145627" y="37632"/>
                </a:lnTo>
                <a:lnTo>
                  <a:pt x="149618" y="44430"/>
                </a:lnTo>
                <a:lnTo>
                  <a:pt x="159236" y="44430"/>
                </a:lnTo>
                <a:lnTo>
                  <a:pt x="165632" y="43208"/>
                </a:lnTo>
                <a:lnTo>
                  <a:pt x="171952" y="39444"/>
                </a:lnTo>
                <a:lnTo>
                  <a:pt x="176781" y="32995"/>
                </a:lnTo>
                <a:lnTo>
                  <a:pt x="178705" y="23717"/>
                </a:lnTo>
                <a:lnTo>
                  <a:pt x="175179" y="12101"/>
                </a:lnTo>
                <a:lnTo>
                  <a:pt x="170220" y="7922"/>
                </a:lnTo>
                <a:close/>
              </a:path>
              <a:path w="179070" h="162559">
                <a:moveTo>
                  <a:pt x="145307" y="0"/>
                </a:moveTo>
                <a:lnTo>
                  <a:pt x="131244" y="3102"/>
                </a:lnTo>
                <a:lnTo>
                  <a:pt x="120279" y="10546"/>
                </a:lnTo>
                <a:lnTo>
                  <a:pt x="112411" y="19535"/>
                </a:lnTo>
                <a:lnTo>
                  <a:pt x="107645" y="27273"/>
                </a:lnTo>
                <a:lnTo>
                  <a:pt x="117781" y="27273"/>
                </a:lnTo>
                <a:lnTo>
                  <a:pt x="118534" y="25562"/>
                </a:lnTo>
                <a:lnTo>
                  <a:pt x="129056" y="13216"/>
                </a:lnTo>
                <a:lnTo>
                  <a:pt x="144901" y="7922"/>
                </a:lnTo>
                <a:lnTo>
                  <a:pt x="170220" y="7922"/>
                </a:lnTo>
                <a:lnTo>
                  <a:pt x="166565" y="4841"/>
                </a:lnTo>
                <a:lnTo>
                  <a:pt x="155654" y="1074"/>
                </a:lnTo>
                <a:lnTo>
                  <a:pt x="1453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86032" y="5179348"/>
            <a:ext cx="53846" cy="100861"/>
          </a:xfrm>
          <a:custGeom>
            <a:avLst/>
            <a:gdLst/>
            <a:ahLst/>
            <a:cxnLst/>
            <a:rect l="l" t="t" r="r" b="b"/>
            <a:pathLst>
              <a:path w="85089" h="159384">
                <a:moveTo>
                  <a:pt x="51052" y="57522"/>
                </a:moveTo>
                <a:lnTo>
                  <a:pt x="31393" y="57522"/>
                </a:lnTo>
                <a:lnTo>
                  <a:pt x="16525" y="116596"/>
                </a:lnTo>
                <a:lnTo>
                  <a:pt x="15077" y="122861"/>
                </a:lnTo>
                <a:lnTo>
                  <a:pt x="12776" y="131853"/>
                </a:lnTo>
                <a:lnTo>
                  <a:pt x="12776" y="135091"/>
                </a:lnTo>
                <a:lnTo>
                  <a:pt x="14957" y="145023"/>
                </a:lnTo>
                <a:lnTo>
                  <a:pt x="20824" y="152494"/>
                </a:lnTo>
                <a:lnTo>
                  <a:pt x="29362" y="157200"/>
                </a:lnTo>
                <a:lnTo>
                  <a:pt x="39557" y="158836"/>
                </a:lnTo>
                <a:lnTo>
                  <a:pt x="58116" y="153311"/>
                </a:lnTo>
                <a:lnTo>
                  <a:pt x="59764" y="151819"/>
                </a:lnTo>
                <a:lnTo>
                  <a:pt x="35060" y="151819"/>
                </a:lnTo>
                <a:lnTo>
                  <a:pt x="31607" y="148582"/>
                </a:lnTo>
                <a:lnTo>
                  <a:pt x="31607" y="137071"/>
                </a:lnTo>
                <a:lnTo>
                  <a:pt x="32541" y="131853"/>
                </a:lnTo>
                <a:lnTo>
                  <a:pt x="33051" y="129335"/>
                </a:lnTo>
                <a:lnTo>
                  <a:pt x="51052" y="57522"/>
                </a:lnTo>
                <a:close/>
              </a:path>
              <a:path w="85089" h="159384">
                <a:moveTo>
                  <a:pt x="83193" y="117320"/>
                </a:moveTo>
                <a:lnTo>
                  <a:pt x="76177" y="117320"/>
                </a:lnTo>
                <a:lnTo>
                  <a:pt x="75853" y="117853"/>
                </a:lnTo>
                <a:lnTo>
                  <a:pt x="73870" y="122137"/>
                </a:lnTo>
                <a:lnTo>
                  <a:pt x="67607" y="133392"/>
                </a:lnTo>
                <a:lnTo>
                  <a:pt x="59641" y="142860"/>
                </a:lnTo>
                <a:lnTo>
                  <a:pt x="50420" y="149387"/>
                </a:lnTo>
                <a:lnTo>
                  <a:pt x="40392" y="151819"/>
                </a:lnTo>
                <a:lnTo>
                  <a:pt x="59764" y="151819"/>
                </a:lnTo>
                <a:lnTo>
                  <a:pt x="71811" y="140912"/>
                </a:lnTo>
                <a:lnTo>
                  <a:pt x="80289" y="127905"/>
                </a:lnTo>
                <a:lnTo>
                  <a:pt x="83193" y="120557"/>
                </a:lnTo>
                <a:lnTo>
                  <a:pt x="83193" y="117320"/>
                </a:lnTo>
                <a:close/>
              </a:path>
              <a:path w="85089" h="159384">
                <a:moveTo>
                  <a:pt x="84637" y="48529"/>
                </a:moveTo>
                <a:lnTo>
                  <a:pt x="0" y="48529"/>
                </a:lnTo>
                <a:lnTo>
                  <a:pt x="0" y="57522"/>
                </a:lnTo>
                <a:lnTo>
                  <a:pt x="84637" y="57522"/>
                </a:lnTo>
                <a:lnTo>
                  <a:pt x="84637" y="48529"/>
                </a:lnTo>
                <a:close/>
              </a:path>
              <a:path w="85089" h="159384">
                <a:moveTo>
                  <a:pt x="59837" y="0"/>
                </a:moveTo>
                <a:lnTo>
                  <a:pt x="48666" y="0"/>
                </a:lnTo>
                <a:lnTo>
                  <a:pt x="44889" y="4203"/>
                </a:lnTo>
                <a:lnTo>
                  <a:pt x="43097" y="10787"/>
                </a:lnTo>
                <a:lnTo>
                  <a:pt x="42410" y="13149"/>
                </a:lnTo>
                <a:lnTo>
                  <a:pt x="39458" y="25102"/>
                </a:lnTo>
                <a:lnTo>
                  <a:pt x="33588" y="48529"/>
                </a:lnTo>
                <a:lnTo>
                  <a:pt x="53353" y="48529"/>
                </a:lnTo>
                <a:lnTo>
                  <a:pt x="62677" y="11511"/>
                </a:lnTo>
                <a:lnTo>
                  <a:pt x="62891" y="10253"/>
                </a:lnTo>
                <a:lnTo>
                  <a:pt x="63400" y="8992"/>
                </a:lnTo>
                <a:lnTo>
                  <a:pt x="63400" y="3450"/>
                </a:lnTo>
                <a:lnTo>
                  <a:pt x="598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64763" y="5238641"/>
            <a:ext cx="107290" cy="0"/>
          </a:xfrm>
          <a:custGeom>
            <a:avLst/>
            <a:gdLst/>
            <a:ahLst/>
            <a:cxnLst/>
            <a:rect l="l" t="t" r="r" b="b"/>
            <a:pathLst>
              <a:path w="169545">
                <a:moveTo>
                  <a:pt x="0" y="0"/>
                </a:moveTo>
                <a:lnTo>
                  <a:pt x="169278" y="0"/>
                </a:lnTo>
              </a:path>
            </a:pathLst>
          </a:custGeom>
          <a:ln w="12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06579" y="5173131"/>
            <a:ext cx="57864" cy="105281"/>
          </a:xfrm>
          <a:custGeom>
            <a:avLst/>
            <a:gdLst/>
            <a:ahLst/>
            <a:cxnLst/>
            <a:rect l="l" t="t" r="r" b="b"/>
            <a:pathLst>
              <a:path w="91439" h="166370">
                <a:moveTo>
                  <a:pt x="91119" y="157147"/>
                </a:moveTo>
                <a:lnTo>
                  <a:pt x="1662" y="157147"/>
                </a:lnTo>
                <a:lnTo>
                  <a:pt x="1662" y="166140"/>
                </a:lnTo>
                <a:lnTo>
                  <a:pt x="36023" y="165319"/>
                </a:lnTo>
                <a:lnTo>
                  <a:pt x="91119" y="165319"/>
                </a:lnTo>
                <a:lnTo>
                  <a:pt x="91119" y="157147"/>
                </a:lnTo>
                <a:close/>
              </a:path>
              <a:path w="91439" h="166370">
                <a:moveTo>
                  <a:pt x="91119" y="165319"/>
                </a:moveTo>
                <a:lnTo>
                  <a:pt x="55775" y="165319"/>
                </a:lnTo>
                <a:lnTo>
                  <a:pt x="91119" y="166140"/>
                </a:lnTo>
                <a:lnTo>
                  <a:pt x="91119" y="165319"/>
                </a:lnTo>
                <a:close/>
              </a:path>
              <a:path w="91439" h="166370">
                <a:moveTo>
                  <a:pt x="56488" y="18091"/>
                </a:moveTo>
                <a:lnTo>
                  <a:pt x="36295" y="18091"/>
                </a:lnTo>
                <a:lnTo>
                  <a:pt x="36295" y="145665"/>
                </a:lnTo>
                <a:lnTo>
                  <a:pt x="35903" y="150938"/>
                </a:lnTo>
                <a:lnTo>
                  <a:pt x="33157" y="154498"/>
                </a:lnTo>
                <a:lnTo>
                  <a:pt x="25706" y="156512"/>
                </a:lnTo>
                <a:lnTo>
                  <a:pt x="11195" y="157147"/>
                </a:lnTo>
                <a:lnTo>
                  <a:pt x="81611" y="157147"/>
                </a:lnTo>
                <a:lnTo>
                  <a:pt x="67087" y="156512"/>
                </a:lnTo>
                <a:lnTo>
                  <a:pt x="59628" y="154498"/>
                </a:lnTo>
                <a:lnTo>
                  <a:pt x="56880" y="150938"/>
                </a:lnTo>
                <a:lnTo>
                  <a:pt x="56488" y="145665"/>
                </a:lnTo>
                <a:lnTo>
                  <a:pt x="56488" y="18091"/>
                </a:lnTo>
                <a:close/>
              </a:path>
              <a:path w="91439" h="166370">
                <a:moveTo>
                  <a:pt x="56088" y="0"/>
                </a:moveTo>
                <a:lnTo>
                  <a:pt x="49071" y="0"/>
                </a:lnTo>
                <a:lnTo>
                  <a:pt x="36088" y="9179"/>
                </a:lnTo>
                <a:lnTo>
                  <a:pt x="22375" y="13976"/>
                </a:lnTo>
                <a:lnTo>
                  <a:pt x="9743" y="15813"/>
                </a:lnTo>
                <a:lnTo>
                  <a:pt x="0" y="16109"/>
                </a:lnTo>
                <a:lnTo>
                  <a:pt x="0" y="25107"/>
                </a:lnTo>
                <a:lnTo>
                  <a:pt x="6239" y="24998"/>
                </a:lnTo>
                <a:lnTo>
                  <a:pt x="15203" y="24230"/>
                </a:lnTo>
                <a:lnTo>
                  <a:pt x="25639" y="22147"/>
                </a:lnTo>
                <a:lnTo>
                  <a:pt x="36295" y="18091"/>
                </a:lnTo>
                <a:lnTo>
                  <a:pt x="56488" y="18091"/>
                </a:lnTo>
                <a:lnTo>
                  <a:pt x="56488" y="320"/>
                </a:lnTo>
                <a:lnTo>
                  <a:pt x="560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13212" y="5143895"/>
            <a:ext cx="113318" cy="102870"/>
          </a:xfrm>
          <a:custGeom>
            <a:avLst/>
            <a:gdLst/>
            <a:ahLst/>
            <a:cxnLst/>
            <a:rect l="l" t="t" r="r" b="b"/>
            <a:pathLst>
              <a:path w="179070" h="162559">
                <a:moveTo>
                  <a:pt x="25123" y="117934"/>
                </a:moveTo>
                <a:lnTo>
                  <a:pt x="19792" y="117934"/>
                </a:lnTo>
                <a:lnTo>
                  <a:pt x="12131" y="119581"/>
                </a:lnTo>
                <a:lnTo>
                  <a:pt x="5850" y="124028"/>
                </a:lnTo>
                <a:lnTo>
                  <a:pt x="1575" y="130639"/>
                </a:lnTo>
                <a:lnTo>
                  <a:pt x="0" y="138733"/>
                </a:lnTo>
                <a:lnTo>
                  <a:pt x="3042" y="149393"/>
                </a:lnTo>
                <a:lnTo>
                  <a:pt x="10921" y="156744"/>
                </a:lnTo>
                <a:lnTo>
                  <a:pt x="21764" y="160998"/>
                </a:lnTo>
                <a:lnTo>
                  <a:pt x="33698" y="162369"/>
                </a:lnTo>
                <a:lnTo>
                  <a:pt x="49458" y="158413"/>
                </a:lnTo>
                <a:lnTo>
                  <a:pt x="54546" y="154524"/>
                </a:lnTo>
                <a:lnTo>
                  <a:pt x="23651" y="154524"/>
                </a:lnTo>
                <a:lnTo>
                  <a:pt x="16125" y="149816"/>
                </a:lnTo>
                <a:lnTo>
                  <a:pt x="32974" y="120853"/>
                </a:lnTo>
                <a:lnTo>
                  <a:pt x="25123" y="117934"/>
                </a:lnTo>
                <a:close/>
              </a:path>
              <a:path w="179070" h="162559">
                <a:moveTo>
                  <a:pt x="91691" y="135172"/>
                </a:moveTo>
                <a:lnTo>
                  <a:pt x="71384" y="135172"/>
                </a:lnTo>
                <a:lnTo>
                  <a:pt x="76222" y="145023"/>
                </a:lnTo>
                <a:lnTo>
                  <a:pt x="84309" y="153750"/>
                </a:lnTo>
                <a:lnTo>
                  <a:pt x="95636" y="159987"/>
                </a:lnTo>
                <a:lnTo>
                  <a:pt x="110194" y="162369"/>
                </a:lnTo>
                <a:lnTo>
                  <a:pt x="134730" y="155006"/>
                </a:lnTo>
                <a:lnTo>
                  <a:pt x="135243" y="154524"/>
                </a:lnTo>
                <a:lnTo>
                  <a:pt x="110917" y="154524"/>
                </a:lnTo>
                <a:lnTo>
                  <a:pt x="101918" y="152537"/>
                </a:lnTo>
                <a:lnTo>
                  <a:pt x="95778" y="147255"/>
                </a:lnTo>
                <a:lnTo>
                  <a:pt x="92266" y="139699"/>
                </a:lnTo>
                <a:lnTo>
                  <a:pt x="91691" y="135172"/>
                </a:lnTo>
                <a:close/>
              </a:path>
              <a:path w="179070" h="162559">
                <a:moveTo>
                  <a:pt x="92826" y="7922"/>
                </a:moveTo>
                <a:lnTo>
                  <a:pt x="68116" y="7922"/>
                </a:lnTo>
                <a:lnTo>
                  <a:pt x="74011" y="8741"/>
                </a:lnTo>
                <a:lnTo>
                  <a:pt x="80359" y="12116"/>
                </a:lnTo>
                <a:lnTo>
                  <a:pt x="85411" y="19361"/>
                </a:lnTo>
                <a:lnTo>
                  <a:pt x="87414" y="31478"/>
                </a:lnTo>
                <a:lnTo>
                  <a:pt x="87362" y="32995"/>
                </a:lnTo>
                <a:lnTo>
                  <a:pt x="76744" y="84268"/>
                </a:lnTo>
                <a:lnTo>
                  <a:pt x="62592" y="132426"/>
                </a:lnTo>
                <a:lnTo>
                  <a:pt x="34126" y="154524"/>
                </a:lnTo>
                <a:lnTo>
                  <a:pt x="54546" y="154524"/>
                </a:lnTo>
                <a:lnTo>
                  <a:pt x="61047" y="149554"/>
                </a:lnTo>
                <a:lnTo>
                  <a:pt x="68384" y="140303"/>
                </a:lnTo>
                <a:lnTo>
                  <a:pt x="71384" y="135172"/>
                </a:lnTo>
                <a:lnTo>
                  <a:pt x="91691" y="135172"/>
                </a:lnTo>
                <a:lnTo>
                  <a:pt x="91175" y="131104"/>
                </a:lnTo>
                <a:lnTo>
                  <a:pt x="91174" y="130488"/>
                </a:lnTo>
                <a:lnTo>
                  <a:pt x="91551" y="124822"/>
                </a:lnTo>
                <a:lnTo>
                  <a:pt x="109440" y="50186"/>
                </a:lnTo>
                <a:lnTo>
                  <a:pt x="117803" y="27273"/>
                </a:lnTo>
                <a:lnTo>
                  <a:pt x="107569" y="27273"/>
                </a:lnTo>
                <a:lnTo>
                  <a:pt x="99238" y="12996"/>
                </a:lnTo>
                <a:lnTo>
                  <a:pt x="92826" y="7922"/>
                </a:lnTo>
                <a:close/>
              </a:path>
              <a:path w="179070" h="162559">
                <a:moveTo>
                  <a:pt x="167510" y="103614"/>
                </a:moveTo>
                <a:lnTo>
                  <a:pt x="159984" y="103614"/>
                </a:lnTo>
                <a:lnTo>
                  <a:pt x="159369" y="105062"/>
                </a:lnTo>
                <a:lnTo>
                  <a:pt x="158616" y="107575"/>
                </a:lnTo>
                <a:lnTo>
                  <a:pt x="147739" y="131104"/>
                </a:lnTo>
                <a:lnTo>
                  <a:pt x="134575" y="145444"/>
                </a:lnTo>
                <a:lnTo>
                  <a:pt x="121507" y="152586"/>
                </a:lnTo>
                <a:lnTo>
                  <a:pt x="110917" y="154524"/>
                </a:lnTo>
                <a:lnTo>
                  <a:pt x="135243" y="154524"/>
                </a:lnTo>
                <a:lnTo>
                  <a:pt x="152702" y="138134"/>
                </a:lnTo>
                <a:lnTo>
                  <a:pt x="163751" y="119569"/>
                </a:lnTo>
                <a:lnTo>
                  <a:pt x="167389" y="107575"/>
                </a:lnTo>
                <a:lnTo>
                  <a:pt x="167510" y="103614"/>
                </a:lnTo>
                <a:close/>
              </a:path>
              <a:path w="179070" h="162559">
                <a:moveTo>
                  <a:pt x="68863" y="0"/>
                </a:moveTo>
                <a:lnTo>
                  <a:pt x="26019" y="24264"/>
                </a:lnTo>
                <a:lnTo>
                  <a:pt x="11117" y="58860"/>
                </a:lnTo>
                <a:lnTo>
                  <a:pt x="18321" y="58860"/>
                </a:lnTo>
                <a:lnTo>
                  <a:pt x="19363" y="58112"/>
                </a:lnTo>
                <a:lnTo>
                  <a:pt x="20087" y="54871"/>
                </a:lnTo>
                <a:lnTo>
                  <a:pt x="31016" y="31478"/>
                </a:lnTo>
                <a:lnTo>
                  <a:pt x="44112" y="17123"/>
                </a:lnTo>
                <a:lnTo>
                  <a:pt x="57203" y="9905"/>
                </a:lnTo>
                <a:lnTo>
                  <a:pt x="68116" y="7922"/>
                </a:lnTo>
                <a:lnTo>
                  <a:pt x="92826" y="7922"/>
                </a:lnTo>
                <a:lnTo>
                  <a:pt x="88798" y="4734"/>
                </a:lnTo>
                <a:lnTo>
                  <a:pt x="78067" y="922"/>
                </a:lnTo>
                <a:lnTo>
                  <a:pt x="68863" y="0"/>
                </a:lnTo>
                <a:close/>
              </a:path>
              <a:path w="179070" h="162559">
                <a:moveTo>
                  <a:pt x="170155" y="7922"/>
                </a:moveTo>
                <a:lnTo>
                  <a:pt x="155378" y="7922"/>
                </a:lnTo>
                <a:lnTo>
                  <a:pt x="162904" y="12526"/>
                </a:lnTo>
                <a:lnTo>
                  <a:pt x="155970" y="15102"/>
                </a:lnTo>
                <a:lnTo>
                  <a:pt x="150511" y="19663"/>
                </a:lnTo>
                <a:lnTo>
                  <a:pt x="146937" y="25492"/>
                </a:lnTo>
                <a:lnTo>
                  <a:pt x="145735" y="31478"/>
                </a:lnTo>
                <a:lnTo>
                  <a:pt x="145655" y="37632"/>
                </a:lnTo>
                <a:lnTo>
                  <a:pt x="149618" y="44430"/>
                </a:lnTo>
                <a:lnTo>
                  <a:pt x="159260" y="44430"/>
                </a:lnTo>
                <a:lnTo>
                  <a:pt x="165638" y="43208"/>
                </a:lnTo>
                <a:lnTo>
                  <a:pt x="171913" y="39444"/>
                </a:lnTo>
                <a:lnTo>
                  <a:pt x="176697" y="32995"/>
                </a:lnTo>
                <a:lnTo>
                  <a:pt x="178600" y="23717"/>
                </a:lnTo>
                <a:lnTo>
                  <a:pt x="175091" y="12101"/>
                </a:lnTo>
                <a:lnTo>
                  <a:pt x="170155" y="7922"/>
                </a:lnTo>
                <a:close/>
              </a:path>
              <a:path w="179070" h="162559">
                <a:moveTo>
                  <a:pt x="145334" y="0"/>
                </a:moveTo>
                <a:lnTo>
                  <a:pt x="131271" y="3102"/>
                </a:lnTo>
                <a:lnTo>
                  <a:pt x="120294" y="10546"/>
                </a:lnTo>
                <a:lnTo>
                  <a:pt x="112396" y="19535"/>
                </a:lnTo>
                <a:lnTo>
                  <a:pt x="107569" y="27273"/>
                </a:lnTo>
                <a:lnTo>
                  <a:pt x="117803" y="27273"/>
                </a:lnTo>
                <a:lnTo>
                  <a:pt x="118557" y="25562"/>
                </a:lnTo>
                <a:lnTo>
                  <a:pt x="129083" y="13216"/>
                </a:lnTo>
                <a:lnTo>
                  <a:pt x="144931" y="7922"/>
                </a:lnTo>
                <a:lnTo>
                  <a:pt x="170155" y="7922"/>
                </a:lnTo>
                <a:lnTo>
                  <a:pt x="166517" y="4841"/>
                </a:lnTo>
                <a:lnTo>
                  <a:pt x="155651" y="1074"/>
                </a:lnTo>
                <a:lnTo>
                  <a:pt x="145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42861" y="5179348"/>
            <a:ext cx="53846" cy="100861"/>
          </a:xfrm>
          <a:custGeom>
            <a:avLst/>
            <a:gdLst/>
            <a:ahLst/>
            <a:cxnLst/>
            <a:rect l="l" t="t" r="r" b="b"/>
            <a:pathLst>
              <a:path w="85090" h="159384">
                <a:moveTo>
                  <a:pt x="51047" y="57522"/>
                </a:moveTo>
                <a:lnTo>
                  <a:pt x="31282" y="57522"/>
                </a:lnTo>
                <a:lnTo>
                  <a:pt x="16228" y="117853"/>
                </a:lnTo>
                <a:lnTo>
                  <a:pt x="15048" y="122861"/>
                </a:lnTo>
                <a:lnTo>
                  <a:pt x="12746" y="131853"/>
                </a:lnTo>
                <a:lnTo>
                  <a:pt x="12746" y="135091"/>
                </a:lnTo>
                <a:lnTo>
                  <a:pt x="14932" y="145023"/>
                </a:lnTo>
                <a:lnTo>
                  <a:pt x="20806" y="152494"/>
                </a:lnTo>
                <a:lnTo>
                  <a:pt x="29347" y="157200"/>
                </a:lnTo>
                <a:lnTo>
                  <a:pt x="39533" y="158836"/>
                </a:lnTo>
                <a:lnTo>
                  <a:pt x="58101" y="153311"/>
                </a:lnTo>
                <a:lnTo>
                  <a:pt x="59748" y="151819"/>
                </a:lnTo>
                <a:lnTo>
                  <a:pt x="35031" y="151819"/>
                </a:lnTo>
                <a:lnTo>
                  <a:pt x="31602" y="148582"/>
                </a:lnTo>
                <a:lnTo>
                  <a:pt x="31602" y="137071"/>
                </a:lnTo>
                <a:lnTo>
                  <a:pt x="32539" y="131853"/>
                </a:lnTo>
                <a:lnTo>
                  <a:pt x="33050" y="129335"/>
                </a:lnTo>
                <a:lnTo>
                  <a:pt x="51047" y="57522"/>
                </a:lnTo>
                <a:close/>
              </a:path>
              <a:path w="85090" h="159384">
                <a:moveTo>
                  <a:pt x="83164" y="117320"/>
                </a:moveTo>
                <a:lnTo>
                  <a:pt x="76170" y="117320"/>
                </a:lnTo>
                <a:lnTo>
                  <a:pt x="75852" y="117853"/>
                </a:lnTo>
                <a:lnTo>
                  <a:pt x="73870" y="122137"/>
                </a:lnTo>
                <a:lnTo>
                  <a:pt x="67602" y="133392"/>
                </a:lnTo>
                <a:lnTo>
                  <a:pt x="59618" y="142860"/>
                </a:lnTo>
                <a:lnTo>
                  <a:pt x="50363" y="149387"/>
                </a:lnTo>
                <a:lnTo>
                  <a:pt x="40281" y="151819"/>
                </a:lnTo>
                <a:lnTo>
                  <a:pt x="59748" y="151819"/>
                </a:lnTo>
                <a:lnTo>
                  <a:pt x="71794" y="140912"/>
                </a:lnTo>
                <a:lnTo>
                  <a:pt x="80264" y="127905"/>
                </a:lnTo>
                <a:lnTo>
                  <a:pt x="83164" y="120557"/>
                </a:lnTo>
                <a:lnTo>
                  <a:pt x="83164" y="117320"/>
                </a:lnTo>
                <a:close/>
              </a:path>
              <a:path w="85090" h="159384">
                <a:moveTo>
                  <a:pt x="84636" y="48529"/>
                </a:moveTo>
                <a:lnTo>
                  <a:pt x="0" y="48529"/>
                </a:lnTo>
                <a:lnTo>
                  <a:pt x="0" y="57522"/>
                </a:lnTo>
                <a:lnTo>
                  <a:pt x="84636" y="57522"/>
                </a:lnTo>
                <a:lnTo>
                  <a:pt x="84636" y="48529"/>
                </a:lnTo>
                <a:close/>
              </a:path>
              <a:path w="85090" h="159384">
                <a:moveTo>
                  <a:pt x="59832" y="0"/>
                </a:moveTo>
                <a:lnTo>
                  <a:pt x="48531" y="0"/>
                </a:lnTo>
                <a:lnTo>
                  <a:pt x="44888" y="4203"/>
                </a:lnTo>
                <a:lnTo>
                  <a:pt x="43092" y="10787"/>
                </a:lnTo>
                <a:lnTo>
                  <a:pt x="42405" y="13149"/>
                </a:lnTo>
                <a:lnTo>
                  <a:pt x="39455" y="25102"/>
                </a:lnTo>
                <a:lnTo>
                  <a:pt x="33583" y="48529"/>
                </a:lnTo>
                <a:lnTo>
                  <a:pt x="53352" y="48529"/>
                </a:lnTo>
                <a:lnTo>
                  <a:pt x="62670" y="11511"/>
                </a:lnTo>
                <a:lnTo>
                  <a:pt x="62885" y="10253"/>
                </a:lnTo>
                <a:lnTo>
                  <a:pt x="63394" y="8992"/>
                </a:lnTo>
                <a:lnTo>
                  <a:pt x="63394" y="3450"/>
                </a:lnTo>
                <a:lnTo>
                  <a:pt x="598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69238" y="5143962"/>
            <a:ext cx="100459" cy="91619"/>
          </a:xfrm>
          <a:custGeom>
            <a:avLst/>
            <a:gdLst/>
            <a:ahLst/>
            <a:cxnLst/>
            <a:rect l="l" t="t" r="r" b="b"/>
            <a:pathLst>
              <a:path w="158750" h="144779">
                <a:moveTo>
                  <a:pt x="22284" y="104766"/>
                </a:moveTo>
                <a:lnTo>
                  <a:pt x="0" y="123155"/>
                </a:lnTo>
                <a:lnTo>
                  <a:pt x="2701" y="132617"/>
                </a:lnTo>
                <a:lnTo>
                  <a:pt x="9696" y="139154"/>
                </a:lnTo>
                <a:lnTo>
                  <a:pt x="19323" y="142945"/>
                </a:lnTo>
                <a:lnTo>
                  <a:pt x="29921" y="144169"/>
                </a:lnTo>
                <a:lnTo>
                  <a:pt x="43889" y="140660"/>
                </a:lnTo>
                <a:lnTo>
                  <a:pt x="48480" y="137157"/>
                </a:lnTo>
                <a:lnTo>
                  <a:pt x="21027" y="137157"/>
                </a:lnTo>
                <a:lnTo>
                  <a:pt x="14329" y="133087"/>
                </a:lnTo>
                <a:lnTo>
                  <a:pt x="22284" y="131425"/>
                </a:lnTo>
                <a:lnTo>
                  <a:pt x="29277" y="124736"/>
                </a:lnTo>
                <a:lnTo>
                  <a:pt x="29277" y="107255"/>
                </a:lnTo>
                <a:lnTo>
                  <a:pt x="22284" y="104766"/>
                </a:lnTo>
                <a:close/>
              </a:path>
              <a:path w="158750" h="144779">
                <a:moveTo>
                  <a:pt x="81451" y="120023"/>
                </a:moveTo>
                <a:lnTo>
                  <a:pt x="63399" y="120023"/>
                </a:lnTo>
                <a:lnTo>
                  <a:pt x="67710" y="128731"/>
                </a:lnTo>
                <a:lnTo>
                  <a:pt x="74872" y="136482"/>
                </a:lnTo>
                <a:lnTo>
                  <a:pt x="84903" y="142041"/>
                </a:lnTo>
                <a:lnTo>
                  <a:pt x="97817" y="144169"/>
                </a:lnTo>
                <a:lnTo>
                  <a:pt x="119596" y="137624"/>
                </a:lnTo>
                <a:lnTo>
                  <a:pt x="120094" y="137157"/>
                </a:lnTo>
                <a:lnTo>
                  <a:pt x="98432" y="137157"/>
                </a:lnTo>
                <a:lnTo>
                  <a:pt x="90460" y="135405"/>
                </a:lnTo>
                <a:lnTo>
                  <a:pt x="85040" y="130735"/>
                </a:lnTo>
                <a:lnTo>
                  <a:pt x="81949" y="124022"/>
                </a:lnTo>
                <a:lnTo>
                  <a:pt x="81451" y="120023"/>
                </a:lnTo>
                <a:close/>
              </a:path>
              <a:path w="158750" h="144779">
                <a:moveTo>
                  <a:pt x="82388" y="6988"/>
                </a:moveTo>
                <a:lnTo>
                  <a:pt x="60561" y="6988"/>
                </a:lnTo>
                <a:lnTo>
                  <a:pt x="65764" y="7721"/>
                </a:lnTo>
                <a:lnTo>
                  <a:pt x="71385" y="10719"/>
                </a:lnTo>
                <a:lnTo>
                  <a:pt x="75886" y="17185"/>
                </a:lnTo>
                <a:lnTo>
                  <a:pt x="77729" y="28320"/>
                </a:lnTo>
                <a:lnTo>
                  <a:pt x="76696" y="38031"/>
                </a:lnTo>
                <a:lnTo>
                  <a:pt x="60561" y="104123"/>
                </a:lnTo>
                <a:lnTo>
                  <a:pt x="30212" y="137157"/>
                </a:lnTo>
                <a:lnTo>
                  <a:pt x="48480" y="137157"/>
                </a:lnTo>
                <a:lnTo>
                  <a:pt x="54191" y="132799"/>
                </a:lnTo>
                <a:lnTo>
                  <a:pt x="60728" y="124587"/>
                </a:lnTo>
                <a:lnTo>
                  <a:pt x="63399" y="120023"/>
                </a:lnTo>
                <a:lnTo>
                  <a:pt x="81451" y="120023"/>
                </a:lnTo>
                <a:lnTo>
                  <a:pt x="80993" y="116344"/>
                </a:lnTo>
                <a:lnTo>
                  <a:pt x="80978" y="116002"/>
                </a:lnTo>
                <a:lnTo>
                  <a:pt x="81316" y="110788"/>
                </a:lnTo>
                <a:lnTo>
                  <a:pt x="97175" y="44540"/>
                </a:lnTo>
                <a:lnTo>
                  <a:pt x="104627" y="24145"/>
                </a:lnTo>
                <a:lnTo>
                  <a:pt x="95622" y="24145"/>
                </a:lnTo>
                <a:lnTo>
                  <a:pt x="88133" y="11507"/>
                </a:lnTo>
                <a:lnTo>
                  <a:pt x="82388" y="6988"/>
                </a:lnTo>
                <a:close/>
              </a:path>
              <a:path w="158750" h="144779">
                <a:moveTo>
                  <a:pt x="148761" y="91998"/>
                </a:moveTo>
                <a:lnTo>
                  <a:pt x="142063" y="91998"/>
                </a:lnTo>
                <a:lnTo>
                  <a:pt x="141448" y="93259"/>
                </a:lnTo>
                <a:lnTo>
                  <a:pt x="140806" y="95454"/>
                </a:lnTo>
                <a:lnTo>
                  <a:pt x="131160" y="116344"/>
                </a:lnTo>
                <a:lnTo>
                  <a:pt x="119468" y="129082"/>
                </a:lnTo>
                <a:lnTo>
                  <a:pt x="107852" y="135432"/>
                </a:lnTo>
                <a:lnTo>
                  <a:pt x="98432" y="137157"/>
                </a:lnTo>
                <a:lnTo>
                  <a:pt x="120094" y="137157"/>
                </a:lnTo>
                <a:lnTo>
                  <a:pt x="135573" y="122631"/>
                </a:lnTo>
                <a:lnTo>
                  <a:pt x="145407" y="106146"/>
                </a:lnTo>
                <a:lnTo>
                  <a:pt x="148662" y="95454"/>
                </a:lnTo>
                <a:lnTo>
                  <a:pt x="148761" y="91998"/>
                </a:lnTo>
                <a:close/>
              </a:path>
              <a:path w="158750" h="144779">
                <a:moveTo>
                  <a:pt x="61203" y="0"/>
                </a:moveTo>
                <a:lnTo>
                  <a:pt x="23072" y="21537"/>
                </a:lnTo>
                <a:lnTo>
                  <a:pt x="9832" y="52171"/>
                </a:lnTo>
                <a:lnTo>
                  <a:pt x="16206" y="52171"/>
                </a:lnTo>
                <a:lnTo>
                  <a:pt x="17249" y="51528"/>
                </a:lnTo>
                <a:lnTo>
                  <a:pt x="17893" y="48719"/>
                </a:lnTo>
                <a:lnTo>
                  <a:pt x="27572" y="27948"/>
                </a:lnTo>
                <a:lnTo>
                  <a:pt x="39185" y="15186"/>
                </a:lnTo>
                <a:lnTo>
                  <a:pt x="50819" y="8758"/>
                </a:lnTo>
                <a:lnTo>
                  <a:pt x="60561" y="6988"/>
                </a:lnTo>
                <a:lnTo>
                  <a:pt x="82388" y="6988"/>
                </a:lnTo>
                <a:lnTo>
                  <a:pt x="78833" y="4192"/>
                </a:lnTo>
                <a:lnTo>
                  <a:pt x="69322" y="817"/>
                </a:lnTo>
                <a:lnTo>
                  <a:pt x="61203" y="0"/>
                </a:lnTo>
                <a:close/>
              </a:path>
              <a:path w="158750" h="144779">
                <a:moveTo>
                  <a:pt x="151048" y="6988"/>
                </a:moveTo>
                <a:lnTo>
                  <a:pt x="137995" y="6988"/>
                </a:lnTo>
                <a:lnTo>
                  <a:pt x="144583" y="11163"/>
                </a:lnTo>
                <a:lnTo>
                  <a:pt x="135689" y="12743"/>
                </a:lnTo>
                <a:lnTo>
                  <a:pt x="129315" y="20693"/>
                </a:lnTo>
                <a:lnTo>
                  <a:pt x="129315" y="33461"/>
                </a:lnTo>
                <a:lnTo>
                  <a:pt x="132878" y="39508"/>
                </a:lnTo>
                <a:lnTo>
                  <a:pt x="148465" y="39508"/>
                </a:lnTo>
                <a:lnTo>
                  <a:pt x="158593" y="33756"/>
                </a:lnTo>
                <a:lnTo>
                  <a:pt x="158497" y="20693"/>
                </a:lnTo>
                <a:lnTo>
                  <a:pt x="155497" y="10750"/>
                </a:lnTo>
                <a:lnTo>
                  <a:pt x="151048" y="6988"/>
                </a:lnTo>
                <a:close/>
              </a:path>
              <a:path w="158750" h="144779">
                <a:moveTo>
                  <a:pt x="128996" y="0"/>
                </a:moveTo>
                <a:lnTo>
                  <a:pt x="116537" y="2741"/>
                </a:lnTo>
                <a:lnTo>
                  <a:pt x="106814" y="9321"/>
                </a:lnTo>
                <a:lnTo>
                  <a:pt x="99838" y="17277"/>
                </a:lnTo>
                <a:lnTo>
                  <a:pt x="95622" y="24145"/>
                </a:lnTo>
                <a:lnTo>
                  <a:pt x="104627" y="24145"/>
                </a:lnTo>
                <a:lnTo>
                  <a:pt x="105279" y="22663"/>
                </a:lnTo>
                <a:lnTo>
                  <a:pt x="114616" y="11693"/>
                </a:lnTo>
                <a:lnTo>
                  <a:pt x="128672" y="6988"/>
                </a:lnTo>
                <a:lnTo>
                  <a:pt x="151048" y="6988"/>
                </a:lnTo>
                <a:lnTo>
                  <a:pt x="147871" y="4303"/>
                </a:lnTo>
                <a:lnTo>
                  <a:pt x="138207" y="956"/>
                </a:lnTo>
                <a:lnTo>
                  <a:pt x="1289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84376" y="5175384"/>
            <a:ext cx="47818" cy="89609"/>
          </a:xfrm>
          <a:custGeom>
            <a:avLst/>
            <a:gdLst/>
            <a:ahLst/>
            <a:cxnLst/>
            <a:rect l="l" t="t" r="r" b="b"/>
            <a:pathLst>
              <a:path w="75565" h="141604">
                <a:moveTo>
                  <a:pt x="45293" y="51128"/>
                </a:moveTo>
                <a:lnTo>
                  <a:pt x="27829" y="51128"/>
                </a:lnTo>
                <a:lnTo>
                  <a:pt x="14371" y="104660"/>
                </a:lnTo>
                <a:lnTo>
                  <a:pt x="13285" y="109155"/>
                </a:lnTo>
                <a:lnTo>
                  <a:pt x="11280" y="117105"/>
                </a:lnTo>
                <a:lnTo>
                  <a:pt x="11280" y="120023"/>
                </a:lnTo>
                <a:lnTo>
                  <a:pt x="13227" y="128846"/>
                </a:lnTo>
                <a:lnTo>
                  <a:pt x="18461" y="135491"/>
                </a:lnTo>
                <a:lnTo>
                  <a:pt x="26069" y="139682"/>
                </a:lnTo>
                <a:lnTo>
                  <a:pt x="35142" y="141141"/>
                </a:lnTo>
                <a:lnTo>
                  <a:pt x="51590" y="136229"/>
                </a:lnTo>
                <a:lnTo>
                  <a:pt x="53072" y="134881"/>
                </a:lnTo>
                <a:lnTo>
                  <a:pt x="31073" y="134881"/>
                </a:lnTo>
                <a:lnTo>
                  <a:pt x="28020" y="132068"/>
                </a:lnTo>
                <a:lnTo>
                  <a:pt x="28020" y="121818"/>
                </a:lnTo>
                <a:lnTo>
                  <a:pt x="29277" y="114910"/>
                </a:lnTo>
                <a:lnTo>
                  <a:pt x="45293" y="51128"/>
                </a:lnTo>
                <a:close/>
              </a:path>
              <a:path w="75565" h="141604">
                <a:moveTo>
                  <a:pt x="73737" y="104256"/>
                </a:moveTo>
                <a:lnTo>
                  <a:pt x="67577" y="104256"/>
                </a:lnTo>
                <a:lnTo>
                  <a:pt x="67363" y="104660"/>
                </a:lnTo>
                <a:lnTo>
                  <a:pt x="65596" y="108436"/>
                </a:lnTo>
                <a:lnTo>
                  <a:pt x="60001" y="118473"/>
                </a:lnTo>
                <a:lnTo>
                  <a:pt x="52908" y="126907"/>
                </a:lnTo>
                <a:lnTo>
                  <a:pt x="44700" y="132717"/>
                </a:lnTo>
                <a:lnTo>
                  <a:pt x="35760" y="134881"/>
                </a:lnTo>
                <a:lnTo>
                  <a:pt x="53072" y="134881"/>
                </a:lnTo>
                <a:lnTo>
                  <a:pt x="63700" y="125213"/>
                </a:lnTo>
                <a:lnTo>
                  <a:pt x="71179" y="113669"/>
                </a:lnTo>
                <a:lnTo>
                  <a:pt x="73737" y="107175"/>
                </a:lnTo>
                <a:lnTo>
                  <a:pt x="73737" y="104256"/>
                </a:lnTo>
                <a:close/>
              </a:path>
              <a:path w="75565" h="141604">
                <a:moveTo>
                  <a:pt x="75105" y="43178"/>
                </a:moveTo>
                <a:lnTo>
                  <a:pt x="0" y="43178"/>
                </a:lnTo>
                <a:lnTo>
                  <a:pt x="0" y="51128"/>
                </a:lnTo>
                <a:lnTo>
                  <a:pt x="75105" y="51128"/>
                </a:lnTo>
                <a:lnTo>
                  <a:pt x="75105" y="43178"/>
                </a:lnTo>
                <a:close/>
              </a:path>
              <a:path w="75565" h="141604">
                <a:moveTo>
                  <a:pt x="53144" y="0"/>
                </a:moveTo>
                <a:lnTo>
                  <a:pt x="43097" y="0"/>
                </a:lnTo>
                <a:lnTo>
                  <a:pt x="39748" y="3883"/>
                </a:lnTo>
                <a:lnTo>
                  <a:pt x="38276" y="9611"/>
                </a:lnTo>
                <a:lnTo>
                  <a:pt x="37665" y="11754"/>
                </a:lnTo>
                <a:lnTo>
                  <a:pt x="29810" y="43178"/>
                </a:lnTo>
                <a:lnTo>
                  <a:pt x="47384" y="43178"/>
                </a:lnTo>
                <a:lnTo>
                  <a:pt x="55554" y="10253"/>
                </a:lnTo>
                <a:lnTo>
                  <a:pt x="55768" y="9211"/>
                </a:lnTo>
                <a:lnTo>
                  <a:pt x="56278" y="8059"/>
                </a:lnTo>
                <a:lnTo>
                  <a:pt x="56278" y="3131"/>
                </a:lnTo>
                <a:lnTo>
                  <a:pt x="53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00768" y="5231483"/>
            <a:ext cx="0" cy="48622"/>
          </a:xfrm>
          <a:custGeom>
            <a:avLst/>
            <a:gdLst/>
            <a:ahLst/>
            <a:cxnLst/>
            <a:rect l="l" t="t" r="r" b="b"/>
            <a:pathLst>
              <a:path h="76834">
                <a:moveTo>
                  <a:pt x="0" y="0"/>
                </a:moveTo>
                <a:lnTo>
                  <a:pt x="0" y="76450"/>
                </a:lnTo>
              </a:path>
            </a:pathLst>
          </a:custGeom>
          <a:ln w="108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48919" y="5228045"/>
            <a:ext cx="103674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652" y="0"/>
                </a:lnTo>
              </a:path>
            </a:pathLst>
          </a:custGeom>
          <a:ln w="108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300768" y="5176247"/>
            <a:ext cx="0" cy="48622"/>
          </a:xfrm>
          <a:custGeom>
            <a:avLst/>
            <a:gdLst/>
            <a:ahLst/>
            <a:cxnLst/>
            <a:rect l="l" t="t" r="r" b="b"/>
            <a:pathLst>
              <a:path h="76834">
                <a:moveTo>
                  <a:pt x="0" y="0"/>
                </a:moveTo>
                <a:lnTo>
                  <a:pt x="0" y="76422"/>
                </a:lnTo>
              </a:path>
            </a:pathLst>
          </a:custGeom>
          <a:ln w="108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77906" y="5169963"/>
            <a:ext cx="51435" cy="93628"/>
          </a:xfrm>
          <a:custGeom>
            <a:avLst/>
            <a:gdLst/>
            <a:ahLst/>
            <a:cxnLst/>
            <a:rect l="l" t="t" r="r" b="b"/>
            <a:pathLst>
              <a:path w="81279" h="147954">
                <a:moveTo>
                  <a:pt x="80863" y="139485"/>
                </a:moveTo>
                <a:lnTo>
                  <a:pt x="1551" y="139485"/>
                </a:lnTo>
                <a:lnTo>
                  <a:pt x="1551" y="147407"/>
                </a:lnTo>
                <a:lnTo>
                  <a:pt x="32004" y="146677"/>
                </a:lnTo>
                <a:lnTo>
                  <a:pt x="80863" y="146677"/>
                </a:lnTo>
                <a:lnTo>
                  <a:pt x="80863" y="139485"/>
                </a:lnTo>
                <a:close/>
              </a:path>
              <a:path w="81279" h="147954">
                <a:moveTo>
                  <a:pt x="80863" y="146677"/>
                </a:moveTo>
                <a:lnTo>
                  <a:pt x="49551" y="146677"/>
                </a:lnTo>
                <a:lnTo>
                  <a:pt x="80863" y="147407"/>
                </a:lnTo>
                <a:lnTo>
                  <a:pt x="80863" y="146677"/>
                </a:lnTo>
                <a:close/>
              </a:path>
              <a:path w="81279" h="147954">
                <a:moveTo>
                  <a:pt x="50194" y="15981"/>
                </a:moveTo>
                <a:lnTo>
                  <a:pt x="32221" y="15981"/>
                </a:lnTo>
                <a:lnTo>
                  <a:pt x="32221" y="139485"/>
                </a:lnTo>
                <a:lnTo>
                  <a:pt x="50194" y="139485"/>
                </a:lnTo>
                <a:lnTo>
                  <a:pt x="50194" y="15981"/>
                </a:lnTo>
                <a:close/>
              </a:path>
              <a:path w="81279" h="147954">
                <a:moveTo>
                  <a:pt x="49794" y="0"/>
                </a:moveTo>
                <a:lnTo>
                  <a:pt x="43497" y="0"/>
                </a:lnTo>
                <a:lnTo>
                  <a:pt x="32022" y="8127"/>
                </a:lnTo>
                <a:lnTo>
                  <a:pt x="19859" y="12357"/>
                </a:lnTo>
                <a:lnTo>
                  <a:pt x="8641" y="13962"/>
                </a:lnTo>
                <a:lnTo>
                  <a:pt x="0" y="14215"/>
                </a:lnTo>
                <a:lnTo>
                  <a:pt x="0" y="22165"/>
                </a:lnTo>
                <a:lnTo>
                  <a:pt x="5562" y="22068"/>
                </a:lnTo>
                <a:lnTo>
                  <a:pt x="13520" y="21392"/>
                </a:lnTo>
                <a:lnTo>
                  <a:pt x="22773" y="19556"/>
                </a:lnTo>
                <a:lnTo>
                  <a:pt x="32221" y="15981"/>
                </a:lnTo>
                <a:lnTo>
                  <a:pt x="50194" y="15981"/>
                </a:lnTo>
                <a:lnTo>
                  <a:pt x="50194" y="185"/>
                </a:lnTo>
                <a:lnTo>
                  <a:pt x="497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24211" y="1517277"/>
            <a:ext cx="102468" cy="143455"/>
          </a:xfrm>
          <a:custGeom>
            <a:avLst/>
            <a:gdLst/>
            <a:ahLst/>
            <a:cxnLst/>
            <a:rect l="l" t="t" r="r" b="b"/>
            <a:pathLst>
              <a:path w="161925" h="226694">
                <a:moveTo>
                  <a:pt x="30534" y="173342"/>
                </a:moveTo>
                <a:lnTo>
                  <a:pt x="27000" y="173342"/>
                </a:lnTo>
                <a:lnTo>
                  <a:pt x="20541" y="174478"/>
                </a:lnTo>
                <a:lnTo>
                  <a:pt x="14188" y="178271"/>
                </a:lnTo>
                <a:lnTo>
                  <a:pt x="9347" y="185302"/>
                </a:lnTo>
                <a:lnTo>
                  <a:pt x="7421" y="196150"/>
                </a:lnTo>
                <a:lnTo>
                  <a:pt x="10164" y="208268"/>
                </a:lnTo>
                <a:lnTo>
                  <a:pt x="17829" y="217911"/>
                </a:lnTo>
                <a:lnTo>
                  <a:pt x="29578" y="224283"/>
                </a:lnTo>
                <a:lnTo>
                  <a:pt x="44569" y="226584"/>
                </a:lnTo>
                <a:lnTo>
                  <a:pt x="71233" y="220981"/>
                </a:lnTo>
                <a:lnTo>
                  <a:pt x="74607" y="218848"/>
                </a:lnTo>
                <a:lnTo>
                  <a:pt x="44569" y="218848"/>
                </a:lnTo>
                <a:lnTo>
                  <a:pt x="39159" y="218472"/>
                </a:lnTo>
                <a:lnTo>
                  <a:pt x="31614" y="216626"/>
                </a:lnTo>
                <a:lnTo>
                  <a:pt x="23877" y="212229"/>
                </a:lnTo>
                <a:lnTo>
                  <a:pt x="17891" y="204205"/>
                </a:lnTo>
                <a:lnTo>
                  <a:pt x="28044" y="204205"/>
                </a:lnTo>
                <a:lnTo>
                  <a:pt x="32945" y="199925"/>
                </a:lnTo>
                <a:lnTo>
                  <a:pt x="36508" y="196764"/>
                </a:lnTo>
                <a:lnTo>
                  <a:pt x="39963" y="192266"/>
                </a:lnTo>
                <a:lnTo>
                  <a:pt x="39963" y="174708"/>
                </a:lnTo>
                <a:lnTo>
                  <a:pt x="30534" y="173342"/>
                </a:lnTo>
                <a:close/>
              </a:path>
              <a:path w="161925" h="226694">
                <a:moveTo>
                  <a:pt x="129582" y="142937"/>
                </a:moveTo>
                <a:lnTo>
                  <a:pt x="105882" y="142937"/>
                </a:lnTo>
                <a:lnTo>
                  <a:pt x="102316" y="156500"/>
                </a:lnTo>
                <a:lnTo>
                  <a:pt x="98004" y="169731"/>
                </a:lnTo>
                <a:lnTo>
                  <a:pt x="75482" y="205252"/>
                </a:lnTo>
                <a:lnTo>
                  <a:pt x="44569" y="218848"/>
                </a:lnTo>
                <a:lnTo>
                  <a:pt x="74607" y="218848"/>
                </a:lnTo>
                <a:lnTo>
                  <a:pt x="95421" y="205691"/>
                </a:lnTo>
                <a:lnTo>
                  <a:pt x="114666" y="182994"/>
                </a:lnTo>
                <a:lnTo>
                  <a:pt x="126504" y="155171"/>
                </a:lnTo>
                <a:lnTo>
                  <a:pt x="129582" y="142937"/>
                </a:lnTo>
                <a:close/>
              </a:path>
              <a:path w="161925" h="226694">
                <a:moveTo>
                  <a:pt x="66174" y="7735"/>
                </a:moveTo>
                <a:lnTo>
                  <a:pt x="54001" y="7735"/>
                </a:lnTo>
                <a:lnTo>
                  <a:pt x="54001" y="27706"/>
                </a:lnTo>
                <a:lnTo>
                  <a:pt x="50365" y="37006"/>
                </a:lnTo>
                <a:lnTo>
                  <a:pt x="47774" y="44188"/>
                </a:lnTo>
                <a:lnTo>
                  <a:pt x="38932" y="68276"/>
                </a:lnTo>
                <a:lnTo>
                  <a:pt x="32611" y="87937"/>
                </a:lnTo>
                <a:lnTo>
                  <a:pt x="28922" y="103754"/>
                </a:lnTo>
                <a:lnTo>
                  <a:pt x="27724" y="117001"/>
                </a:lnTo>
                <a:lnTo>
                  <a:pt x="31496" y="136647"/>
                </a:lnTo>
                <a:lnTo>
                  <a:pt x="41351" y="149494"/>
                </a:lnTo>
                <a:lnTo>
                  <a:pt x="55092" y="156500"/>
                </a:lnTo>
                <a:lnTo>
                  <a:pt x="70526" y="158623"/>
                </a:lnTo>
                <a:lnTo>
                  <a:pt x="80396" y="157538"/>
                </a:lnTo>
                <a:lnTo>
                  <a:pt x="89608" y="154423"/>
                </a:lnTo>
                <a:lnTo>
                  <a:pt x="95566" y="150967"/>
                </a:lnTo>
                <a:lnTo>
                  <a:pt x="71865" y="150967"/>
                </a:lnTo>
                <a:lnTo>
                  <a:pt x="60930" y="148347"/>
                </a:lnTo>
                <a:lnTo>
                  <a:pt x="54290" y="141612"/>
                </a:lnTo>
                <a:lnTo>
                  <a:pt x="51000" y="132448"/>
                </a:lnTo>
                <a:lnTo>
                  <a:pt x="50114" y="122542"/>
                </a:lnTo>
                <a:lnTo>
                  <a:pt x="51233" y="109364"/>
                </a:lnTo>
                <a:lnTo>
                  <a:pt x="54590" y="93770"/>
                </a:lnTo>
                <a:lnTo>
                  <a:pt x="60182" y="75410"/>
                </a:lnTo>
                <a:lnTo>
                  <a:pt x="68005" y="53936"/>
                </a:lnTo>
                <a:lnTo>
                  <a:pt x="71442" y="44946"/>
                </a:lnTo>
                <a:lnTo>
                  <a:pt x="73594" y="38603"/>
                </a:lnTo>
                <a:lnTo>
                  <a:pt x="74707" y="33629"/>
                </a:lnTo>
                <a:lnTo>
                  <a:pt x="75023" y="28748"/>
                </a:lnTo>
                <a:lnTo>
                  <a:pt x="72999" y="17595"/>
                </a:lnTo>
                <a:lnTo>
                  <a:pt x="67226" y="8452"/>
                </a:lnTo>
                <a:lnTo>
                  <a:pt x="66174" y="7735"/>
                </a:lnTo>
                <a:close/>
              </a:path>
              <a:path w="161925" h="226694">
                <a:moveTo>
                  <a:pt x="156635" y="3855"/>
                </a:moveTo>
                <a:lnTo>
                  <a:pt x="147932" y="3855"/>
                </a:lnTo>
                <a:lnTo>
                  <a:pt x="142281" y="5946"/>
                </a:lnTo>
                <a:lnTo>
                  <a:pt x="139147" y="11192"/>
                </a:lnTo>
                <a:lnTo>
                  <a:pt x="138423" y="12957"/>
                </a:lnTo>
                <a:lnTo>
                  <a:pt x="135689" y="23821"/>
                </a:lnTo>
                <a:lnTo>
                  <a:pt x="134156" y="30456"/>
                </a:lnTo>
                <a:lnTo>
                  <a:pt x="132426" y="37006"/>
                </a:lnTo>
                <a:lnTo>
                  <a:pt x="130570" y="44188"/>
                </a:lnTo>
                <a:lnTo>
                  <a:pt x="128852" y="51123"/>
                </a:lnTo>
                <a:lnTo>
                  <a:pt x="127228" y="58140"/>
                </a:lnTo>
                <a:lnTo>
                  <a:pt x="111423" y="121175"/>
                </a:lnTo>
                <a:lnTo>
                  <a:pt x="107921" y="128032"/>
                </a:lnTo>
                <a:lnTo>
                  <a:pt x="99811" y="138028"/>
                </a:lnTo>
                <a:lnTo>
                  <a:pt x="87617" y="147046"/>
                </a:lnTo>
                <a:lnTo>
                  <a:pt x="71865" y="150967"/>
                </a:lnTo>
                <a:lnTo>
                  <a:pt x="95566" y="150967"/>
                </a:lnTo>
                <a:lnTo>
                  <a:pt x="98119" y="149486"/>
                </a:lnTo>
                <a:lnTo>
                  <a:pt x="105882" y="142937"/>
                </a:lnTo>
                <a:lnTo>
                  <a:pt x="129582" y="142937"/>
                </a:lnTo>
                <a:lnTo>
                  <a:pt x="160148" y="21441"/>
                </a:lnTo>
                <a:lnTo>
                  <a:pt x="161537" y="16513"/>
                </a:lnTo>
                <a:lnTo>
                  <a:pt x="161537" y="7011"/>
                </a:lnTo>
                <a:lnTo>
                  <a:pt x="156635" y="3855"/>
                </a:lnTo>
                <a:close/>
              </a:path>
              <a:path w="161925" h="226694">
                <a:moveTo>
                  <a:pt x="46231" y="0"/>
                </a:moveTo>
                <a:lnTo>
                  <a:pt x="24974" y="7987"/>
                </a:lnTo>
                <a:lnTo>
                  <a:pt x="10641" y="25794"/>
                </a:lnTo>
                <a:lnTo>
                  <a:pt x="2545" y="44188"/>
                </a:lnTo>
                <a:lnTo>
                  <a:pt x="0" y="53936"/>
                </a:lnTo>
                <a:lnTo>
                  <a:pt x="0" y="57388"/>
                </a:lnTo>
                <a:lnTo>
                  <a:pt x="7740" y="57388"/>
                </a:lnTo>
                <a:lnTo>
                  <a:pt x="8064" y="56774"/>
                </a:lnTo>
                <a:lnTo>
                  <a:pt x="9854" y="51064"/>
                </a:lnTo>
                <a:lnTo>
                  <a:pt x="17657" y="30456"/>
                </a:lnTo>
                <a:lnTo>
                  <a:pt x="26576" y="17084"/>
                </a:lnTo>
                <a:lnTo>
                  <a:pt x="35961" y="9885"/>
                </a:lnTo>
                <a:lnTo>
                  <a:pt x="45187" y="7735"/>
                </a:lnTo>
                <a:lnTo>
                  <a:pt x="66174" y="7735"/>
                </a:lnTo>
                <a:lnTo>
                  <a:pt x="58154" y="2271"/>
                </a:lnTo>
                <a:lnTo>
                  <a:pt x="46231" y="0"/>
                </a:lnTo>
                <a:close/>
              </a:path>
              <a:path w="161925" h="226694">
                <a:moveTo>
                  <a:pt x="160203" y="21337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32994" y="1551882"/>
            <a:ext cx="52239" cy="98450"/>
          </a:xfrm>
          <a:custGeom>
            <a:avLst/>
            <a:gdLst/>
            <a:ahLst/>
            <a:cxnLst/>
            <a:rect l="l" t="t" r="r" b="b"/>
            <a:pathLst>
              <a:path w="82550" h="155575">
                <a:moveTo>
                  <a:pt x="49795" y="56236"/>
                </a:moveTo>
                <a:lnTo>
                  <a:pt x="30534" y="56236"/>
                </a:lnTo>
                <a:lnTo>
                  <a:pt x="16095" y="113973"/>
                </a:lnTo>
                <a:lnTo>
                  <a:pt x="14653" y="120023"/>
                </a:lnTo>
                <a:lnTo>
                  <a:pt x="12457" y="128802"/>
                </a:lnTo>
                <a:lnTo>
                  <a:pt x="12457" y="132044"/>
                </a:lnTo>
                <a:lnTo>
                  <a:pt x="14586" y="141725"/>
                </a:lnTo>
                <a:lnTo>
                  <a:pt x="20313" y="149039"/>
                </a:lnTo>
                <a:lnTo>
                  <a:pt x="28647" y="153663"/>
                </a:lnTo>
                <a:lnTo>
                  <a:pt x="38595" y="155276"/>
                </a:lnTo>
                <a:lnTo>
                  <a:pt x="56668" y="149866"/>
                </a:lnTo>
                <a:lnTo>
                  <a:pt x="58312" y="148369"/>
                </a:lnTo>
                <a:lnTo>
                  <a:pt x="34203" y="148369"/>
                </a:lnTo>
                <a:lnTo>
                  <a:pt x="30749" y="145241"/>
                </a:lnTo>
                <a:lnTo>
                  <a:pt x="30749" y="133944"/>
                </a:lnTo>
                <a:lnTo>
                  <a:pt x="31687" y="128802"/>
                </a:lnTo>
                <a:lnTo>
                  <a:pt x="32221" y="126394"/>
                </a:lnTo>
                <a:lnTo>
                  <a:pt x="49795" y="56236"/>
                </a:lnTo>
                <a:close/>
              </a:path>
              <a:path w="82550" h="155575">
                <a:moveTo>
                  <a:pt x="81078" y="114696"/>
                </a:moveTo>
                <a:lnTo>
                  <a:pt x="74275" y="114696"/>
                </a:lnTo>
                <a:lnTo>
                  <a:pt x="72080" y="119299"/>
                </a:lnTo>
                <a:lnTo>
                  <a:pt x="65978" y="130324"/>
                </a:lnTo>
                <a:lnTo>
                  <a:pt x="58184" y="139597"/>
                </a:lnTo>
                <a:lnTo>
                  <a:pt x="49155" y="145987"/>
                </a:lnTo>
                <a:lnTo>
                  <a:pt x="39348" y="148369"/>
                </a:lnTo>
                <a:lnTo>
                  <a:pt x="58312" y="148369"/>
                </a:lnTo>
                <a:lnTo>
                  <a:pt x="70001" y="137727"/>
                </a:lnTo>
                <a:lnTo>
                  <a:pt x="78251" y="125002"/>
                </a:lnTo>
                <a:lnTo>
                  <a:pt x="81078" y="117829"/>
                </a:lnTo>
                <a:lnTo>
                  <a:pt x="81078" y="114696"/>
                </a:lnTo>
                <a:close/>
              </a:path>
              <a:path w="82550" h="155575">
                <a:moveTo>
                  <a:pt x="82550" y="47458"/>
                </a:moveTo>
                <a:lnTo>
                  <a:pt x="0" y="47458"/>
                </a:lnTo>
                <a:lnTo>
                  <a:pt x="0" y="56236"/>
                </a:lnTo>
                <a:lnTo>
                  <a:pt x="82550" y="56236"/>
                </a:lnTo>
                <a:lnTo>
                  <a:pt x="82550" y="47458"/>
                </a:lnTo>
                <a:close/>
              </a:path>
              <a:path w="82550" h="155575">
                <a:moveTo>
                  <a:pt x="58393" y="0"/>
                </a:moveTo>
                <a:lnTo>
                  <a:pt x="47384" y="0"/>
                </a:lnTo>
                <a:lnTo>
                  <a:pt x="43740" y="4174"/>
                </a:lnTo>
                <a:lnTo>
                  <a:pt x="42053" y="10549"/>
                </a:lnTo>
                <a:lnTo>
                  <a:pt x="41369" y="12894"/>
                </a:lnTo>
                <a:lnTo>
                  <a:pt x="38493" y="24590"/>
                </a:lnTo>
                <a:lnTo>
                  <a:pt x="32731" y="47458"/>
                </a:lnTo>
                <a:lnTo>
                  <a:pt x="51991" y="47458"/>
                </a:lnTo>
                <a:lnTo>
                  <a:pt x="61094" y="11296"/>
                </a:lnTo>
                <a:lnTo>
                  <a:pt x="61309" y="10039"/>
                </a:lnTo>
                <a:lnTo>
                  <a:pt x="61818" y="8778"/>
                </a:lnTo>
                <a:lnTo>
                  <a:pt x="61818" y="3455"/>
                </a:lnTo>
                <a:lnTo>
                  <a:pt x="583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69774" y="1517277"/>
            <a:ext cx="102468" cy="143455"/>
          </a:xfrm>
          <a:custGeom>
            <a:avLst/>
            <a:gdLst/>
            <a:ahLst/>
            <a:cxnLst/>
            <a:rect l="l" t="t" r="r" b="b"/>
            <a:pathLst>
              <a:path w="161925" h="226694">
                <a:moveTo>
                  <a:pt x="30535" y="173342"/>
                </a:moveTo>
                <a:lnTo>
                  <a:pt x="27000" y="173342"/>
                </a:lnTo>
                <a:lnTo>
                  <a:pt x="20541" y="174478"/>
                </a:lnTo>
                <a:lnTo>
                  <a:pt x="14188" y="178271"/>
                </a:lnTo>
                <a:lnTo>
                  <a:pt x="9347" y="185302"/>
                </a:lnTo>
                <a:lnTo>
                  <a:pt x="7421" y="196150"/>
                </a:lnTo>
                <a:lnTo>
                  <a:pt x="10164" y="208268"/>
                </a:lnTo>
                <a:lnTo>
                  <a:pt x="17829" y="217911"/>
                </a:lnTo>
                <a:lnTo>
                  <a:pt x="29578" y="224283"/>
                </a:lnTo>
                <a:lnTo>
                  <a:pt x="44569" y="226584"/>
                </a:lnTo>
                <a:lnTo>
                  <a:pt x="71223" y="220981"/>
                </a:lnTo>
                <a:lnTo>
                  <a:pt x="74598" y="218848"/>
                </a:lnTo>
                <a:lnTo>
                  <a:pt x="44569" y="218848"/>
                </a:lnTo>
                <a:lnTo>
                  <a:pt x="39160" y="218472"/>
                </a:lnTo>
                <a:lnTo>
                  <a:pt x="31615" y="216626"/>
                </a:lnTo>
                <a:lnTo>
                  <a:pt x="23878" y="212229"/>
                </a:lnTo>
                <a:lnTo>
                  <a:pt x="17893" y="204205"/>
                </a:lnTo>
                <a:lnTo>
                  <a:pt x="28044" y="204205"/>
                </a:lnTo>
                <a:lnTo>
                  <a:pt x="32946" y="199925"/>
                </a:lnTo>
                <a:lnTo>
                  <a:pt x="36508" y="196764"/>
                </a:lnTo>
                <a:lnTo>
                  <a:pt x="39963" y="192266"/>
                </a:lnTo>
                <a:lnTo>
                  <a:pt x="39963" y="174708"/>
                </a:lnTo>
                <a:lnTo>
                  <a:pt x="30535" y="173342"/>
                </a:lnTo>
                <a:close/>
              </a:path>
              <a:path w="161925" h="226694">
                <a:moveTo>
                  <a:pt x="129656" y="142937"/>
                </a:moveTo>
                <a:lnTo>
                  <a:pt x="105883" y="142937"/>
                </a:lnTo>
                <a:lnTo>
                  <a:pt x="102317" y="156500"/>
                </a:lnTo>
                <a:lnTo>
                  <a:pt x="98005" y="169731"/>
                </a:lnTo>
                <a:lnTo>
                  <a:pt x="75467" y="205252"/>
                </a:lnTo>
                <a:lnTo>
                  <a:pt x="44569" y="218848"/>
                </a:lnTo>
                <a:lnTo>
                  <a:pt x="74598" y="218848"/>
                </a:lnTo>
                <a:lnTo>
                  <a:pt x="95420" y="205691"/>
                </a:lnTo>
                <a:lnTo>
                  <a:pt x="114696" y="182994"/>
                </a:lnTo>
                <a:lnTo>
                  <a:pt x="126585" y="155171"/>
                </a:lnTo>
                <a:lnTo>
                  <a:pt x="129656" y="142937"/>
                </a:lnTo>
                <a:close/>
              </a:path>
              <a:path w="161925" h="226694">
                <a:moveTo>
                  <a:pt x="66180" y="7735"/>
                </a:moveTo>
                <a:lnTo>
                  <a:pt x="53972" y="7735"/>
                </a:lnTo>
                <a:lnTo>
                  <a:pt x="53972" y="27706"/>
                </a:lnTo>
                <a:lnTo>
                  <a:pt x="50444" y="37006"/>
                </a:lnTo>
                <a:lnTo>
                  <a:pt x="32613" y="87937"/>
                </a:lnTo>
                <a:lnTo>
                  <a:pt x="27725" y="117001"/>
                </a:lnTo>
                <a:lnTo>
                  <a:pt x="31497" y="136647"/>
                </a:lnTo>
                <a:lnTo>
                  <a:pt x="41351" y="149494"/>
                </a:lnTo>
                <a:lnTo>
                  <a:pt x="55093" y="156500"/>
                </a:lnTo>
                <a:lnTo>
                  <a:pt x="70526" y="158623"/>
                </a:lnTo>
                <a:lnTo>
                  <a:pt x="80396" y="157538"/>
                </a:lnTo>
                <a:lnTo>
                  <a:pt x="89609" y="154423"/>
                </a:lnTo>
                <a:lnTo>
                  <a:pt x="95567" y="150967"/>
                </a:lnTo>
                <a:lnTo>
                  <a:pt x="71865" y="150967"/>
                </a:lnTo>
                <a:lnTo>
                  <a:pt x="60918" y="148347"/>
                </a:lnTo>
                <a:lnTo>
                  <a:pt x="54279" y="141612"/>
                </a:lnTo>
                <a:lnTo>
                  <a:pt x="50996" y="132448"/>
                </a:lnTo>
                <a:lnTo>
                  <a:pt x="50114" y="122542"/>
                </a:lnTo>
                <a:lnTo>
                  <a:pt x="51230" y="109364"/>
                </a:lnTo>
                <a:lnTo>
                  <a:pt x="54582" y="93770"/>
                </a:lnTo>
                <a:lnTo>
                  <a:pt x="60172" y="75410"/>
                </a:lnTo>
                <a:lnTo>
                  <a:pt x="68007" y="53936"/>
                </a:lnTo>
                <a:lnTo>
                  <a:pt x="71485" y="44946"/>
                </a:lnTo>
                <a:lnTo>
                  <a:pt x="73623" y="38603"/>
                </a:lnTo>
                <a:lnTo>
                  <a:pt x="74702" y="33629"/>
                </a:lnTo>
                <a:lnTo>
                  <a:pt x="74999" y="28748"/>
                </a:lnTo>
                <a:lnTo>
                  <a:pt x="72981" y="17595"/>
                </a:lnTo>
                <a:lnTo>
                  <a:pt x="67228" y="8452"/>
                </a:lnTo>
                <a:lnTo>
                  <a:pt x="66180" y="7735"/>
                </a:lnTo>
                <a:close/>
              </a:path>
              <a:path w="161925" h="226694">
                <a:moveTo>
                  <a:pt x="156716" y="3855"/>
                </a:moveTo>
                <a:lnTo>
                  <a:pt x="147932" y="3855"/>
                </a:lnTo>
                <a:lnTo>
                  <a:pt x="142283" y="5946"/>
                </a:lnTo>
                <a:lnTo>
                  <a:pt x="139147" y="11192"/>
                </a:lnTo>
                <a:lnTo>
                  <a:pt x="138423" y="12957"/>
                </a:lnTo>
                <a:lnTo>
                  <a:pt x="135694" y="23821"/>
                </a:lnTo>
                <a:lnTo>
                  <a:pt x="134128" y="30456"/>
                </a:lnTo>
                <a:lnTo>
                  <a:pt x="132414" y="37006"/>
                </a:lnTo>
                <a:lnTo>
                  <a:pt x="130567" y="44188"/>
                </a:lnTo>
                <a:lnTo>
                  <a:pt x="128853" y="51123"/>
                </a:lnTo>
                <a:lnTo>
                  <a:pt x="127229" y="58140"/>
                </a:lnTo>
                <a:lnTo>
                  <a:pt x="111423" y="121175"/>
                </a:lnTo>
                <a:lnTo>
                  <a:pt x="107921" y="128032"/>
                </a:lnTo>
                <a:lnTo>
                  <a:pt x="99811" y="138028"/>
                </a:lnTo>
                <a:lnTo>
                  <a:pt x="87617" y="147046"/>
                </a:lnTo>
                <a:lnTo>
                  <a:pt x="71865" y="150967"/>
                </a:lnTo>
                <a:lnTo>
                  <a:pt x="95567" y="150967"/>
                </a:lnTo>
                <a:lnTo>
                  <a:pt x="98120" y="149486"/>
                </a:lnTo>
                <a:lnTo>
                  <a:pt x="105883" y="142937"/>
                </a:lnTo>
                <a:lnTo>
                  <a:pt x="129656" y="142937"/>
                </a:lnTo>
                <a:lnTo>
                  <a:pt x="160148" y="21441"/>
                </a:lnTo>
                <a:lnTo>
                  <a:pt x="161537" y="16513"/>
                </a:lnTo>
                <a:lnTo>
                  <a:pt x="161537" y="7011"/>
                </a:lnTo>
                <a:lnTo>
                  <a:pt x="156716" y="3855"/>
                </a:lnTo>
                <a:close/>
              </a:path>
              <a:path w="161925" h="226694">
                <a:moveTo>
                  <a:pt x="46341" y="0"/>
                </a:moveTo>
                <a:lnTo>
                  <a:pt x="25020" y="7987"/>
                </a:lnTo>
                <a:lnTo>
                  <a:pt x="10655" y="25794"/>
                </a:lnTo>
                <a:lnTo>
                  <a:pt x="2547" y="44188"/>
                </a:lnTo>
                <a:lnTo>
                  <a:pt x="0" y="53936"/>
                </a:lnTo>
                <a:lnTo>
                  <a:pt x="0" y="57388"/>
                </a:lnTo>
                <a:lnTo>
                  <a:pt x="7740" y="57388"/>
                </a:lnTo>
                <a:lnTo>
                  <a:pt x="8036" y="56774"/>
                </a:lnTo>
                <a:lnTo>
                  <a:pt x="9854" y="51064"/>
                </a:lnTo>
                <a:lnTo>
                  <a:pt x="17706" y="30456"/>
                </a:lnTo>
                <a:lnTo>
                  <a:pt x="26645" y="17084"/>
                </a:lnTo>
                <a:lnTo>
                  <a:pt x="36017" y="9885"/>
                </a:lnTo>
                <a:lnTo>
                  <a:pt x="45189" y="7735"/>
                </a:lnTo>
                <a:lnTo>
                  <a:pt x="66180" y="7735"/>
                </a:lnTo>
                <a:lnTo>
                  <a:pt x="58196" y="2271"/>
                </a:lnTo>
                <a:lnTo>
                  <a:pt x="46341" y="0"/>
                </a:lnTo>
                <a:close/>
              </a:path>
              <a:path w="161925" h="226694">
                <a:moveTo>
                  <a:pt x="160203" y="21337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78556" y="1551882"/>
            <a:ext cx="52641" cy="98450"/>
          </a:xfrm>
          <a:custGeom>
            <a:avLst/>
            <a:gdLst/>
            <a:ahLst/>
            <a:cxnLst/>
            <a:rect l="l" t="t" r="r" b="b"/>
            <a:pathLst>
              <a:path w="83185" h="155575">
                <a:moveTo>
                  <a:pt x="49795" y="56236"/>
                </a:moveTo>
                <a:lnTo>
                  <a:pt x="30535" y="56236"/>
                </a:lnTo>
                <a:lnTo>
                  <a:pt x="16097" y="113973"/>
                </a:lnTo>
                <a:lnTo>
                  <a:pt x="14653" y="120023"/>
                </a:lnTo>
                <a:lnTo>
                  <a:pt x="12457" y="128802"/>
                </a:lnTo>
                <a:lnTo>
                  <a:pt x="12457" y="132044"/>
                </a:lnTo>
                <a:lnTo>
                  <a:pt x="14586" y="141725"/>
                </a:lnTo>
                <a:lnTo>
                  <a:pt x="20313" y="149039"/>
                </a:lnTo>
                <a:lnTo>
                  <a:pt x="28647" y="153663"/>
                </a:lnTo>
                <a:lnTo>
                  <a:pt x="38595" y="155276"/>
                </a:lnTo>
                <a:lnTo>
                  <a:pt x="56687" y="149866"/>
                </a:lnTo>
                <a:lnTo>
                  <a:pt x="58335" y="148369"/>
                </a:lnTo>
                <a:lnTo>
                  <a:pt x="34203" y="148369"/>
                </a:lnTo>
                <a:lnTo>
                  <a:pt x="30749" y="145241"/>
                </a:lnTo>
                <a:lnTo>
                  <a:pt x="30749" y="133944"/>
                </a:lnTo>
                <a:lnTo>
                  <a:pt x="31687" y="128802"/>
                </a:lnTo>
                <a:lnTo>
                  <a:pt x="32222" y="126394"/>
                </a:lnTo>
                <a:lnTo>
                  <a:pt x="49795" y="56236"/>
                </a:lnTo>
                <a:close/>
              </a:path>
              <a:path w="83185" h="155575">
                <a:moveTo>
                  <a:pt x="81183" y="114696"/>
                </a:moveTo>
                <a:lnTo>
                  <a:pt x="74275" y="114696"/>
                </a:lnTo>
                <a:lnTo>
                  <a:pt x="72080" y="119299"/>
                </a:lnTo>
                <a:lnTo>
                  <a:pt x="65974" y="130324"/>
                </a:lnTo>
                <a:lnTo>
                  <a:pt x="58171" y="139597"/>
                </a:lnTo>
                <a:lnTo>
                  <a:pt x="49132" y="145987"/>
                </a:lnTo>
                <a:lnTo>
                  <a:pt x="39319" y="148369"/>
                </a:lnTo>
                <a:lnTo>
                  <a:pt x="58335" y="148369"/>
                </a:lnTo>
                <a:lnTo>
                  <a:pt x="70055" y="137727"/>
                </a:lnTo>
                <a:lnTo>
                  <a:pt x="78341" y="125002"/>
                </a:lnTo>
                <a:lnTo>
                  <a:pt x="81183" y="117829"/>
                </a:lnTo>
                <a:lnTo>
                  <a:pt x="81183" y="114696"/>
                </a:lnTo>
                <a:close/>
              </a:path>
              <a:path w="83185" h="155575">
                <a:moveTo>
                  <a:pt x="82660" y="47458"/>
                </a:moveTo>
                <a:lnTo>
                  <a:pt x="0" y="47458"/>
                </a:lnTo>
                <a:lnTo>
                  <a:pt x="0" y="56236"/>
                </a:lnTo>
                <a:lnTo>
                  <a:pt x="82660" y="56236"/>
                </a:lnTo>
                <a:lnTo>
                  <a:pt x="82660" y="47458"/>
                </a:lnTo>
                <a:close/>
              </a:path>
              <a:path w="83185" h="155575">
                <a:moveTo>
                  <a:pt x="58365" y="0"/>
                </a:moveTo>
                <a:lnTo>
                  <a:pt x="47384" y="0"/>
                </a:lnTo>
                <a:lnTo>
                  <a:pt x="43712" y="4174"/>
                </a:lnTo>
                <a:lnTo>
                  <a:pt x="42053" y="10549"/>
                </a:lnTo>
                <a:lnTo>
                  <a:pt x="41369" y="12894"/>
                </a:lnTo>
                <a:lnTo>
                  <a:pt x="38493" y="24590"/>
                </a:lnTo>
                <a:lnTo>
                  <a:pt x="32731" y="47458"/>
                </a:lnTo>
                <a:lnTo>
                  <a:pt x="51991" y="47458"/>
                </a:lnTo>
                <a:lnTo>
                  <a:pt x="61094" y="11296"/>
                </a:lnTo>
                <a:lnTo>
                  <a:pt x="61309" y="10039"/>
                </a:lnTo>
                <a:lnTo>
                  <a:pt x="61818" y="8778"/>
                </a:lnTo>
                <a:lnTo>
                  <a:pt x="61818" y="3455"/>
                </a:lnTo>
                <a:lnTo>
                  <a:pt x="583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56019" y="1609803"/>
            <a:ext cx="104879" cy="0"/>
          </a:xfrm>
          <a:custGeom>
            <a:avLst/>
            <a:gdLst/>
            <a:ahLst/>
            <a:cxnLst/>
            <a:rect l="l" t="t" r="r" b="b"/>
            <a:pathLst>
              <a:path w="165735">
                <a:moveTo>
                  <a:pt x="0" y="0"/>
                </a:moveTo>
                <a:lnTo>
                  <a:pt x="165309" y="0"/>
                </a:lnTo>
              </a:path>
            </a:pathLst>
          </a:custGeom>
          <a:ln w="12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94527" y="1545854"/>
            <a:ext cx="56659" cy="102870"/>
          </a:xfrm>
          <a:custGeom>
            <a:avLst/>
            <a:gdLst/>
            <a:ahLst/>
            <a:cxnLst/>
            <a:rect l="l" t="t" r="r" b="b"/>
            <a:pathLst>
              <a:path w="89535" h="162560">
                <a:moveTo>
                  <a:pt x="88924" y="153506"/>
                </a:moveTo>
                <a:lnTo>
                  <a:pt x="1662" y="153506"/>
                </a:lnTo>
                <a:lnTo>
                  <a:pt x="1662" y="162284"/>
                </a:lnTo>
                <a:lnTo>
                  <a:pt x="35174" y="161466"/>
                </a:lnTo>
                <a:lnTo>
                  <a:pt x="88924" y="161466"/>
                </a:lnTo>
                <a:lnTo>
                  <a:pt x="88924" y="153506"/>
                </a:lnTo>
                <a:close/>
              </a:path>
              <a:path w="89535" h="162560">
                <a:moveTo>
                  <a:pt x="88924" y="161466"/>
                </a:moveTo>
                <a:lnTo>
                  <a:pt x="54458" y="161466"/>
                </a:lnTo>
                <a:lnTo>
                  <a:pt x="88924" y="162284"/>
                </a:lnTo>
                <a:lnTo>
                  <a:pt x="88924" y="161466"/>
                </a:lnTo>
                <a:close/>
              </a:path>
              <a:path w="89535" h="162560">
                <a:moveTo>
                  <a:pt x="55229" y="17585"/>
                </a:moveTo>
                <a:lnTo>
                  <a:pt x="35355" y="17585"/>
                </a:lnTo>
                <a:lnTo>
                  <a:pt x="35355" y="142213"/>
                </a:lnTo>
                <a:lnTo>
                  <a:pt x="34974" y="147420"/>
                </a:lnTo>
                <a:lnTo>
                  <a:pt x="32309" y="150919"/>
                </a:lnTo>
                <a:lnTo>
                  <a:pt x="25073" y="152889"/>
                </a:lnTo>
                <a:lnTo>
                  <a:pt x="10984" y="153506"/>
                </a:lnTo>
                <a:lnTo>
                  <a:pt x="79710" y="153506"/>
                </a:lnTo>
                <a:lnTo>
                  <a:pt x="65557" y="152889"/>
                </a:lnTo>
                <a:lnTo>
                  <a:pt x="58289" y="150919"/>
                </a:lnTo>
                <a:lnTo>
                  <a:pt x="55612" y="147420"/>
                </a:lnTo>
                <a:lnTo>
                  <a:pt x="55229" y="142213"/>
                </a:lnTo>
                <a:lnTo>
                  <a:pt x="55229" y="17585"/>
                </a:lnTo>
                <a:close/>
              </a:path>
              <a:path w="89535" h="162560">
                <a:moveTo>
                  <a:pt x="54720" y="0"/>
                </a:moveTo>
                <a:lnTo>
                  <a:pt x="47918" y="0"/>
                </a:lnTo>
                <a:lnTo>
                  <a:pt x="35206" y="8943"/>
                </a:lnTo>
                <a:lnTo>
                  <a:pt x="21798" y="13612"/>
                </a:lnTo>
                <a:lnTo>
                  <a:pt x="9471" y="15396"/>
                </a:lnTo>
                <a:lnTo>
                  <a:pt x="0" y="15681"/>
                </a:lnTo>
                <a:lnTo>
                  <a:pt x="0" y="24465"/>
                </a:lnTo>
                <a:lnTo>
                  <a:pt x="6117" y="24357"/>
                </a:lnTo>
                <a:lnTo>
                  <a:pt x="14856" y="23605"/>
                </a:lnTo>
                <a:lnTo>
                  <a:pt x="25007" y="21562"/>
                </a:lnTo>
                <a:lnTo>
                  <a:pt x="35355" y="17585"/>
                </a:lnTo>
                <a:lnTo>
                  <a:pt x="55229" y="17585"/>
                </a:lnTo>
                <a:lnTo>
                  <a:pt x="55229" y="214"/>
                </a:lnTo>
                <a:lnTo>
                  <a:pt x="547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59900" y="1513970"/>
            <a:ext cx="102468" cy="143455"/>
          </a:xfrm>
          <a:custGeom>
            <a:avLst/>
            <a:gdLst/>
            <a:ahLst/>
            <a:cxnLst/>
            <a:rect l="l" t="t" r="r" b="b"/>
            <a:pathLst>
              <a:path w="161925" h="226694">
                <a:moveTo>
                  <a:pt x="30534" y="173342"/>
                </a:moveTo>
                <a:lnTo>
                  <a:pt x="27000" y="173342"/>
                </a:lnTo>
                <a:lnTo>
                  <a:pt x="20521" y="174492"/>
                </a:lnTo>
                <a:lnTo>
                  <a:pt x="14131" y="178310"/>
                </a:lnTo>
                <a:lnTo>
                  <a:pt x="9253" y="185346"/>
                </a:lnTo>
                <a:lnTo>
                  <a:pt x="7311" y="196150"/>
                </a:lnTo>
                <a:lnTo>
                  <a:pt x="10070" y="208267"/>
                </a:lnTo>
                <a:lnTo>
                  <a:pt x="17774" y="217910"/>
                </a:lnTo>
                <a:lnTo>
                  <a:pt x="29560" y="224280"/>
                </a:lnTo>
                <a:lnTo>
                  <a:pt x="44568" y="226580"/>
                </a:lnTo>
                <a:lnTo>
                  <a:pt x="71171" y="220978"/>
                </a:lnTo>
                <a:lnTo>
                  <a:pt x="74536" y="218848"/>
                </a:lnTo>
                <a:lnTo>
                  <a:pt x="44568" y="218848"/>
                </a:lnTo>
                <a:lnTo>
                  <a:pt x="39158" y="218472"/>
                </a:lnTo>
                <a:lnTo>
                  <a:pt x="31612" y="216626"/>
                </a:lnTo>
                <a:lnTo>
                  <a:pt x="23875" y="212229"/>
                </a:lnTo>
                <a:lnTo>
                  <a:pt x="17891" y="204205"/>
                </a:lnTo>
                <a:lnTo>
                  <a:pt x="28042" y="204205"/>
                </a:lnTo>
                <a:lnTo>
                  <a:pt x="32945" y="199920"/>
                </a:lnTo>
                <a:lnTo>
                  <a:pt x="36399" y="196764"/>
                </a:lnTo>
                <a:lnTo>
                  <a:pt x="39961" y="192266"/>
                </a:lnTo>
                <a:lnTo>
                  <a:pt x="39961" y="174708"/>
                </a:lnTo>
                <a:lnTo>
                  <a:pt x="30534" y="173342"/>
                </a:lnTo>
                <a:close/>
              </a:path>
              <a:path w="161925" h="226694">
                <a:moveTo>
                  <a:pt x="129554" y="142937"/>
                </a:moveTo>
                <a:lnTo>
                  <a:pt x="105877" y="142937"/>
                </a:lnTo>
                <a:lnTo>
                  <a:pt x="102314" y="156500"/>
                </a:lnTo>
                <a:lnTo>
                  <a:pt x="98003" y="169731"/>
                </a:lnTo>
                <a:lnTo>
                  <a:pt x="75478" y="205252"/>
                </a:lnTo>
                <a:lnTo>
                  <a:pt x="44568" y="218848"/>
                </a:lnTo>
                <a:lnTo>
                  <a:pt x="74536" y="218848"/>
                </a:lnTo>
                <a:lnTo>
                  <a:pt x="95336" y="205689"/>
                </a:lnTo>
                <a:lnTo>
                  <a:pt x="114594" y="182992"/>
                </a:lnTo>
                <a:lnTo>
                  <a:pt x="126475" y="155167"/>
                </a:lnTo>
                <a:lnTo>
                  <a:pt x="129554" y="142937"/>
                </a:lnTo>
                <a:close/>
              </a:path>
              <a:path w="161925" h="226694">
                <a:moveTo>
                  <a:pt x="66175" y="7735"/>
                </a:moveTo>
                <a:lnTo>
                  <a:pt x="53972" y="7735"/>
                </a:lnTo>
                <a:lnTo>
                  <a:pt x="53972" y="27706"/>
                </a:lnTo>
                <a:lnTo>
                  <a:pt x="50360" y="37006"/>
                </a:lnTo>
                <a:lnTo>
                  <a:pt x="47768" y="44188"/>
                </a:lnTo>
                <a:lnTo>
                  <a:pt x="38929" y="68276"/>
                </a:lnTo>
                <a:lnTo>
                  <a:pt x="32608" y="87936"/>
                </a:lnTo>
                <a:lnTo>
                  <a:pt x="28917" y="103753"/>
                </a:lnTo>
                <a:lnTo>
                  <a:pt x="27719" y="117001"/>
                </a:lnTo>
                <a:lnTo>
                  <a:pt x="31489" y="136647"/>
                </a:lnTo>
                <a:lnTo>
                  <a:pt x="41332" y="149494"/>
                </a:lnTo>
                <a:lnTo>
                  <a:pt x="55042" y="156500"/>
                </a:lnTo>
                <a:lnTo>
                  <a:pt x="70416" y="158623"/>
                </a:lnTo>
                <a:lnTo>
                  <a:pt x="80349" y="157538"/>
                </a:lnTo>
                <a:lnTo>
                  <a:pt x="89594" y="154423"/>
                </a:lnTo>
                <a:lnTo>
                  <a:pt x="95559" y="150967"/>
                </a:lnTo>
                <a:lnTo>
                  <a:pt x="71864" y="150967"/>
                </a:lnTo>
                <a:lnTo>
                  <a:pt x="60917" y="148347"/>
                </a:lnTo>
                <a:lnTo>
                  <a:pt x="54279" y="141611"/>
                </a:lnTo>
                <a:lnTo>
                  <a:pt x="50996" y="132446"/>
                </a:lnTo>
                <a:lnTo>
                  <a:pt x="50114" y="122537"/>
                </a:lnTo>
                <a:lnTo>
                  <a:pt x="51233" y="109362"/>
                </a:lnTo>
                <a:lnTo>
                  <a:pt x="54590" y="93769"/>
                </a:lnTo>
                <a:lnTo>
                  <a:pt x="60182" y="75411"/>
                </a:lnTo>
                <a:lnTo>
                  <a:pt x="68005" y="53938"/>
                </a:lnTo>
                <a:lnTo>
                  <a:pt x="71441" y="44947"/>
                </a:lnTo>
                <a:lnTo>
                  <a:pt x="73593" y="38603"/>
                </a:lnTo>
                <a:lnTo>
                  <a:pt x="74706" y="33629"/>
                </a:lnTo>
                <a:lnTo>
                  <a:pt x="75022" y="28748"/>
                </a:lnTo>
                <a:lnTo>
                  <a:pt x="72998" y="17593"/>
                </a:lnTo>
                <a:lnTo>
                  <a:pt x="67226" y="8451"/>
                </a:lnTo>
                <a:lnTo>
                  <a:pt x="66175" y="7735"/>
                </a:lnTo>
                <a:close/>
              </a:path>
              <a:path w="161925" h="226694">
                <a:moveTo>
                  <a:pt x="156606" y="3855"/>
                </a:moveTo>
                <a:lnTo>
                  <a:pt x="147821" y="3855"/>
                </a:lnTo>
                <a:lnTo>
                  <a:pt x="142276" y="5941"/>
                </a:lnTo>
                <a:lnTo>
                  <a:pt x="139142" y="11187"/>
                </a:lnTo>
                <a:lnTo>
                  <a:pt x="138423" y="12954"/>
                </a:lnTo>
                <a:lnTo>
                  <a:pt x="135583" y="23821"/>
                </a:lnTo>
                <a:lnTo>
                  <a:pt x="134245" y="30115"/>
                </a:lnTo>
                <a:lnTo>
                  <a:pt x="132379" y="37006"/>
                </a:lnTo>
                <a:lnTo>
                  <a:pt x="130528" y="44188"/>
                </a:lnTo>
                <a:lnTo>
                  <a:pt x="128834" y="51123"/>
                </a:lnTo>
                <a:lnTo>
                  <a:pt x="127223" y="58136"/>
                </a:lnTo>
                <a:lnTo>
                  <a:pt x="111422" y="121175"/>
                </a:lnTo>
                <a:lnTo>
                  <a:pt x="107918" y="128032"/>
                </a:lnTo>
                <a:lnTo>
                  <a:pt x="99807" y="138028"/>
                </a:lnTo>
                <a:lnTo>
                  <a:pt x="87614" y="147046"/>
                </a:lnTo>
                <a:lnTo>
                  <a:pt x="71864" y="150967"/>
                </a:lnTo>
                <a:lnTo>
                  <a:pt x="95559" y="150967"/>
                </a:lnTo>
                <a:lnTo>
                  <a:pt x="98115" y="149486"/>
                </a:lnTo>
                <a:lnTo>
                  <a:pt x="105877" y="142937"/>
                </a:lnTo>
                <a:lnTo>
                  <a:pt x="129554" y="142937"/>
                </a:lnTo>
                <a:lnTo>
                  <a:pt x="160142" y="21441"/>
                </a:lnTo>
                <a:lnTo>
                  <a:pt x="161536" y="16515"/>
                </a:lnTo>
                <a:lnTo>
                  <a:pt x="161536" y="7012"/>
                </a:lnTo>
                <a:lnTo>
                  <a:pt x="156606" y="3855"/>
                </a:lnTo>
                <a:close/>
              </a:path>
              <a:path w="161925" h="226694">
                <a:moveTo>
                  <a:pt x="46231" y="0"/>
                </a:moveTo>
                <a:lnTo>
                  <a:pt x="24972" y="7987"/>
                </a:lnTo>
                <a:lnTo>
                  <a:pt x="10639" y="25794"/>
                </a:lnTo>
                <a:lnTo>
                  <a:pt x="2545" y="44188"/>
                </a:lnTo>
                <a:lnTo>
                  <a:pt x="0" y="53938"/>
                </a:lnTo>
                <a:lnTo>
                  <a:pt x="0" y="57388"/>
                </a:lnTo>
                <a:lnTo>
                  <a:pt x="7740" y="57388"/>
                </a:lnTo>
                <a:lnTo>
                  <a:pt x="8059" y="56775"/>
                </a:lnTo>
                <a:lnTo>
                  <a:pt x="9854" y="51062"/>
                </a:lnTo>
                <a:lnTo>
                  <a:pt x="17656" y="30444"/>
                </a:lnTo>
                <a:lnTo>
                  <a:pt x="26573" y="17074"/>
                </a:lnTo>
                <a:lnTo>
                  <a:pt x="35956" y="9881"/>
                </a:lnTo>
                <a:lnTo>
                  <a:pt x="45182" y="7735"/>
                </a:lnTo>
                <a:lnTo>
                  <a:pt x="66175" y="7735"/>
                </a:lnTo>
                <a:lnTo>
                  <a:pt x="58154" y="2270"/>
                </a:lnTo>
                <a:lnTo>
                  <a:pt x="46231" y="0"/>
                </a:lnTo>
                <a:close/>
              </a:path>
              <a:path w="161925" h="226694">
                <a:moveTo>
                  <a:pt x="160200" y="21332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68612" y="1548574"/>
            <a:ext cx="52641" cy="98450"/>
          </a:xfrm>
          <a:custGeom>
            <a:avLst/>
            <a:gdLst/>
            <a:ahLst/>
            <a:cxnLst/>
            <a:rect l="l" t="t" r="r" b="b"/>
            <a:pathLst>
              <a:path w="83184" h="155575">
                <a:moveTo>
                  <a:pt x="49899" y="56236"/>
                </a:moveTo>
                <a:lnTo>
                  <a:pt x="30645" y="56236"/>
                </a:lnTo>
                <a:lnTo>
                  <a:pt x="15826" y="115125"/>
                </a:lnTo>
                <a:lnTo>
                  <a:pt x="12561" y="128802"/>
                </a:lnTo>
                <a:lnTo>
                  <a:pt x="12561" y="132039"/>
                </a:lnTo>
                <a:lnTo>
                  <a:pt x="14676" y="141723"/>
                </a:lnTo>
                <a:lnTo>
                  <a:pt x="20379" y="149038"/>
                </a:lnTo>
                <a:lnTo>
                  <a:pt x="28710" y="153663"/>
                </a:lnTo>
                <a:lnTo>
                  <a:pt x="38705" y="155276"/>
                </a:lnTo>
                <a:lnTo>
                  <a:pt x="56778" y="149866"/>
                </a:lnTo>
                <a:lnTo>
                  <a:pt x="58423" y="148369"/>
                </a:lnTo>
                <a:lnTo>
                  <a:pt x="34203" y="148369"/>
                </a:lnTo>
                <a:lnTo>
                  <a:pt x="30859" y="145235"/>
                </a:lnTo>
                <a:lnTo>
                  <a:pt x="30859" y="133944"/>
                </a:lnTo>
                <a:lnTo>
                  <a:pt x="31793" y="128802"/>
                </a:lnTo>
                <a:lnTo>
                  <a:pt x="32331" y="126394"/>
                </a:lnTo>
                <a:lnTo>
                  <a:pt x="49899" y="56236"/>
                </a:lnTo>
                <a:close/>
              </a:path>
              <a:path w="83184" h="155575">
                <a:moveTo>
                  <a:pt x="81188" y="114697"/>
                </a:moveTo>
                <a:lnTo>
                  <a:pt x="74381" y="114697"/>
                </a:lnTo>
                <a:lnTo>
                  <a:pt x="74061" y="115125"/>
                </a:lnTo>
                <a:lnTo>
                  <a:pt x="72184" y="119299"/>
                </a:lnTo>
                <a:lnTo>
                  <a:pt x="66035" y="130323"/>
                </a:lnTo>
                <a:lnTo>
                  <a:pt x="58238" y="139595"/>
                </a:lnTo>
                <a:lnTo>
                  <a:pt x="49225" y="145987"/>
                </a:lnTo>
                <a:lnTo>
                  <a:pt x="39429" y="148369"/>
                </a:lnTo>
                <a:lnTo>
                  <a:pt x="58423" y="148369"/>
                </a:lnTo>
                <a:lnTo>
                  <a:pt x="70111" y="137727"/>
                </a:lnTo>
                <a:lnTo>
                  <a:pt x="78362" y="125002"/>
                </a:lnTo>
                <a:lnTo>
                  <a:pt x="81188" y="117829"/>
                </a:lnTo>
                <a:lnTo>
                  <a:pt x="81188" y="114697"/>
                </a:lnTo>
                <a:close/>
              </a:path>
              <a:path w="83184" h="155575">
                <a:moveTo>
                  <a:pt x="82660" y="47458"/>
                </a:moveTo>
                <a:lnTo>
                  <a:pt x="0" y="47458"/>
                </a:lnTo>
                <a:lnTo>
                  <a:pt x="0" y="56236"/>
                </a:lnTo>
                <a:lnTo>
                  <a:pt x="82660" y="56236"/>
                </a:lnTo>
                <a:lnTo>
                  <a:pt x="82660" y="47458"/>
                </a:lnTo>
                <a:close/>
              </a:path>
              <a:path w="83184" h="155575">
                <a:moveTo>
                  <a:pt x="58474" y="0"/>
                </a:moveTo>
                <a:lnTo>
                  <a:pt x="47489" y="0"/>
                </a:lnTo>
                <a:lnTo>
                  <a:pt x="43850" y="4174"/>
                </a:lnTo>
                <a:lnTo>
                  <a:pt x="42054" y="10544"/>
                </a:lnTo>
                <a:lnTo>
                  <a:pt x="41414" y="12892"/>
                </a:lnTo>
                <a:lnTo>
                  <a:pt x="38508" y="24590"/>
                </a:lnTo>
                <a:lnTo>
                  <a:pt x="32731" y="47458"/>
                </a:lnTo>
                <a:lnTo>
                  <a:pt x="52096" y="47458"/>
                </a:lnTo>
                <a:lnTo>
                  <a:pt x="61203" y="11296"/>
                </a:lnTo>
                <a:lnTo>
                  <a:pt x="61418" y="10040"/>
                </a:lnTo>
                <a:lnTo>
                  <a:pt x="61929" y="8778"/>
                </a:lnTo>
                <a:lnTo>
                  <a:pt x="61929" y="3451"/>
                </a:lnTo>
                <a:lnTo>
                  <a:pt x="584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96693" y="1610299"/>
            <a:ext cx="0" cy="53444"/>
          </a:xfrm>
          <a:custGeom>
            <a:avLst/>
            <a:gdLst/>
            <a:ahLst/>
            <a:cxnLst/>
            <a:rect l="l" t="t" r="r" b="b"/>
            <a:pathLst>
              <a:path h="84455">
                <a:moveTo>
                  <a:pt x="0" y="0"/>
                </a:moveTo>
                <a:lnTo>
                  <a:pt x="0" y="84072"/>
                </a:lnTo>
              </a:path>
            </a:pathLst>
          </a:custGeom>
          <a:ln w="120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39650" y="1606495"/>
            <a:ext cx="114121" cy="0"/>
          </a:xfrm>
          <a:custGeom>
            <a:avLst/>
            <a:gdLst/>
            <a:ahLst/>
            <a:cxnLst/>
            <a:rect l="l" t="t" r="r" b="b"/>
            <a:pathLst>
              <a:path w="180340">
                <a:moveTo>
                  <a:pt x="0" y="0"/>
                </a:moveTo>
                <a:lnTo>
                  <a:pt x="179964" y="0"/>
                </a:lnTo>
              </a:path>
            </a:pathLst>
          </a:custGeom>
          <a:ln w="12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96693" y="1549491"/>
            <a:ext cx="0" cy="53444"/>
          </a:xfrm>
          <a:custGeom>
            <a:avLst/>
            <a:gdLst/>
            <a:ahLst/>
            <a:cxnLst/>
            <a:rect l="l" t="t" r="r" b="b"/>
            <a:pathLst>
              <a:path h="84455">
                <a:moveTo>
                  <a:pt x="0" y="0"/>
                </a:moveTo>
                <a:lnTo>
                  <a:pt x="0" y="84071"/>
                </a:lnTo>
              </a:path>
            </a:pathLst>
          </a:custGeom>
          <a:ln w="120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382144" y="1542543"/>
            <a:ext cx="56659" cy="102870"/>
          </a:xfrm>
          <a:custGeom>
            <a:avLst/>
            <a:gdLst/>
            <a:ahLst/>
            <a:cxnLst/>
            <a:rect l="l" t="t" r="r" b="b"/>
            <a:pathLst>
              <a:path w="89534" h="162560">
                <a:moveTo>
                  <a:pt x="89029" y="153509"/>
                </a:moveTo>
                <a:lnTo>
                  <a:pt x="1662" y="153509"/>
                </a:lnTo>
                <a:lnTo>
                  <a:pt x="1662" y="162288"/>
                </a:lnTo>
                <a:lnTo>
                  <a:pt x="35205" y="161470"/>
                </a:lnTo>
                <a:lnTo>
                  <a:pt x="89029" y="161470"/>
                </a:lnTo>
                <a:lnTo>
                  <a:pt x="89029" y="153509"/>
                </a:lnTo>
                <a:close/>
              </a:path>
              <a:path w="89534" h="162560">
                <a:moveTo>
                  <a:pt x="89029" y="161470"/>
                </a:moveTo>
                <a:lnTo>
                  <a:pt x="54492" y="161470"/>
                </a:lnTo>
                <a:lnTo>
                  <a:pt x="89029" y="162288"/>
                </a:lnTo>
                <a:lnTo>
                  <a:pt x="89029" y="161470"/>
                </a:lnTo>
                <a:close/>
              </a:path>
              <a:path w="89534" h="162560">
                <a:moveTo>
                  <a:pt x="55231" y="17589"/>
                </a:moveTo>
                <a:lnTo>
                  <a:pt x="35460" y="17589"/>
                </a:lnTo>
                <a:lnTo>
                  <a:pt x="35460" y="142322"/>
                </a:lnTo>
                <a:lnTo>
                  <a:pt x="35078" y="147468"/>
                </a:lnTo>
                <a:lnTo>
                  <a:pt x="32400" y="150936"/>
                </a:lnTo>
                <a:lnTo>
                  <a:pt x="25133" y="152894"/>
                </a:lnTo>
                <a:lnTo>
                  <a:pt x="10980" y="153509"/>
                </a:lnTo>
                <a:lnTo>
                  <a:pt x="79711" y="153509"/>
                </a:lnTo>
                <a:lnTo>
                  <a:pt x="65558" y="152894"/>
                </a:lnTo>
                <a:lnTo>
                  <a:pt x="58291" y="150936"/>
                </a:lnTo>
                <a:lnTo>
                  <a:pt x="55613" y="147468"/>
                </a:lnTo>
                <a:lnTo>
                  <a:pt x="55231" y="142322"/>
                </a:lnTo>
                <a:lnTo>
                  <a:pt x="55231" y="17589"/>
                </a:lnTo>
                <a:close/>
              </a:path>
              <a:path w="89534" h="162560">
                <a:moveTo>
                  <a:pt x="54801" y="0"/>
                </a:moveTo>
                <a:lnTo>
                  <a:pt x="47918" y="0"/>
                </a:lnTo>
                <a:lnTo>
                  <a:pt x="35262" y="8977"/>
                </a:lnTo>
                <a:lnTo>
                  <a:pt x="21869" y="13644"/>
                </a:lnTo>
                <a:lnTo>
                  <a:pt x="9521" y="15410"/>
                </a:lnTo>
                <a:lnTo>
                  <a:pt x="0" y="15685"/>
                </a:lnTo>
                <a:lnTo>
                  <a:pt x="0" y="24469"/>
                </a:lnTo>
                <a:lnTo>
                  <a:pt x="6106" y="24361"/>
                </a:lnTo>
                <a:lnTo>
                  <a:pt x="14858" y="23609"/>
                </a:lnTo>
                <a:lnTo>
                  <a:pt x="25046" y="21566"/>
                </a:lnTo>
                <a:lnTo>
                  <a:pt x="35460" y="17589"/>
                </a:lnTo>
                <a:lnTo>
                  <a:pt x="55231" y="17589"/>
                </a:lnTo>
                <a:lnTo>
                  <a:pt x="55231" y="213"/>
                </a:lnTo>
                <a:lnTo>
                  <a:pt x="548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8845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Applications of LSTMs</a:t>
            </a:r>
          </a:p>
        </p:txBody>
      </p:sp>
    </p:spTree>
    <p:extLst>
      <p:ext uri="{BB962C8B-B14F-4D97-AF65-F5344CB8AC3E}">
        <p14:creationId xmlns:p14="http://schemas.microsoft.com/office/powerpoint/2010/main" val="672465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speech recognition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idx="1"/>
          </p:nvPr>
        </p:nvSpPr>
        <p:spPr>
          <a:xfrm>
            <a:off x="383854" y="1383726"/>
            <a:ext cx="7083746" cy="4416528"/>
          </a:xfrm>
        </p:spPr>
        <p:txBody>
          <a:bodyPr/>
          <a:lstStyle/>
          <a:p>
            <a:r>
              <a:rPr lang="en-US" dirty="0"/>
              <a:t>Use bi-directional LSTMs to represent the audio sequence</a:t>
            </a:r>
          </a:p>
          <a:p>
            <a:r>
              <a:rPr lang="en-US" dirty="0"/>
              <a:t>Plug a classifier on top of the representation to directly predict phone classes</a:t>
            </a:r>
          </a:p>
          <a:p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5698793" y="2825089"/>
            <a:ext cx="187657" cy="0"/>
          </a:xfrm>
          <a:custGeom>
            <a:avLst/>
            <a:gdLst/>
            <a:ahLst/>
            <a:cxnLst/>
            <a:rect l="l" t="t" r="r" b="b"/>
            <a:pathLst>
              <a:path w="296545">
                <a:moveTo>
                  <a:pt x="0" y="0"/>
                </a:moveTo>
                <a:lnTo>
                  <a:pt x="296450" y="0"/>
                </a:lnTo>
              </a:path>
            </a:pathLst>
          </a:custGeom>
          <a:ln w="1695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96855" y="2825089"/>
            <a:ext cx="189667" cy="0"/>
          </a:xfrm>
          <a:custGeom>
            <a:avLst/>
            <a:gdLst/>
            <a:ahLst/>
            <a:cxnLst/>
            <a:rect l="l" t="t" r="r" b="b"/>
            <a:pathLst>
              <a:path w="299720">
                <a:moveTo>
                  <a:pt x="0" y="0"/>
                </a:moveTo>
                <a:lnTo>
                  <a:pt x="299500" y="0"/>
                </a:lnTo>
              </a:path>
            </a:pathLst>
          </a:custGeom>
          <a:ln w="1695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98793" y="5119961"/>
            <a:ext cx="187657" cy="0"/>
          </a:xfrm>
          <a:custGeom>
            <a:avLst/>
            <a:gdLst/>
            <a:ahLst/>
            <a:cxnLst/>
            <a:rect l="l" t="t" r="r" b="b"/>
            <a:pathLst>
              <a:path w="296545">
                <a:moveTo>
                  <a:pt x="0" y="0"/>
                </a:moveTo>
                <a:lnTo>
                  <a:pt x="296450" y="0"/>
                </a:lnTo>
              </a:path>
            </a:pathLst>
          </a:custGeom>
          <a:ln w="1695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96855" y="5119961"/>
            <a:ext cx="189667" cy="0"/>
          </a:xfrm>
          <a:custGeom>
            <a:avLst/>
            <a:gdLst/>
            <a:ahLst/>
            <a:cxnLst/>
            <a:rect l="l" t="t" r="r" b="b"/>
            <a:pathLst>
              <a:path w="299720">
                <a:moveTo>
                  <a:pt x="0" y="0"/>
                </a:moveTo>
                <a:lnTo>
                  <a:pt x="299500" y="0"/>
                </a:lnTo>
              </a:path>
            </a:pathLst>
          </a:custGeom>
          <a:ln w="1695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01846" y="2913816"/>
            <a:ext cx="2751586" cy="2055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14537" y="3562358"/>
            <a:ext cx="272445" cy="0"/>
          </a:xfrm>
          <a:custGeom>
            <a:avLst/>
            <a:gdLst/>
            <a:ahLst/>
            <a:cxnLst/>
            <a:rect l="l" t="t" r="r" b="b"/>
            <a:pathLst>
              <a:path w="430529">
                <a:moveTo>
                  <a:pt x="430446" y="0"/>
                </a:moveTo>
                <a:lnTo>
                  <a:pt x="0" y="0"/>
                </a:lnTo>
              </a:path>
            </a:pathLst>
          </a:custGeom>
          <a:ln w="16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07211" y="3524814"/>
            <a:ext cx="107290" cy="75143"/>
          </a:xfrm>
          <a:custGeom>
            <a:avLst/>
            <a:gdLst/>
            <a:ahLst/>
            <a:cxnLst/>
            <a:rect l="l" t="t" r="r" b="b"/>
            <a:pathLst>
              <a:path w="169545" h="118745">
                <a:moveTo>
                  <a:pt x="169400" y="0"/>
                </a:moveTo>
                <a:lnTo>
                  <a:pt x="0" y="59338"/>
                </a:lnTo>
                <a:lnTo>
                  <a:pt x="169400" y="118677"/>
                </a:lnTo>
                <a:lnTo>
                  <a:pt x="169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07210" y="3524809"/>
            <a:ext cx="107290" cy="75143"/>
          </a:xfrm>
          <a:custGeom>
            <a:avLst/>
            <a:gdLst/>
            <a:ahLst/>
            <a:cxnLst/>
            <a:rect l="l" t="t" r="r" b="b"/>
            <a:pathLst>
              <a:path w="169545" h="118745">
                <a:moveTo>
                  <a:pt x="169400" y="0"/>
                </a:moveTo>
                <a:lnTo>
                  <a:pt x="0" y="59339"/>
                </a:lnTo>
                <a:lnTo>
                  <a:pt x="169400" y="118678"/>
                </a:lnTo>
                <a:lnTo>
                  <a:pt x="169400" y="0"/>
                </a:lnTo>
                <a:close/>
              </a:path>
            </a:pathLst>
          </a:custGeom>
          <a:ln w="169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61604" y="3518354"/>
            <a:ext cx="814165" cy="1037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61390" y="2776144"/>
            <a:ext cx="402640" cy="98852"/>
          </a:xfrm>
          <a:custGeom>
            <a:avLst/>
            <a:gdLst/>
            <a:ahLst/>
            <a:cxnLst/>
            <a:rect l="l" t="t" r="r" b="b"/>
            <a:pathLst>
              <a:path w="636270" h="156210">
                <a:moveTo>
                  <a:pt x="81686" y="0"/>
                </a:moveTo>
                <a:lnTo>
                  <a:pt x="32623" y="0"/>
                </a:lnTo>
                <a:lnTo>
                  <a:pt x="24062" y="4804"/>
                </a:lnTo>
                <a:lnTo>
                  <a:pt x="970" y="45246"/>
                </a:lnTo>
                <a:lnTo>
                  <a:pt x="0" y="59072"/>
                </a:lnTo>
                <a:lnTo>
                  <a:pt x="970" y="73028"/>
                </a:lnTo>
                <a:lnTo>
                  <a:pt x="24062" y="113513"/>
                </a:lnTo>
                <a:lnTo>
                  <a:pt x="57172" y="123176"/>
                </a:lnTo>
                <a:lnTo>
                  <a:pt x="69485" y="122085"/>
                </a:lnTo>
                <a:lnTo>
                  <a:pt x="80511" y="118811"/>
                </a:lnTo>
                <a:lnTo>
                  <a:pt x="90261" y="113349"/>
                </a:lnTo>
                <a:lnTo>
                  <a:pt x="94346" y="109664"/>
                </a:lnTo>
                <a:lnTo>
                  <a:pt x="57172" y="109664"/>
                </a:lnTo>
                <a:lnTo>
                  <a:pt x="48519" y="108821"/>
                </a:lnTo>
                <a:lnTo>
                  <a:pt x="20373" y="80031"/>
                </a:lnTo>
                <a:lnTo>
                  <a:pt x="17735" y="59072"/>
                </a:lnTo>
                <a:lnTo>
                  <a:pt x="18394" y="48048"/>
                </a:lnTo>
                <a:lnTo>
                  <a:pt x="40816" y="11938"/>
                </a:lnTo>
                <a:lnTo>
                  <a:pt x="57172" y="8482"/>
                </a:lnTo>
                <a:lnTo>
                  <a:pt x="94341" y="8482"/>
                </a:lnTo>
                <a:lnTo>
                  <a:pt x="90261" y="4804"/>
                </a:lnTo>
                <a:lnTo>
                  <a:pt x="81686" y="0"/>
                </a:lnTo>
                <a:close/>
              </a:path>
              <a:path w="636270" h="156210">
                <a:moveTo>
                  <a:pt x="94341" y="8482"/>
                </a:moveTo>
                <a:lnTo>
                  <a:pt x="57172" y="8482"/>
                </a:lnTo>
                <a:lnTo>
                  <a:pt x="65825" y="9348"/>
                </a:lnTo>
                <a:lnTo>
                  <a:pt x="73517" y="11938"/>
                </a:lnTo>
                <a:lnTo>
                  <a:pt x="95957" y="48048"/>
                </a:lnTo>
                <a:lnTo>
                  <a:pt x="96625" y="59072"/>
                </a:lnTo>
                <a:lnTo>
                  <a:pt x="95957" y="70150"/>
                </a:lnTo>
                <a:lnTo>
                  <a:pt x="73517" y="106292"/>
                </a:lnTo>
                <a:lnTo>
                  <a:pt x="57172" y="109664"/>
                </a:lnTo>
                <a:lnTo>
                  <a:pt x="94346" y="109664"/>
                </a:lnTo>
                <a:lnTo>
                  <a:pt x="113367" y="72939"/>
                </a:lnTo>
                <a:lnTo>
                  <a:pt x="114344" y="59072"/>
                </a:lnTo>
                <a:lnTo>
                  <a:pt x="113367" y="45246"/>
                </a:lnTo>
                <a:lnTo>
                  <a:pt x="110437" y="32862"/>
                </a:lnTo>
                <a:lnTo>
                  <a:pt x="105561" y="21927"/>
                </a:lnTo>
                <a:lnTo>
                  <a:pt x="98743" y="12449"/>
                </a:lnTo>
                <a:lnTo>
                  <a:pt x="94341" y="8482"/>
                </a:lnTo>
                <a:close/>
              </a:path>
              <a:path w="636270" h="156210">
                <a:moveTo>
                  <a:pt x="148106" y="28080"/>
                </a:moveTo>
                <a:lnTo>
                  <a:pt x="132741" y="28080"/>
                </a:lnTo>
                <a:lnTo>
                  <a:pt x="132741" y="84232"/>
                </a:lnTo>
                <a:lnTo>
                  <a:pt x="151267" y="120736"/>
                </a:lnTo>
                <a:lnTo>
                  <a:pt x="165300" y="123176"/>
                </a:lnTo>
                <a:lnTo>
                  <a:pt x="171789" y="123176"/>
                </a:lnTo>
                <a:lnTo>
                  <a:pt x="192976" y="109936"/>
                </a:lnTo>
                <a:lnTo>
                  <a:pt x="161726" y="109936"/>
                </a:lnTo>
                <a:lnTo>
                  <a:pt x="156644" y="107750"/>
                </a:lnTo>
                <a:lnTo>
                  <a:pt x="153120" y="103308"/>
                </a:lnTo>
                <a:lnTo>
                  <a:pt x="149749" y="98950"/>
                </a:lnTo>
                <a:lnTo>
                  <a:pt x="148106" y="92389"/>
                </a:lnTo>
                <a:lnTo>
                  <a:pt x="148106" y="28080"/>
                </a:lnTo>
                <a:close/>
              </a:path>
              <a:path w="636270" h="156210">
                <a:moveTo>
                  <a:pt x="210564" y="106495"/>
                </a:moveTo>
                <a:lnTo>
                  <a:pt x="195216" y="106495"/>
                </a:lnTo>
                <a:lnTo>
                  <a:pt x="195216" y="120803"/>
                </a:lnTo>
                <a:lnTo>
                  <a:pt x="210564" y="120803"/>
                </a:lnTo>
                <a:lnTo>
                  <a:pt x="210564" y="106495"/>
                </a:lnTo>
                <a:close/>
              </a:path>
              <a:path w="636270" h="156210">
                <a:moveTo>
                  <a:pt x="210564" y="28080"/>
                </a:moveTo>
                <a:lnTo>
                  <a:pt x="195216" y="28080"/>
                </a:lnTo>
                <a:lnTo>
                  <a:pt x="195216" y="89745"/>
                </a:lnTo>
                <a:lnTo>
                  <a:pt x="192827" y="96949"/>
                </a:lnTo>
                <a:lnTo>
                  <a:pt x="188067" y="102256"/>
                </a:lnTo>
                <a:lnTo>
                  <a:pt x="183307" y="107426"/>
                </a:lnTo>
                <a:lnTo>
                  <a:pt x="176752" y="109936"/>
                </a:lnTo>
                <a:lnTo>
                  <a:pt x="192976" y="109936"/>
                </a:lnTo>
                <a:lnTo>
                  <a:pt x="195216" y="106495"/>
                </a:lnTo>
                <a:lnTo>
                  <a:pt x="210564" y="106495"/>
                </a:lnTo>
                <a:lnTo>
                  <a:pt x="210564" y="28080"/>
                </a:lnTo>
                <a:close/>
              </a:path>
              <a:path w="636270" h="156210">
                <a:moveTo>
                  <a:pt x="252660" y="40001"/>
                </a:moveTo>
                <a:lnTo>
                  <a:pt x="237295" y="40001"/>
                </a:lnTo>
                <a:lnTo>
                  <a:pt x="237295" y="101866"/>
                </a:lnTo>
                <a:lnTo>
                  <a:pt x="268533" y="120803"/>
                </a:lnTo>
                <a:lnTo>
                  <a:pt x="284152" y="120803"/>
                </a:lnTo>
                <a:lnTo>
                  <a:pt x="284152" y="108087"/>
                </a:lnTo>
                <a:lnTo>
                  <a:pt x="262180" y="108087"/>
                </a:lnTo>
                <a:lnTo>
                  <a:pt x="257945" y="107020"/>
                </a:lnTo>
                <a:lnTo>
                  <a:pt x="255827" y="104900"/>
                </a:lnTo>
                <a:lnTo>
                  <a:pt x="253710" y="102645"/>
                </a:lnTo>
                <a:lnTo>
                  <a:pt x="252660" y="97745"/>
                </a:lnTo>
                <a:lnTo>
                  <a:pt x="252660" y="40001"/>
                </a:lnTo>
                <a:close/>
              </a:path>
              <a:path w="636270" h="156210">
                <a:moveTo>
                  <a:pt x="284152" y="28080"/>
                </a:moveTo>
                <a:lnTo>
                  <a:pt x="226183" y="28080"/>
                </a:lnTo>
                <a:lnTo>
                  <a:pt x="226183" y="40001"/>
                </a:lnTo>
                <a:lnTo>
                  <a:pt x="284152" y="40001"/>
                </a:lnTo>
                <a:lnTo>
                  <a:pt x="284152" y="28080"/>
                </a:lnTo>
                <a:close/>
              </a:path>
              <a:path w="636270" h="156210">
                <a:moveTo>
                  <a:pt x="252660" y="1854"/>
                </a:moveTo>
                <a:lnTo>
                  <a:pt x="237295" y="1854"/>
                </a:lnTo>
                <a:lnTo>
                  <a:pt x="237295" y="28080"/>
                </a:lnTo>
                <a:lnTo>
                  <a:pt x="252660" y="28080"/>
                </a:lnTo>
                <a:lnTo>
                  <a:pt x="252660" y="1854"/>
                </a:lnTo>
                <a:close/>
              </a:path>
              <a:path w="636270" h="156210">
                <a:moveTo>
                  <a:pt x="316236" y="28080"/>
                </a:moveTo>
                <a:lnTo>
                  <a:pt x="300888" y="28080"/>
                </a:lnTo>
                <a:lnTo>
                  <a:pt x="300888" y="156034"/>
                </a:lnTo>
                <a:lnTo>
                  <a:pt x="316236" y="156034"/>
                </a:lnTo>
                <a:lnTo>
                  <a:pt x="316236" y="106767"/>
                </a:lnTo>
                <a:lnTo>
                  <a:pt x="327312" y="106767"/>
                </a:lnTo>
                <a:lnTo>
                  <a:pt x="316236" y="74433"/>
                </a:lnTo>
                <a:lnTo>
                  <a:pt x="316660" y="66538"/>
                </a:lnTo>
                <a:lnTo>
                  <a:pt x="317943" y="59534"/>
                </a:lnTo>
                <a:lnTo>
                  <a:pt x="320095" y="53422"/>
                </a:lnTo>
                <a:lnTo>
                  <a:pt x="323131" y="48205"/>
                </a:lnTo>
                <a:lnTo>
                  <a:pt x="327493" y="42120"/>
                </a:lnTo>
                <a:lnTo>
                  <a:pt x="316236" y="42120"/>
                </a:lnTo>
                <a:lnTo>
                  <a:pt x="316236" y="28080"/>
                </a:lnTo>
                <a:close/>
              </a:path>
              <a:path w="636270" h="156210">
                <a:moveTo>
                  <a:pt x="327312" y="106767"/>
                </a:moveTo>
                <a:lnTo>
                  <a:pt x="316236" y="106767"/>
                </a:lnTo>
                <a:lnTo>
                  <a:pt x="319421" y="112463"/>
                </a:lnTo>
                <a:lnTo>
                  <a:pt x="323385" y="116564"/>
                </a:lnTo>
                <a:lnTo>
                  <a:pt x="328161" y="119211"/>
                </a:lnTo>
                <a:lnTo>
                  <a:pt x="333057" y="121855"/>
                </a:lnTo>
                <a:lnTo>
                  <a:pt x="339003" y="123176"/>
                </a:lnTo>
                <a:lnTo>
                  <a:pt x="345881" y="123176"/>
                </a:lnTo>
                <a:lnTo>
                  <a:pt x="353921" y="122356"/>
                </a:lnTo>
                <a:lnTo>
                  <a:pt x="361157" y="119887"/>
                </a:lnTo>
                <a:lnTo>
                  <a:pt x="367573" y="115752"/>
                </a:lnTo>
                <a:lnTo>
                  <a:pt x="372651" y="110460"/>
                </a:lnTo>
                <a:lnTo>
                  <a:pt x="334040" y="110460"/>
                </a:lnTo>
                <a:lnTo>
                  <a:pt x="327687" y="107292"/>
                </a:lnTo>
                <a:lnTo>
                  <a:pt x="327312" y="106767"/>
                </a:lnTo>
                <a:close/>
              </a:path>
              <a:path w="636270" h="156210">
                <a:moveTo>
                  <a:pt x="372400" y="38677"/>
                </a:moveTo>
                <a:lnTo>
                  <a:pt x="350116" y="38677"/>
                </a:lnTo>
                <a:lnTo>
                  <a:pt x="356350" y="41849"/>
                </a:lnTo>
                <a:lnTo>
                  <a:pt x="360974" y="48205"/>
                </a:lnTo>
                <a:lnTo>
                  <a:pt x="364100" y="53422"/>
                </a:lnTo>
                <a:lnTo>
                  <a:pt x="366334" y="59534"/>
                </a:lnTo>
                <a:lnTo>
                  <a:pt x="367676" y="66538"/>
                </a:lnTo>
                <a:lnTo>
                  <a:pt x="368123" y="74433"/>
                </a:lnTo>
                <a:lnTo>
                  <a:pt x="367676" y="82458"/>
                </a:lnTo>
                <a:lnTo>
                  <a:pt x="350116" y="110460"/>
                </a:lnTo>
                <a:lnTo>
                  <a:pt x="372651" y="110460"/>
                </a:lnTo>
                <a:lnTo>
                  <a:pt x="383741" y="74433"/>
                </a:lnTo>
                <a:lnTo>
                  <a:pt x="383073" y="64131"/>
                </a:lnTo>
                <a:lnTo>
                  <a:pt x="381078" y="54868"/>
                </a:lnTo>
                <a:lnTo>
                  <a:pt x="377767" y="46649"/>
                </a:lnTo>
                <a:lnTo>
                  <a:pt x="373155" y="39476"/>
                </a:lnTo>
                <a:lnTo>
                  <a:pt x="372400" y="38677"/>
                </a:lnTo>
                <a:close/>
              </a:path>
              <a:path w="636270" h="156210">
                <a:moveTo>
                  <a:pt x="345881" y="25961"/>
                </a:moveTo>
                <a:lnTo>
                  <a:pt x="339003" y="25961"/>
                </a:lnTo>
                <a:lnTo>
                  <a:pt x="333057" y="27285"/>
                </a:lnTo>
                <a:lnTo>
                  <a:pt x="328161" y="29930"/>
                </a:lnTo>
                <a:lnTo>
                  <a:pt x="323385" y="32592"/>
                </a:lnTo>
                <a:lnTo>
                  <a:pt x="319421" y="36692"/>
                </a:lnTo>
                <a:lnTo>
                  <a:pt x="316236" y="42120"/>
                </a:lnTo>
                <a:lnTo>
                  <a:pt x="327493" y="42120"/>
                </a:lnTo>
                <a:lnTo>
                  <a:pt x="327687" y="41849"/>
                </a:lnTo>
                <a:lnTo>
                  <a:pt x="334040" y="38677"/>
                </a:lnTo>
                <a:lnTo>
                  <a:pt x="372400" y="38677"/>
                </a:lnTo>
                <a:lnTo>
                  <a:pt x="367573" y="33566"/>
                </a:lnTo>
                <a:lnTo>
                  <a:pt x="361157" y="29342"/>
                </a:lnTo>
                <a:lnTo>
                  <a:pt x="353921" y="26806"/>
                </a:lnTo>
                <a:lnTo>
                  <a:pt x="345881" y="25961"/>
                </a:lnTo>
                <a:close/>
              </a:path>
              <a:path w="636270" h="156210">
                <a:moveTo>
                  <a:pt x="418419" y="28080"/>
                </a:moveTo>
                <a:lnTo>
                  <a:pt x="403053" y="28080"/>
                </a:lnTo>
                <a:lnTo>
                  <a:pt x="403053" y="84232"/>
                </a:lnTo>
                <a:lnTo>
                  <a:pt x="421580" y="120736"/>
                </a:lnTo>
                <a:lnTo>
                  <a:pt x="435612" y="123176"/>
                </a:lnTo>
                <a:lnTo>
                  <a:pt x="442100" y="123176"/>
                </a:lnTo>
                <a:lnTo>
                  <a:pt x="463287" y="109936"/>
                </a:lnTo>
                <a:lnTo>
                  <a:pt x="432038" y="109936"/>
                </a:lnTo>
                <a:lnTo>
                  <a:pt x="426956" y="107750"/>
                </a:lnTo>
                <a:lnTo>
                  <a:pt x="423449" y="103308"/>
                </a:lnTo>
                <a:lnTo>
                  <a:pt x="420061" y="98950"/>
                </a:lnTo>
                <a:lnTo>
                  <a:pt x="418419" y="92389"/>
                </a:lnTo>
                <a:lnTo>
                  <a:pt x="418419" y="28080"/>
                </a:lnTo>
                <a:close/>
              </a:path>
              <a:path w="636270" h="156210">
                <a:moveTo>
                  <a:pt x="480876" y="106495"/>
                </a:moveTo>
                <a:lnTo>
                  <a:pt x="465528" y="106495"/>
                </a:lnTo>
                <a:lnTo>
                  <a:pt x="465528" y="120803"/>
                </a:lnTo>
                <a:lnTo>
                  <a:pt x="480876" y="120803"/>
                </a:lnTo>
                <a:lnTo>
                  <a:pt x="480876" y="106495"/>
                </a:lnTo>
                <a:close/>
              </a:path>
              <a:path w="636270" h="156210">
                <a:moveTo>
                  <a:pt x="480876" y="28080"/>
                </a:moveTo>
                <a:lnTo>
                  <a:pt x="465528" y="28080"/>
                </a:lnTo>
                <a:lnTo>
                  <a:pt x="465528" y="89745"/>
                </a:lnTo>
                <a:lnTo>
                  <a:pt x="463141" y="96949"/>
                </a:lnTo>
                <a:lnTo>
                  <a:pt x="458381" y="102256"/>
                </a:lnTo>
                <a:lnTo>
                  <a:pt x="453619" y="107426"/>
                </a:lnTo>
                <a:lnTo>
                  <a:pt x="447064" y="109936"/>
                </a:lnTo>
                <a:lnTo>
                  <a:pt x="463287" y="109936"/>
                </a:lnTo>
                <a:lnTo>
                  <a:pt x="465528" y="106495"/>
                </a:lnTo>
                <a:lnTo>
                  <a:pt x="480876" y="106495"/>
                </a:lnTo>
                <a:lnTo>
                  <a:pt x="480876" y="28080"/>
                </a:lnTo>
                <a:close/>
              </a:path>
              <a:path w="636270" h="156210">
                <a:moveTo>
                  <a:pt x="522973" y="40001"/>
                </a:moveTo>
                <a:lnTo>
                  <a:pt x="507607" y="40001"/>
                </a:lnTo>
                <a:lnTo>
                  <a:pt x="507607" y="101866"/>
                </a:lnTo>
                <a:lnTo>
                  <a:pt x="538845" y="120803"/>
                </a:lnTo>
                <a:lnTo>
                  <a:pt x="554464" y="120803"/>
                </a:lnTo>
                <a:lnTo>
                  <a:pt x="554464" y="108087"/>
                </a:lnTo>
                <a:lnTo>
                  <a:pt x="532493" y="108087"/>
                </a:lnTo>
                <a:lnTo>
                  <a:pt x="528257" y="107020"/>
                </a:lnTo>
                <a:lnTo>
                  <a:pt x="526140" y="104900"/>
                </a:lnTo>
                <a:lnTo>
                  <a:pt x="524022" y="102645"/>
                </a:lnTo>
                <a:lnTo>
                  <a:pt x="522973" y="97745"/>
                </a:lnTo>
                <a:lnTo>
                  <a:pt x="522973" y="40001"/>
                </a:lnTo>
                <a:close/>
              </a:path>
              <a:path w="636270" h="156210">
                <a:moveTo>
                  <a:pt x="554464" y="28080"/>
                </a:moveTo>
                <a:lnTo>
                  <a:pt x="496495" y="28080"/>
                </a:lnTo>
                <a:lnTo>
                  <a:pt x="496495" y="40001"/>
                </a:lnTo>
                <a:lnTo>
                  <a:pt x="554464" y="40001"/>
                </a:lnTo>
                <a:lnTo>
                  <a:pt x="554464" y="28080"/>
                </a:lnTo>
                <a:close/>
              </a:path>
              <a:path w="636270" h="156210">
                <a:moveTo>
                  <a:pt x="522973" y="1854"/>
                </a:moveTo>
                <a:lnTo>
                  <a:pt x="507607" y="1854"/>
                </a:lnTo>
                <a:lnTo>
                  <a:pt x="507607" y="28080"/>
                </a:lnTo>
                <a:lnTo>
                  <a:pt x="522973" y="28080"/>
                </a:lnTo>
                <a:lnTo>
                  <a:pt x="522973" y="1854"/>
                </a:lnTo>
                <a:close/>
              </a:path>
              <a:path w="636270" h="156210">
                <a:moveTo>
                  <a:pt x="565119" y="101730"/>
                </a:moveTo>
                <a:lnTo>
                  <a:pt x="565119" y="117363"/>
                </a:lnTo>
                <a:lnTo>
                  <a:pt x="570946" y="119346"/>
                </a:lnTo>
                <a:lnTo>
                  <a:pt x="576503" y="120737"/>
                </a:lnTo>
                <a:lnTo>
                  <a:pt x="581788" y="121599"/>
                </a:lnTo>
                <a:lnTo>
                  <a:pt x="587226" y="122651"/>
                </a:lnTo>
                <a:lnTo>
                  <a:pt x="592512" y="123176"/>
                </a:lnTo>
                <a:lnTo>
                  <a:pt x="597678" y="123176"/>
                </a:lnTo>
                <a:lnTo>
                  <a:pt x="632456" y="110460"/>
                </a:lnTo>
                <a:lnTo>
                  <a:pt x="592443" y="110460"/>
                </a:lnTo>
                <a:lnTo>
                  <a:pt x="586955" y="109800"/>
                </a:lnTo>
                <a:lnTo>
                  <a:pt x="581534" y="108343"/>
                </a:lnTo>
                <a:lnTo>
                  <a:pt x="576232" y="106767"/>
                </a:lnTo>
                <a:lnTo>
                  <a:pt x="570744" y="104578"/>
                </a:lnTo>
                <a:lnTo>
                  <a:pt x="565119" y="101730"/>
                </a:lnTo>
                <a:close/>
              </a:path>
              <a:path w="636270" h="156210">
                <a:moveTo>
                  <a:pt x="606808" y="25961"/>
                </a:moveTo>
                <a:lnTo>
                  <a:pt x="601371" y="25961"/>
                </a:lnTo>
                <a:lnTo>
                  <a:pt x="593194" y="26419"/>
                </a:lnTo>
                <a:lnTo>
                  <a:pt x="565645" y="44442"/>
                </a:lnTo>
                <a:lnTo>
                  <a:pt x="565645" y="60327"/>
                </a:lnTo>
                <a:lnTo>
                  <a:pt x="592376" y="79216"/>
                </a:lnTo>
                <a:lnTo>
                  <a:pt x="597678" y="80537"/>
                </a:lnTo>
                <a:lnTo>
                  <a:pt x="607198" y="82520"/>
                </a:lnTo>
                <a:lnTo>
                  <a:pt x="613296" y="84640"/>
                </a:lnTo>
                <a:lnTo>
                  <a:pt x="615939" y="86895"/>
                </a:lnTo>
                <a:lnTo>
                  <a:pt x="618718" y="89015"/>
                </a:lnTo>
                <a:lnTo>
                  <a:pt x="620175" y="92184"/>
                </a:lnTo>
                <a:lnTo>
                  <a:pt x="620175" y="100865"/>
                </a:lnTo>
                <a:lnTo>
                  <a:pt x="618192" y="104306"/>
                </a:lnTo>
                <a:lnTo>
                  <a:pt x="610450" y="109275"/>
                </a:lnTo>
                <a:lnTo>
                  <a:pt x="604945" y="110460"/>
                </a:lnTo>
                <a:lnTo>
                  <a:pt x="632456" y="110460"/>
                </a:lnTo>
                <a:lnTo>
                  <a:pt x="635793" y="103781"/>
                </a:lnTo>
                <a:lnTo>
                  <a:pt x="635793" y="87692"/>
                </a:lnTo>
                <a:lnTo>
                  <a:pt x="633472" y="81860"/>
                </a:lnTo>
                <a:lnTo>
                  <a:pt x="628898" y="77621"/>
                </a:lnTo>
                <a:lnTo>
                  <a:pt x="624476" y="73384"/>
                </a:lnTo>
                <a:lnTo>
                  <a:pt x="616803" y="70128"/>
                </a:lnTo>
                <a:lnTo>
                  <a:pt x="605877" y="67824"/>
                </a:lnTo>
                <a:lnTo>
                  <a:pt x="600845" y="66499"/>
                </a:lnTo>
                <a:lnTo>
                  <a:pt x="580467" y="56022"/>
                </a:lnTo>
                <a:lnTo>
                  <a:pt x="580467" y="47882"/>
                </a:lnTo>
                <a:lnTo>
                  <a:pt x="582314" y="44442"/>
                </a:lnTo>
                <a:lnTo>
                  <a:pt x="586023" y="42120"/>
                </a:lnTo>
                <a:lnTo>
                  <a:pt x="589869" y="39865"/>
                </a:lnTo>
                <a:lnTo>
                  <a:pt x="595561" y="38677"/>
                </a:lnTo>
                <a:lnTo>
                  <a:pt x="630762" y="38677"/>
                </a:lnTo>
                <a:lnTo>
                  <a:pt x="630762" y="30726"/>
                </a:lnTo>
                <a:lnTo>
                  <a:pt x="626662" y="29133"/>
                </a:lnTo>
                <a:lnTo>
                  <a:pt x="622089" y="28014"/>
                </a:lnTo>
                <a:lnTo>
                  <a:pt x="616990" y="27285"/>
                </a:lnTo>
                <a:lnTo>
                  <a:pt x="611908" y="26409"/>
                </a:lnTo>
                <a:lnTo>
                  <a:pt x="606808" y="25961"/>
                </a:lnTo>
                <a:close/>
              </a:path>
              <a:path w="636270" h="156210">
                <a:moveTo>
                  <a:pt x="630762" y="38677"/>
                </a:moveTo>
                <a:lnTo>
                  <a:pt x="608062" y="38677"/>
                </a:lnTo>
                <a:lnTo>
                  <a:pt x="612890" y="39204"/>
                </a:lnTo>
                <a:lnTo>
                  <a:pt x="622089" y="41321"/>
                </a:lnTo>
                <a:lnTo>
                  <a:pt x="626527" y="43053"/>
                </a:lnTo>
                <a:lnTo>
                  <a:pt x="630762" y="45308"/>
                </a:lnTo>
                <a:lnTo>
                  <a:pt x="630762" y="386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61604" y="4284667"/>
            <a:ext cx="725314" cy="104076"/>
          </a:xfrm>
          <a:custGeom>
            <a:avLst/>
            <a:gdLst/>
            <a:ahLst/>
            <a:cxnLst/>
            <a:rect l="l" t="t" r="r" b="b"/>
            <a:pathLst>
              <a:path w="1146175" h="164465">
                <a:moveTo>
                  <a:pt x="70928" y="5035"/>
                </a:moveTo>
                <a:lnTo>
                  <a:pt x="0" y="5035"/>
                </a:lnTo>
                <a:lnTo>
                  <a:pt x="0" y="128748"/>
                </a:lnTo>
                <a:lnTo>
                  <a:pt x="16670" y="128748"/>
                </a:lnTo>
                <a:lnTo>
                  <a:pt x="16670" y="69681"/>
                </a:lnTo>
                <a:lnTo>
                  <a:pt x="65642" y="69681"/>
                </a:lnTo>
                <a:lnTo>
                  <a:pt x="65642" y="55627"/>
                </a:lnTo>
                <a:lnTo>
                  <a:pt x="16670" y="55627"/>
                </a:lnTo>
                <a:lnTo>
                  <a:pt x="16670" y="19343"/>
                </a:lnTo>
                <a:lnTo>
                  <a:pt x="70928" y="19343"/>
                </a:lnTo>
                <a:lnTo>
                  <a:pt x="70928" y="5035"/>
                </a:lnTo>
                <a:close/>
              </a:path>
              <a:path w="1146175" h="164465">
                <a:moveTo>
                  <a:pt x="123137" y="33906"/>
                </a:moveTo>
                <a:lnTo>
                  <a:pt x="86929" y="53883"/>
                </a:lnTo>
                <a:lnTo>
                  <a:pt x="80533" y="82396"/>
                </a:lnTo>
                <a:lnTo>
                  <a:pt x="81242" y="93194"/>
                </a:lnTo>
                <a:lnTo>
                  <a:pt x="105393" y="127900"/>
                </a:lnTo>
                <a:lnTo>
                  <a:pt x="123137" y="131140"/>
                </a:lnTo>
                <a:lnTo>
                  <a:pt x="132537" y="130331"/>
                </a:lnTo>
                <a:lnTo>
                  <a:pt x="140871" y="127900"/>
                </a:lnTo>
                <a:lnTo>
                  <a:pt x="148148" y="123843"/>
                </a:lnTo>
                <a:lnTo>
                  <a:pt x="154374" y="118153"/>
                </a:lnTo>
                <a:lnTo>
                  <a:pt x="114802" y="118153"/>
                </a:lnTo>
                <a:lnTo>
                  <a:pt x="108332" y="114965"/>
                </a:lnTo>
                <a:lnTo>
                  <a:pt x="96677" y="82396"/>
                </a:lnTo>
                <a:lnTo>
                  <a:pt x="97125" y="74493"/>
                </a:lnTo>
                <a:lnTo>
                  <a:pt x="115006" y="46622"/>
                </a:lnTo>
                <a:lnTo>
                  <a:pt x="154075" y="46622"/>
                </a:lnTo>
                <a:lnTo>
                  <a:pt x="148148" y="41232"/>
                </a:lnTo>
                <a:lnTo>
                  <a:pt x="140871" y="37171"/>
                </a:lnTo>
                <a:lnTo>
                  <a:pt x="132537" y="34724"/>
                </a:lnTo>
                <a:lnTo>
                  <a:pt x="123137" y="33906"/>
                </a:lnTo>
                <a:close/>
              </a:path>
              <a:path w="1146175" h="164465">
                <a:moveTo>
                  <a:pt x="154075" y="46622"/>
                </a:moveTo>
                <a:lnTo>
                  <a:pt x="131217" y="46622"/>
                </a:lnTo>
                <a:lnTo>
                  <a:pt x="137706" y="49927"/>
                </a:lnTo>
                <a:lnTo>
                  <a:pt x="142466" y="56422"/>
                </a:lnTo>
                <a:lnTo>
                  <a:pt x="145591" y="61624"/>
                </a:lnTo>
                <a:lnTo>
                  <a:pt x="147825" y="67691"/>
                </a:lnTo>
                <a:lnTo>
                  <a:pt x="149167" y="74618"/>
                </a:lnTo>
                <a:lnTo>
                  <a:pt x="149614" y="82396"/>
                </a:lnTo>
                <a:lnTo>
                  <a:pt x="149167" y="90289"/>
                </a:lnTo>
                <a:lnTo>
                  <a:pt x="131217" y="118153"/>
                </a:lnTo>
                <a:lnTo>
                  <a:pt x="154374" y="118153"/>
                </a:lnTo>
                <a:lnTo>
                  <a:pt x="159341" y="111072"/>
                </a:lnTo>
                <a:lnTo>
                  <a:pt x="162900" y="102753"/>
                </a:lnTo>
                <a:lnTo>
                  <a:pt x="165042" y="93194"/>
                </a:lnTo>
                <a:lnTo>
                  <a:pt x="165759" y="82396"/>
                </a:lnTo>
                <a:lnTo>
                  <a:pt x="165042" y="71639"/>
                </a:lnTo>
                <a:lnTo>
                  <a:pt x="162900" y="62133"/>
                </a:lnTo>
                <a:lnTo>
                  <a:pt x="159341" y="53883"/>
                </a:lnTo>
                <a:lnTo>
                  <a:pt x="154374" y="46894"/>
                </a:lnTo>
                <a:lnTo>
                  <a:pt x="154075" y="46622"/>
                </a:lnTo>
                <a:close/>
              </a:path>
              <a:path w="1146175" h="164465">
                <a:moveTo>
                  <a:pt x="201434" y="36027"/>
                </a:moveTo>
                <a:lnTo>
                  <a:pt x="186070" y="36027"/>
                </a:lnTo>
                <a:lnTo>
                  <a:pt x="186070" y="128748"/>
                </a:lnTo>
                <a:lnTo>
                  <a:pt x="201434" y="128748"/>
                </a:lnTo>
                <a:lnTo>
                  <a:pt x="201434" y="69409"/>
                </a:lnTo>
                <a:lnTo>
                  <a:pt x="203671" y="61389"/>
                </a:lnTo>
                <a:lnTo>
                  <a:pt x="208311" y="55895"/>
                </a:lnTo>
                <a:lnTo>
                  <a:pt x="212815" y="50335"/>
                </a:lnTo>
                <a:lnTo>
                  <a:pt x="201434" y="50335"/>
                </a:lnTo>
                <a:lnTo>
                  <a:pt x="201434" y="36027"/>
                </a:lnTo>
                <a:close/>
              </a:path>
              <a:path w="1146175" h="164465">
                <a:moveTo>
                  <a:pt x="233721" y="33906"/>
                </a:moveTo>
                <a:lnTo>
                  <a:pt x="225252" y="33906"/>
                </a:lnTo>
                <a:lnTo>
                  <a:pt x="218967" y="35231"/>
                </a:lnTo>
                <a:lnTo>
                  <a:pt x="213869" y="37890"/>
                </a:lnTo>
                <a:lnTo>
                  <a:pt x="208701" y="40534"/>
                </a:lnTo>
                <a:lnTo>
                  <a:pt x="204602" y="44707"/>
                </a:lnTo>
                <a:lnTo>
                  <a:pt x="201434" y="50335"/>
                </a:lnTo>
                <a:lnTo>
                  <a:pt x="212815" y="50335"/>
                </a:lnTo>
                <a:lnTo>
                  <a:pt x="219492" y="47419"/>
                </a:lnTo>
                <a:lnTo>
                  <a:pt x="240328" y="47419"/>
                </a:lnTo>
                <a:lnTo>
                  <a:pt x="240328" y="34702"/>
                </a:lnTo>
                <a:lnTo>
                  <a:pt x="238753" y="34380"/>
                </a:lnTo>
                <a:lnTo>
                  <a:pt x="237296" y="34178"/>
                </a:lnTo>
                <a:lnTo>
                  <a:pt x="236094" y="34178"/>
                </a:lnTo>
                <a:lnTo>
                  <a:pt x="233721" y="33906"/>
                </a:lnTo>
                <a:close/>
              </a:path>
              <a:path w="1146175" h="164465">
                <a:moveTo>
                  <a:pt x="240328" y="47419"/>
                </a:moveTo>
                <a:lnTo>
                  <a:pt x="230605" y="47419"/>
                </a:lnTo>
                <a:lnTo>
                  <a:pt x="232790" y="47689"/>
                </a:lnTo>
                <a:lnTo>
                  <a:pt x="234772" y="48215"/>
                </a:lnTo>
                <a:lnTo>
                  <a:pt x="236703" y="48606"/>
                </a:lnTo>
                <a:lnTo>
                  <a:pt x="238550" y="49267"/>
                </a:lnTo>
                <a:lnTo>
                  <a:pt x="240328" y="50335"/>
                </a:lnTo>
                <a:lnTo>
                  <a:pt x="240328" y="47419"/>
                </a:lnTo>
                <a:close/>
              </a:path>
              <a:path w="1146175" h="164465">
                <a:moveTo>
                  <a:pt x="259996" y="36027"/>
                </a:moveTo>
                <a:lnTo>
                  <a:pt x="244902" y="36027"/>
                </a:lnTo>
                <a:lnTo>
                  <a:pt x="268991" y="128748"/>
                </a:lnTo>
                <a:lnTo>
                  <a:pt x="286981" y="128748"/>
                </a:lnTo>
                <a:lnTo>
                  <a:pt x="292381" y="108352"/>
                </a:lnTo>
                <a:lnTo>
                  <a:pt x="279054" y="108352"/>
                </a:lnTo>
                <a:lnTo>
                  <a:pt x="259996" y="36027"/>
                </a:lnTo>
                <a:close/>
              </a:path>
              <a:path w="1146175" h="164465">
                <a:moveTo>
                  <a:pt x="320501" y="52725"/>
                </a:moveTo>
                <a:lnTo>
                  <a:pt x="307106" y="52725"/>
                </a:lnTo>
                <a:lnTo>
                  <a:pt x="326960" y="128748"/>
                </a:lnTo>
                <a:lnTo>
                  <a:pt x="344951" y="128748"/>
                </a:lnTo>
                <a:lnTo>
                  <a:pt x="350309" y="108352"/>
                </a:lnTo>
                <a:lnTo>
                  <a:pt x="335159" y="108352"/>
                </a:lnTo>
                <a:lnTo>
                  <a:pt x="320501" y="52725"/>
                </a:lnTo>
                <a:close/>
              </a:path>
              <a:path w="1146175" h="164465">
                <a:moveTo>
                  <a:pt x="316101" y="36027"/>
                </a:moveTo>
                <a:lnTo>
                  <a:pt x="298112" y="36027"/>
                </a:lnTo>
                <a:lnTo>
                  <a:pt x="279054" y="108352"/>
                </a:lnTo>
                <a:lnTo>
                  <a:pt x="292381" y="108352"/>
                </a:lnTo>
                <a:lnTo>
                  <a:pt x="307106" y="52725"/>
                </a:lnTo>
                <a:lnTo>
                  <a:pt x="320501" y="52725"/>
                </a:lnTo>
                <a:lnTo>
                  <a:pt x="316101" y="36027"/>
                </a:lnTo>
                <a:close/>
              </a:path>
              <a:path w="1146175" h="164465">
                <a:moveTo>
                  <a:pt x="369310" y="36027"/>
                </a:moveTo>
                <a:lnTo>
                  <a:pt x="353962" y="36027"/>
                </a:lnTo>
                <a:lnTo>
                  <a:pt x="335159" y="108352"/>
                </a:lnTo>
                <a:lnTo>
                  <a:pt x="350309" y="108352"/>
                </a:lnTo>
                <a:lnTo>
                  <a:pt x="369310" y="36027"/>
                </a:lnTo>
                <a:close/>
              </a:path>
              <a:path w="1146175" h="164465">
                <a:moveTo>
                  <a:pt x="450963" y="46622"/>
                </a:moveTo>
                <a:lnTo>
                  <a:pt x="425957" y="46622"/>
                </a:lnTo>
                <a:lnTo>
                  <a:pt x="432361" y="48606"/>
                </a:lnTo>
                <a:lnTo>
                  <a:pt x="441763" y="56353"/>
                </a:lnTo>
                <a:lnTo>
                  <a:pt x="444152" y="61729"/>
                </a:lnTo>
                <a:lnTo>
                  <a:pt x="444152" y="70205"/>
                </a:lnTo>
                <a:lnTo>
                  <a:pt x="422705" y="70205"/>
                </a:lnTo>
                <a:lnTo>
                  <a:pt x="413007" y="70701"/>
                </a:lnTo>
                <a:lnTo>
                  <a:pt x="381539" y="94399"/>
                </a:lnTo>
                <a:lnTo>
                  <a:pt x="380880" y="101721"/>
                </a:lnTo>
                <a:lnTo>
                  <a:pt x="380880" y="110726"/>
                </a:lnTo>
                <a:lnTo>
                  <a:pt x="383658" y="117881"/>
                </a:lnTo>
                <a:lnTo>
                  <a:pt x="394975" y="128477"/>
                </a:lnTo>
                <a:lnTo>
                  <a:pt x="402597" y="131140"/>
                </a:lnTo>
                <a:lnTo>
                  <a:pt x="419538" y="131140"/>
                </a:lnTo>
                <a:lnTo>
                  <a:pt x="425754" y="129797"/>
                </a:lnTo>
                <a:lnTo>
                  <a:pt x="430904" y="127153"/>
                </a:lnTo>
                <a:lnTo>
                  <a:pt x="436206" y="124509"/>
                </a:lnTo>
                <a:lnTo>
                  <a:pt x="440576" y="120404"/>
                </a:lnTo>
                <a:lnTo>
                  <a:pt x="441820" y="118423"/>
                </a:lnTo>
                <a:lnTo>
                  <a:pt x="409864" y="118423"/>
                </a:lnTo>
                <a:lnTo>
                  <a:pt x="405037" y="116828"/>
                </a:lnTo>
                <a:lnTo>
                  <a:pt x="401530" y="113642"/>
                </a:lnTo>
                <a:lnTo>
                  <a:pt x="397955" y="110472"/>
                </a:lnTo>
                <a:lnTo>
                  <a:pt x="396245" y="106164"/>
                </a:lnTo>
                <a:lnTo>
                  <a:pt x="396245" y="93976"/>
                </a:lnTo>
                <a:lnTo>
                  <a:pt x="398617" y="89211"/>
                </a:lnTo>
                <a:lnTo>
                  <a:pt x="428787" y="82125"/>
                </a:lnTo>
                <a:lnTo>
                  <a:pt x="459228" y="82125"/>
                </a:lnTo>
                <a:lnTo>
                  <a:pt x="459158" y="74675"/>
                </a:lnTo>
                <a:lnTo>
                  <a:pt x="458597" y="65858"/>
                </a:lnTo>
                <a:lnTo>
                  <a:pt x="456708" y="57299"/>
                </a:lnTo>
                <a:lnTo>
                  <a:pt x="453568" y="50094"/>
                </a:lnTo>
                <a:lnTo>
                  <a:pt x="450963" y="46622"/>
                </a:lnTo>
                <a:close/>
              </a:path>
              <a:path w="1146175" h="164465">
                <a:moveTo>
                  <a:pt x="459228" y="114708"/>
                </a:moveTo>
                <a:lnTo>
                  <a:pt x="444152" y="114708"/>
                </a:lnTo>
                <a:lnTo>
                  <a:pt x="444152" y="128748"/>
                </a:lnTo>
                <a:lnTo>
                  <a:pt x="459228" y="128748"/>
                </a:lnTo>
                <a:lnTo>
                  <a:pt x="459228" y="114708"/>
                </a:lnTo>
                <a:close/>
              </a:path>
              <a:path w="1146175" h="164465">
                <a:moveTo>
                  <a:pt x="459228" y="82125"/>
                </a:moveTo>
                <a:lnTo>
                  <a:pt x="444152" y="82125"/>
                </a:lnTo>
                <a:lnTo>
                  <a:pt x="444152" y="95501"/>
                </a:lnTo>
                <a:lnTo>
                  <a:pt x="441559" y="103452"/>
                </a:lnTo>
                <a:lnTo>
                  <a:pt x="431311" y="115439"/>
                </a:lnTo>
                <a:lnTo>
                  <a:pt x="424552" y="118423"/>
                </a:lnTo>
                <a:lnTo>
                  <a:pt x="441820" y="118423"/>
                </a:lnTo>
                <a:lnTo>
                  <a:pt x="444152" y="114708"/>
                </a:lnTo>
                <a:lnTo>
                  <a:pt x="459228" y="114708"/>
                </a:lnTo>
                <a:lnTo>
                  <a:pt x="459228" y="82125"/>
                </a:lnTo>
                <a:close/>
              </a:path>
              <a:path w="1146175" h="164465">
                <a:moveTo>
                  <a:pt x="419266" y="33906"/>
                </a:moveTo>
                <a:lnTo>
                  <a:pt x="414303" y="33906"/>
                </a:lnTo>
                <a:lnTo>
                  <a:pt x="409204" y="34432"/>
                </a:lnTo>
                <a:lnTo>
                  <a:pt x="398752" y="36551"/>
                </a:lnTo>
                <a:lnTo>
                  <a:pt x="393399" y="38146"/>
                </a:lnTo>
                <a:lnTo>
                  <a:pt x="387775" y="40264"/>
                </a:lnTo>
                <a:lnTo>
                  <a:pt x="387775" y="54302"/>
                </a:lnTo>
                <a:lnTo>
                  <a:pt x="392332" y="51860"/>
                </a:lnTo>
                <a:lnTo>
                  <a:pt x="397092" y="49997"/>
                </a:lnTo>
                <a:lnTo>
                  <a:pt x="402055" y="48742"/>
                </a:lnTo>
                <a:lnTo>
                  <a:pt x="407154" y="47351"/>
                </a:lnTo>
                <a:lnTo>
                  <a:pt x="412389" y="46622"/>
                </a:lnTo>
                <a:lnTo>
                  <a:pt x="450963" y="46622"/>
                </a:lnTo>
                <a:lnTo>
                  <a:pt x="449182" y="44249"/>
                </a:lnTo>
                <a:lnTo>
                  <a:pt x="443622" y="39721"/>
                </a:lnTo>
                <a:lnTo>
                  <a:pt x="436778" y="36489"/>
                </a:lnTo>
                <a:lnTo>
                  <a:pt x="428657" y="34552"/>
                </a:lnTo>
                <a:lnTo>
                  <a:pt x="419266" y="33906"/>
                </a:lnTo>
                <a:close/>
              </a:path>
              <a:path w="1146175" h="164465">
                <a:moveTo>
                  <a:pt x="501256" y="36027"/>
                </a:moveTo>
                <a:lnTo>
                  <a:pt x="485908" y="36027"/>
                </a:lnTo>
                <a:lnTo>
                  <a:pt x="485908" y="128748"/>
                </a:lnTo>
                <a:lnTo>
                  <a:pt x="501256" y="128748"/>
                </a:lnTo>
                <a:lnTo>
                  <a:pt x="501256" y="69409"/>
                </a:lnTo>
                <a:lnTo>
                  <a:pt x="503509" y="61389"/>
                </a:lnTo>
                <a:lnTo>
                  <a:pt x="508134" y="55895"/>
                </a:lnTo>
                <a:lnTo>
                  <a:pt x="512653" y="50335"/>
                </a:lnTo>
                <a:lnTo>
                  <a:pt x="501256" y="50335"/>
                </a:lnTo>
                <a:lnTo>
                  <a:pt x="501256" y="36027"/>
                </a:lnTo>
                <a:close/>
              </a:path>
              <a:path w="1146175" h="164465">
                <a:moveTo>
                  <a:pt x="533544" y="33906"/>
                </a:moveTo>
                <a:lnTo>
                  <a:pt x="525073" y="33906"/>
                </a:lnTo>
                <a:lnTo>
                  <a:pt x="518789" y="35231"/>
                </a:lnTo>
                <a:lnTo>
                  <a:pt x="508523" y="40534"/>
                </a:lnTo>
                <a:lnTo>
                  <a:pt x="504423" y="44707"/>
                </a:lnTo>
                <a:lnTo>
                  <a:pt x="501256" y="50335"/>
                </a:lnTo>
                <a:lnTo>
                  <a:pt x="512653" y="50335"/>
                </a:lnTo>
                <a:lnTo>
                  <a:pt x="519314" y="47419"/>
                </a:lnTo>
                <a:lnTo>
                  <a:pt x="540167" y="47419"/>
                </a:lnTo>
                <a:lnTo>
                  <a:pt x="540167" y="34702"/>
                </a:lnTo>
                <a:lnTo>
                  <a:pt x="538575" y="34380"/>
                </a:lnTo>
                <a:lnTo>
                  <a:pt x="537118" y="34178"/>
                </a:lnTo>
                <a:lnTo>
                  <a:pt x="535932" y="34178"/>
                </a:lnTo>
                <a:lnTo>
                  <a:pt x="533544" y="33906"/>
                </a:lnTo>
                <a:close/>
              </a:path>
              <a:path w="1146175" h="164465">
                <a:moveTo>
                  <a:pt x="540167" y="47419"/>
                </a:moveTo>
                <a:lnTo>
                  <a:pt x="530426" y="47419"/>
                </a:lnTo>
                <a:lnTo>
                  <a:pt x="532612" y="47689"/>
                </a:lnTo>
                <a:lnTo>
                  <a:pt x="534611" y="48215"/>
                </a:lnTo>
                <a:lnTo>
                  <a:pt x="536525" y="48606"/>
                </a:lnTo>
                <a:lnTo>
                  <a:pt x="538372" y="49267"/>
                </a:lnTo>
                <a:lnTo>
                  <a:pt x="540167" y="50335"/>
                </a:lnTo>
                <a:lnTo>
                  <a:pt x="540167" y="47419"/>
                </a:lnTo>
                <a:close/>
              </a:path>
              <a:path w="1146175" h="164465">
                <a:moveTo>
                  <a:pt x="588735" y="33906"/>
                </a:moveTo>
                <a:lnTo>
                  <a:pt x="581856" y="33906"/>
                </a:lnTo>
                <a:lnTo>
                  <a:pt x="573886" y="34751"/>
                </a:lnTo>
                <a:lnTo>
                  <a:pt x="546635" y="62815"/>
                </a:lnTo>
                <a:lnTo>
                  <a:pt x="543996" y="82396"/>
                </a:lnTo>
                <a:lnTo>
                  <a:pt x="544655" y="92875"/>
                </a:lnTo>
                <a:lnTo>
                  <a:pt x="566676" y="127842"/>
                </a:lnTo>
                <a:lnTo>
                  <a:pt x="581856" y="131140"/>
                </a:lnTo>
                <a:lnTo>
                  <a:pt x="588735" y="131140"/>
                </a:lnTo>
                <a:lnTo>
                  <a:pt x="594630" y="129797"/>
                </a:lnTo>
                <a:lnTo>
                  <a:pt x="604489" y="124509"/>
                </a:lnTo>
                <a:lnTo>
                  <a:pt x="608589" y="120404"/>
                </a:lnTo>
                <a:lnTo>
                  <a:pt x="609690" y="118423"/>
                </a:lnTo>
                <a:lnTo>
                  <a:pt x="577689" y="118423"/>
                </a:lnTo>
                <a:lnTo>
                  <a:pt x="571337" y="115237"/>
                </a:lnTo>
                <a:lnTo>
                  <a:pt x="559885" y="82396"/>
                </a:lnTo>
                <a:lnTo>
                  <a:pt x="560310" y="74493"/>
                </a:lnTo>
                <a:lnTo>
                  <a:pt x="577689" y="46622"/>
                </a:lnTo>
                <a:lnTo>
                  <a:pt x="609747" y="46622"/>
                </a:lnTo>
                <a:lnTo>
                  <a:pt x="608589" y="44639"/>
                </a:lnTo>
                <a:lnTo>
                  <a:pt x="604489" y="40534"/>
                </a:lnTo>
                <a:lnTo>
                  <a:pt x="594630" y="35231"/>
                </a:lnTo>
                <a:lnTo>
                  <a:pt x="588735" y="33906"/>
                </a:lnTo>
                <a:close/>
              </a:path>
              <a:path w="1146175" h="164465">
                <a:moveTo>
                  <a:pt x="626850" y="114708"/>
                </a:moveTo>
                <a:lnTo>
                  <a:pt x="611756" y="114708"/>
                </a:lnTo>
                <a:lnTo>
                  <a:pt x="611756" y="128748"/>
                </a:lnTo>
                <a:lnTo>
                  <a:pt x="626850" y="128748"/>
                </a:lnTo>
                <a:lnTo>
                  <a:pt x="626850" y="114708"/>
                </a:lnTo>
                <a:close/>
              </a:path>
              <a:path w="1146175" h="164465">
                <a:moveTo>
                  <a:pt x="609747" y="46622"/>
                </a:moveTo>
                <a:lnTo>
                  <a:pt x="593765" y="46622"/>
                </a:lnTo>
                <a:lnTo>
                  <a:pt x="599983" y="49810"/>
                </a:lnTo>
                <a:lnTo>
                  <a:pt x="604607" y="56167"/>
                </a:lnTo>
                <a:lnTo>
                  <a:pt x="607740" y="61381"/>
                </a:lnTo>
                <a:lnTo>
                  <a:pt x="609973" y="67489"/>
                </a:lnTo>
                <a:lnTo>
                  <a:pt x="611311" y="74493"/>
                </a:lnTo>
                <a:lnTo>
                  <a:pt x="611756" y="82396"/>
                </a:lnTo>
                <a:lnTo>
                  <a:pt x="611311" y="90418"/>
                </a:lnTo>
                <a:lnTo>
                  <a:pt x="593765" y="118423"/>
                </a:lnTo>
                <a:lnTo>
                  <a:pt x="609690" y="118423"/>
                </a:lnTo>
                <a:lnTo>
                  <a:pt x="611756" y="114708"/>
                </a:lnTo>
                <a:lnTo>
                  <a:pt x="626850" y="114708"/>
                </a:lnTo>
                <a:lnTo>
                  <a:pt x="626850" y="50063"/>
                </a:lnTo>
                <a:lnTo>
                  <a:pt x="611756" y="50063"/>
                </a:lnTo>
                <a:lnTo>
                  <a:pt x="609747" y="46622"/>
                </a:lnTo>
                <a:close/>
              </a:path>
              <a:path w="1146175" h="164465">
                <a:moveTo>
                  <a:pt x="626850" y="0"/>
                </a:moveTo>
                <a:lnTo>
                  <a:pt x="611756" y="0"/>
                </a:lnTo>
                <a:lnTo>
                  <a:pt x="611756" y="50063"/>
                </a:lnTo>
                <a:lnTo>
                  <a:pt x="626850" y="50063"/>
                </a:lnTo>
                <a:lnTo>
                  <a:pt x="626850" y="0"/>
                </a:lnTo>
                <a:close/>
              </a:path>
              <a:path w="1146175" h="164465">
                <a:moveTo>
                  <a:pt x="723069" y="5035"/>
                </a:moveTo>
                <a:lnTo>
                  <a:pt x="706384" y="5035"/>
                </a:lnTo>
                <a:lnTo>
                  <a:pt x="706384" y="128748"/>
                </a:lnTo>
                <a:lnTo>
                  <a:pt x="783139" y="128748"/>
                </a:lnTo>
                <a:lnTo>
                  <a:pt x="783139" y="114708"/>
                </a:lnTo>
                <a:lnTo>
                  <a:pt x="723069" y="114708"/>
                </a:lnTo>
                <a:lnTo>
                  <a:pt x="723069" y="5035"/>
                </a:lnTo>
                <a:close/>
              </a:path>
              <a:path w="1146175" h="164465">
                <a:moveTo>
                  <a:pt x="860371" y="46622"/>
                </a:moveTo>
                <a:lnTo>
                  <a:pt x="835347" y="46622"/>
                </a:lnTo>
                <a:lnTo>
                  <a:pt x="841767" y="48606"/>
                </a:lnTo>
                <a:lnTo>
                  <a:pt x="851170" y="56353"/>
                </a:lnTo>
                <a:lnTo>
                  <a:pt x="853559" y="61729"/>
                </a:lnTo>
                <a:lnTo>
                  <a:pt x="853559" y="70205"/>
                </a:lnTo>
                <a:lnTo>
                  <a:pt x="832114" y="70205"/>
                </a:lnTo>
                <a:lnTo>
                  <a:pt x="822415" y="70701"/>
                </a:lnTo>
                <a:lnTo>
                  <a:pt x="790946" y="94399"/>
                </a:lnTo>
                <a:lnTo>
                  <a:pt x="790287" y="101721"/>
                </a:lnTo>
                <a:lnTo>
                  <a:pt x="790287" y="110726"/>
                </a:lnTo>
                <a:lnTo>
                  <a:pt x="793065" y="117881"/>
                </a:lnTo>
                <a:lnTo>
                  <a:pt x="804381" y="128477"/>
                </a:lnTo>
                <a:lnTo>
                  <a:pt x="812004" y="131140"/>
                </a:lnTo>
                <a:lnTo>
                  <a:pt x="828944" y="131140"/>
                </a:lnTo>
                <a:lnTo>
                  <a:pt x="835163" y="129797"/>
                </a:lnTo>
                <a:lnTo>
                  <a:pt x="840312" y="127153"/>
                </a:lnTo>
                <a:lnTo>
                  <a:pt x="845614" y="124509"/>
                </a:lnTo>
                <a:lnTo>
                  <a:pt x="849983" y="120404"/>
                </a:lnTo>
                <a:lnTo>
                  <a:pt x="851226" y="118423"/>
                </a:lnTo>
                <a:lnTo>
                  <a:pt x="819273" y="118423"/>
                </a:lnTo>
                <a:lnTo>
                  <a:pt x="814443" y="116828"/>
                </a:lnTo>
                <a:lnTo>
                  <a:pt x="810938" y="113642"/>
                </a:lnTo>
                <a:lnTo>
                  <a:pt x="807363" y="110472"/>
                </a:lnTo>
                <a:lnTo>
                  <a:pt x="805652" y="106164"/>
                </a:lnTo>
                <a:lnTo>
                  <a:pt x="805652" y="93976"/>
                </a:lnTo>
                <a:lnTo>
                  <a:pt x="808023" y="89211"/>
                </a:lnTo>
                <a:lnTo>
                  <a:pt x="838193" y="82125"/>
                </a:lnTo>
                <a:lnTo>
                  <a:pt x="868635" y="82125"/>
                </a:lnTo>
                <a:lnTo>
                  <a:pt x="868566" y="74675"/>
                </a:lnTo>
                <a:lnTo>
                  <a:pt x="868004" y="65858"/>
                </a:lnTo>
                <a:lnTo>
                  <a:pt x="866116" y="57299"/>
                </a:lnTo>
                <a:lnTo>
                  <a:pt x="862976" y="50094"/>
                </a:lnTo>
                <a:lnTo>
                  <a:pt x="860371" y="46622"/>
                </a:lnTo>
                <a:close/>
              </a:path>
              <a:path w="1146175" h="164465">
                <a:moveTo>
                  <a:pt x="868635" y="114708"/>
                </a:moveTo>
                <a:lnTo>
                  <a:pt x="853559" y="114708"/>
                </a:lnTo>
                <a:lnTo>
                  <a:pt x="853559" y="128748"/>
                </a:lnTo>
                <a:lnTo>
                  <a:pt x="868635" y="128748"/>
                </a:lnTo>
                <a:lnTo>
                  <a:pt x="868635" y="114708"/>
                </a:lnTo>
                <a:close/>
              </a:path>
              <a:path w="1146175" h="164465">
                <a:moveTo>
                  <a:pt x="868635" y="82125"/>
                </a:moveTo>
                <a:lnTo>
                  <a:pt x="853559" y="82125"/>
                </a:lnTo>
                <a:lnTo>
                  <a:pt x="853559" y="95501"/>
                </a:lnTo>
                <a:lnTo>
                  <a:pt x="850966" y="103452"/>
                </a:lnTo>
                <a:lnTo>
                  <a:pt x="840718" y="115439"/>
                </a:lnTo>
                <a:lnTo>
                  <a:pt x="833958" y="118423"/>
                </a:lnTo>
                <a:lnTo>
                  <a:pt x="851226" y="118423"/>
                </a:lnTo>
                <a:lnTo>
                  <a:pt x="853559" y="114708"/>
                </a:lnTo>
                <a:lnTo>
                  <a:pt x="868635" y="114708"/>
                </a:lnTo>
                <a:lnTo>
                  <a:pt x="868635" y="82125"/>
                </a:lnTo>
                <a:close/>
              </a:path>
              <a:path w="1146175" h="164465">
                <a:moveTo>
                  <a:pt x="828673" y="33906"/>
                </a:moveTo>
                <a:lnTo>
                  <a:pt x="823711" y="33906"/>
                </a:lnTo>
                <a:lnTo>
                  <a:pt x="818610" y="34432"/>
                </a:lnTo>
                <a:lnTo>
                  <a:pt x="808159" y="36551"/>
                </a:lnTo>
                <a:lnTo>
                  <a:pt x="802806" y="38146"/>
                </a:lnTo>
                <a:lnTo>
                  <a:pt x="797182" y="40264"/>
                </a:lnTo>
                <a:lnTo>
                  <a:pt x="797182" y="54302"/>
                </a:lnTo>
                <a:lnTo>
                  <a:pt x="801739" y="51860"/>
                </a:lnTo>
                <a:lnTo>
                  <a:pt x="806499" y="49997"/>
                </a:lnTo>
                <a:lnTo>
                  <a:pt x="811462" y="48742"/>
                </a:lnTo>
                <a:lnTo>
                  <a:pt x="816561" y="47351"/>
                </a:lnTo>
                <a:lnTo>
                  <a:pt x="821795" y="46622"/>
                </a:lnTo>
                <a:lnTo>
                  <a:pt x="860371" y="46622"/>
                </a:lnTo>
                <a:lnTo>
                  <a:pt x="858591" y="44249"/>
                </a:lnTo>
                <a:lnTo>
                  <a:pt x="853030" y="39721"/>
                </a:lnTo>
                <a:lnTo>
                  <a:pt x="846185" y="36489"/>
                </a:lnTo>
                <a:lnTo>
                  <a:pt x="838064" y="34552"/>
                </a:lnTo>
                <a:lnTo>
                  <a:pt x="828673" y="33906"/>
                </a:lnTo>
                <a:close/>
              </a:path>
              <a:path w="1146175" h="164465">
                <a:moveTo>
                  <a:pt x="901125" y="36027"/>
                </a:moveTo>
                <a:lnTo>
                  <a:pt x="884984" y="36027"/>
                </a:lnTo>
                <a:lnTo>
                  <a:pt x="922572" y="127153"/>
                </a:lnTo>
                <a:lnTo>
                  <a:pt x="919659" y="134308"/>
                </a:lnTo>
                <a:lnTo>
                  <a:pt x="906429" y="151264"/>
                </a:lnTo>
                <a:lnTo>
                  <a:pt x="893452" y="151264"/>
                </a:lnTo>
                <a:lnTo>
                  <a:pt x="893452" y="163979"/>
                </a:lnTo>
                <a:lnTo>
                  <a:pt x="912307" y="163979"/>
                </a:lnTo>
                <a:lnTo>
                  <a:pt x="917676" y="162248"/>
                </a:lnTo>
                <a:lnTo>
                  <a:pt x="926012" y="155569"/>
                </a:lnTo>
                <a:lnTo>
                  <a:pt x="930271" y="148348"/>
                </a:lnTo>
                <a:lnTo>
                  <a:pt x="934481" y="137496"/>
                </a:lnTo>
                <a:lnTo>
                  <a:pt x="946085" y="108606"/>
                </a:lnTo>
                <a:lnTo>
                  <a:pt x="929974" y="108606"/>
                </a:lnTo>
                <a:lnTo>
                  <a:pt x="901125" y="36027"/>
                </a:lnTo>
                <a:close/>
              </a:path>
              <a:path w="1146175" h="164465">
                <a:moveTo>
                  <a:pt x="975239" y="36027"/>
                </a:moveTo>
                <a:lnTo>
                  <a:pt x="959096" y="36027"/>
                </a:lnTo>
                <a:lnTo>
                  <a:pt x="929974" y="108606"/>
                </a:lnTo>
                <a:lnTo>
                  <a:pt x="946085" y="108606"/>
                </a:lnTo>
                <a:lnTo>
                  <a:pt x="975239" y="36027"/>
                </a:lnTo>
                <a:close/>
              </a:path>
              <a:path w="1146175" h="164465">
                <a:moveTo>
                  <a:pt x="1031022" y="33906"/>
                </a:moveTo>
                <a:lnTo>
                  <a:pt x="992344" y="54393"/>
                </a:lnTo>
                <a:lnTo>
                  <a:pt x="985504" y="83174"/>
                </a:lnTo>
                <a:lnTo>
                  <a:pt x="986312" y="93730"/>
                </a:lnTo>
                <a:lnTo>
                  <a:pt x="1013739" y="127960"/>
                </a:lnTo>
                <a:lnTo>
                  <a:pt x="1033664" y="131140"/>
                </a:lnTo>
                <a:lnTo>
                  <a:pt x="1039491" y="131140"/>
                </a:lnTo>
                <a:lnTo>
                  <a:pt x="1067815" y="118153"/>
                </a:lnTo>
                <a:lnTo>
                  <a:pt x="1024415" y="118153"/>
                </a:lnTo>
                <a:lnTo>
                  <a:pt x="1016539" y="115439"/>
                </a:lnTo>
                <a:lnTo>
                  <a:pt x="1001378" y="86090"/>
                </a:lnTo>
                <a:lnTo>
                  <a:pt x="1071526" y="86090"/>
                </a:lnTo>
                <a:lnTo>
                  <a:pt x="1071526" y="78681"/>
                </a:lnTo>
                <a:lnTo>
                  <a:pt x="1071216" y="74174"/>
                </a:lnTo>
                <a:lnTo>
                  <a:pt x="1001918" y="74174"/>
                </a:lnTo>
                <a:lnTo>
                  <a:pt x="1002767" y="65558"/>
                </a:lnTo>
                <a:lnTo>
                  <a:pt x="1005681" y="58813"/>
                </a:lnTo>
                <a:lnTo>
                  <a:pt x="1015740" y="49150"/>
                </a:lnTo>
                <a:lnTo>
                  <a:pt x="1022619" y="46622"/>
                </a:lnTo>
                <a:lnTo>
                  <a:pt x="1061246" y="46622"/>
                </a:lnTo>
                <a:lnTo>
                  <a:pt x="1060668" y="45826"/>
                </a:lnTo>
                <a:lnTo>
                  <a:pt x="1054730" y="40616"/>
                </a:lnTo>
                <a:lnTo>
                  <a:pt x="1047814" y="36890"/>
                </a:lnTo>
                <a:lnTo>
                  <a:pt x="1039914" y="34652"/>
                </a:lnTo>
                <a:lnTo>
                  <a:pt x="1031022" y="33906"/>
                </a:lnTo>
                <a:close/>
              </a:path>
              <a:path w="1146175" h="164465">
                <a:moveTo>
                  <a:pt x="1067815" y="109673"/>
                </a:moveTo>
                <a:lnTo>
                  <a:pt x="1062530" y="112523"/>
                </a:lnTo>
                <a:lnTo>
                  <a:pt x="1057026" y="114642"/>
                </a:lnTo>
                <a:lnTo>
                  <a:pt x="1051401" y="116033"/>
                </a:lnTo>
                <a:lnTo>
                  <a:pt x="1045912" y="117488"/>
                </a:lnTo>
                <a:lnTo>
                  <a:pt x="1040290" y="118153"/>
                </a:lnTo>
                <a:lnTo>
                  <a:pt x="1067815" y="118153"/>
                </a:lnTo>
                <a:lnTo>
                  <a:pt x="1067815" y="109673"/>
                </a:lnTo>
                <a:close/>
              </a:path>
              <a:path w="1146175" h="164465">
                <a:moveTo>
                  <a:pt x="1061246" y="46622"/>
                </a:moveTo>
                <a:lnTo>
                  <a:pt x="1038696" y="46622"/>
                </a:lnTo>
                <a:lnTo>
                  <a:pt x="1044658" y="49216"/>
                </a:lnTo>
                <a:lnTo>
                  <a:pt x="1049366" y="54393"/>
                </a:lnTo>
                <a:lnTo>
                  <a:pt x="1053857" y="59269"/>
                </a:lnTo>
                <a:lnTo>
                  <a:pt x="1056060" y="65558"/>
                </a:lnTo>
                <a:lnTo>
                  <a:pt x="1056180" y="74174"/>
                </a:lnTo>
                <a:lnTo>
                  <a:pt x="1071216" y="74174"/>
                </a:lnTo>
                <a:lnTo>
                  <a:pt x="1070845" y="68794"/>
                </a:lnTo>
                <a:lnTo>
                  <a:pt x="1068803" y="60016"/>
                </a:lnTo>
                <a:lnTo>
                  <a:pt x="1065409" y="52357"/>
                </a:lnTo>
                <a:lnTo>
                  <a:pt x="1061246" y="46622"/>
                </a:lnTo>
                <a:close/>
              </a:path>
              <a:path w="1146175" h="164465">
                <a:moveTo>
                  <a:pt x="1106998" y="36027"/>
                </a:moveTo>
                <a:lnTo>
                  <a:pt x="1091634" y="36027"/>
                </a:lnTo>
                <a:lnTo>
                  <a:pt x="1091634" y="128748"/>
                </a:lnTo>
                <a:lnTo>
                  <a:pt x="1106998" y="128748"/>
                </a:lnTo>
                <a:lnTo>
                  <a:pt x="1106998" y="69409"/>
                </a:lnTo>
                <a:lnTo>
                  <a:pt x="1109235" y="61389"/>
                </a:lnTo>
                <a:lnTo>
                  <a:pt x="1113876" y="55895"/>
                </a:lnTo>
                <a:lnTo>
                  <a:pt x="1118379" y="50335"/>
                </a:lnTo>
                <a:lnTo>
                  <a:pt x="1106998" y="50335"/>
                </a:lnTo>
                <a:lnTo>
                  <a:pt x="1106998" y="36027"/>
                </a:lnTo>
                <a:close/>
              </a:path>
              <a:path w="1146175" h="164465">
                <a:moveTo>
                  <a:pt x="1139286" y="33906"/>
                </a:moveTo>
                <a:lnTo>
                  <a:pt x="1130816" y="33906"/>
                </a:lnTo>
                <a:lnTo>
                  <a:pt x="1124532" y="35231"/>
                </a:lnTo>
                <a:lnTo>
                  <a:pt x="1114267" y="40534"/>
                </a:lnTo>
                <a:lnTo>
                  <a:pt x="1110166" y="44707"/>
                </a:lnTo>
                <a:lnTo>
                  <a:pt x="1106998" y="50335"/>
                </a:lnTo>
                <a:lnTo>
                  <a:pt x="1118379" y="50335"/>
                </a:lnTo>
                <a:lnTo>
                  <a:pt x="1125056" y="47419"/>
                </a:lnTo>
                <a:lnTo>
                  <a:pt x="1145912" y="47419"/>
                </a:lnTo>
                <a:lnTo>
                  <a:pt x="1145912" y="34702"/>
                </a:lnTo>
                <a:lnTo>
                  <a:pt x="1144318" y="34380"/>
                </a:lnTo>
                <a:lnTo>
                  <a:pt x="1142859" y="34178"/>
                </a:lnTo>
                <a:lnTo>
                  <a:pt x="1141675" y="34178"/>
                </a:lnTo>
                <a:lnTo>
                  <a:pt x="1139286" y="33906"/>
                </a:lnTo>
                <a:close/>
              </a:path>
              <a:path w="1146175" h="164465">
                <a:moveTo>
                  <a:pt x="1145912" y="47419"/>
                </a:moveTo>
                <a:lnTo>
                  <a:pt x="1136171" y="47419"/>
                </a:lnTo>
                <a:lnTo>
                  <a:pt x="1138355" y="47689"/>
                </a:lnTo>
                <a:lnTo>
                  <a:pt x="1140338" y="48215"/>
                </a:lnTo>
                <a:lnTo>
                  <a:pt x="1142268" y="48606"/>
                </a:lnTo>
                <a:lnTo>
                  <a:pt x="1144116" y="49267"/>
                </a:lnTo>
                <a:lnTo>
                  <a:pt x="1145912" y="50335"/>
                </a:lnTo>
                <a:lnTo>
                  <a:pt x="1145912" y="474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68391" y="4341160"/>
            <a:ext cx="272445" cy="0"/>
          </a:xfrm>
          <a:custGeom>
            <a:avLst/>
            <a:gdLst/>
            <a:ahLst/>
            <a:cxnLst/>
            <a:rect l="l" t="t" r="r" b="b"/>
            <a:pathLst>
              <a:path w="430529">
                <a:moveTo>
                  <a:pt x="0" y="0"/>
                </a:moveTo>
                <a:lnTo>
                  <a:pt x="430446" y="0"/>
                </a:lnTo>
              </a:path>
            </a:pathLst>
          </a:custGeom>
          <a:ln w="16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40869" y="4303613"/>
            <a:ext cx="107290" cy="75143"/>
          </a:xfrm>
          <a:custGeom>
            <a:avLst/>
            <a:gdLst/>
            <a:ahLst/>
            <a:cxnLst/>
            <a:rect l="l" t="t" r="r" b="b"/>
            <a:pathLst>
              <a:path w="169545" h="118745">
                <a:moveTo>
                  <a:pt x="0" y="0"/>
                </a:moveTo>
                <a:lnTo>
                  <a:pt x="0" y="118677"/>
                </a:lnTo>
                <a:lnTo>
                  <a:pt x="169400" y="593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40869" y="4303610"/>
            <a:ext cx="107290" cy="75143"/>
          </a:xfrm>
          <a:custGeom>
            <a:avLst/>
            <a:gdLst/>
            <a:ahLst/>
            <a:cxnLst/>
            <a:rect l="l" t="t" r="r" b="b"/>
            <a:pathLst>
              <a:path w="169545" h="118745">
                <a:moveTo>
                  <a:pt x="0" y="0"/>
                </a:moveTo>
                <a:lnTo>
                  <a:pt x="169400" y="59339"/>
                </a:lnTo>
                <a:lnTo>
                  <a:pt x="0" y="118678"/>
                </a:lnTo>
                <a:lnTo>
                  <a:pt x="0" y="0"/>
                </a:lnTo>
                <a:close/>
              </a:path>
            </a:pathLst>
          </a:custGeom>
          <a:ln w="169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61604" y="5072985"/>
            <a:ext cx="307003" cy="100861"/>
          </a:xfrm>
          <a:custGeom>
            <a:avLst/>
            <a:gdLst/>
            <a:ahLst/>
            <a:cxnLst/>
            <a:rect l="l" t="t" r="r" b="b"/>
            <a:pathLst>
              <a:path w="485139" h="159384">
                <a:moveTo>
                  <a:pt x="16670" y="0"/>
                </a:moveTo>
                <a:lnTo>
                  <a:pt x="0" y="0"/>
                </a:lnTo>
                <a:lnTo>
                  <a:pt x="0" y="123713"/>
                </a:lnTo>
                <a:lnTo>
                  <a:pt x="16670" y="123713"/>
                </a:lnTo>
                <a:lnTo>
                  <a:pt x="16670" y="0"/>
                </a:lnTo>
                <a:close/>
              </a:path>
              <a:path w="485139" h="159384">
                <a:moveTo>
                  <a:pt x="62001" y="30991"/>
                </a:moveTo>
                <a:lnTo>
                  <a:pt x="46653" y="30991"/>
                </a:lnTo>
                <a:lnTo>
                  <a:pt x="46653" y="123713"/>
                </a:lnTo>
                <a:lnTo>
                  <a:pt x="62001" y="123713"/>
                </a:lnTo>
                <a:lnTo>
                  <a:pt x="62001" y="62255"/>
                </a:lnTo>
                <a:lnTo>
                  <a:pt x="64390" y="55234"/>
                </a:lnTo>
                <a:lnTo>
                  <a:pt x="69150" y="50063"/>
                </a:lnTo>
                <a:lnTo>
                  <a:pt x="73423" y="45299"/>
                </a:lnTo>
                <a:lnTo>
                  <a:pt x="62001" y="45299"/>
                </a:lnTo>
                <a:lnTo>
                  <a:pt x="62001" y="30991"/>
                </a:lnTo>
                <a:close/>
              </a:path>
              <a:path w="485139" h="159384">
                <a:moveTo>
                  <a:pt x="118231" y="42111"/>
                </a:moveTo>
                <a:lnTo>
                  <a:pt x="95356" y="42111"/>
                </a:lnTo>
                <a:lnTo>
                  <a:pt x="100454" y="44367"/>
                </a:lnTo>
                <a:lnTo>
                  <a:pt x="103826" y="48742"/>
                </a:lnTo>
                <a:lnTo>
                  <a:pt x="107332" y="52979"/>
                </a:lnTo>
                <a:lnTo>
                  <a:pt x="109110" y="59526"/>
                </a:lnTo>
                <a:lnTo>
                  <a:pt x="109110" y="123713"/>
                </a:lnTo>
                <a:lnTo>
                  <a:pt x="124204" y="123713"/>
                </a:lnTo>
                <a:lnTo>
                  <a:pt x="124204" y="67815"/>
                </a:lnTo>
                <a:lnTo>
                  <a:pt x="123686" y="58762"/>
                </a:lnTo>
                <a:lnTo>
                  <a:pt x="122138" y="50884"/>
                </a:lnTo>
                <a:lnTo>
                  <a:pt x="119573" y="44186"/>
                </a:lnTo>
                <a:lnTo>
                  <a:pt x="118231" y="42111"/>
                </a:lnTo>
                <a:close/>
              </a:path>
              <a:path w="485139" h="159384">
                <a:moveTo>
                  <a:pt x="91917" y="28872"/>
                </a:moveTo>
                <a:lnTo>
                  <a:pt x="85564" y="28872"/>
                </a:lnTo>
                <a:lnTo>
                  <a:pt x="79872" y="30328"/>
                </a:lnTo>
                <a:lnTo>
                  <a:pt x="74976" y="33108"/>
                </a:lnTo>
                <a:lnTo>
                  <a:pt x="70013" y="35755"/>
                </a:lnTo>
                <a:lnTo>
                  <a:pt x="65711" y="39856"/>
                </a:lnTo>
                <a:lnTo>
                  <a:pt x="62001" y="45299"/>
                </a:lnTo>
                <a:lnTo>
                  <a:pt x="73423" y="45299"/>
                </a:lnTo>
                <a:lnTo>
                  <a:pt x="73910" y="44757"/>
                </a:lnTo>
                <a:lnTo>
                  <a:pt x="80330" y="42111"/>
                </a:lnTo>
                <a:lnTo>
                  <a:pt x="118231" y="42111"/>
                </a:lnTo>
                <a:lnTo>
                  <a:pt x="116005" y="38671"/>
                </a:lnTo>
                <a:lnTo>
                  <a:pt x="111407" y="34400"/>
                </a:lnTo>
                <a:lnTo>
                  <a:pt x="105867" y="31336"/>
                </a:lnTo>
                <a:lnTo>
                  <a:pt x="99373" y="29489"/>
                </a:lnTo>
                <a:lnTo>
                  <a:pt x="91917" y="28872"/>
                </a:lnTo>
                <a:close/>
              </a:path>
              <a:path w="485139" h="159384">
                <a:moveTo>
                  <a:pt x="165233" y="30991"/>
                </a:moveTo>
                <a:lnTo>
                  <a:pt x="149885" y="30991"/>
                </a:lnTo>
                <a:lnTo>
                  <a:pt x="149885" y="158941"/>
                </a:lnTo>
                <a:lnTo>
                  <a:pt x="165233" y="158941"/>
                </a:lnTo>
                <a:lnTo>
                  <a:pt x="165233" y="109659"/>
                </a:lnTo>
                <a:lnTo>
                  <a:pt x="176296" y="109659"/>
                </a:lnTo>
                <a:lnTo>
                  <a:pt x="165233" y="77342"/>
                </a:lnTo>
                <a:lnTo>
                  <a:pt x="165657" y="69446"/>
                </a:lnTo>
                <a:lnTo>
                  <a:pt x="166938" y="62442"/>
                </a:lnTo>
                <a:lnTo>
                  <a:pt x="169085" y="56331"/>
                </a:lnTo>
                <a:lnTo>
                  <a:pt x="172111" y="51116"/>
                </a:lnTo>
                <a:lnTo>
                  <a:pt x="176490" y="45027"/>
                </a:lnTo>
                <a:lnTo>
                  <a:pt x="165233" y="45027"/>
                </a:lnTo>
                <a:lnTo>
                  <a:pt x="165233" y="30991"/>
                </a:lnTo>
                <a:close/>
              </a:path>
              <a:path w="485139" h="159384">
                <a:moveTo>
                  <a:pt x="176296" y="109659"/>
                </a:moveTo>
                <a:lnTo>
                  <a:pt x="165233" y="109659"/>
                </a:lnTo>
                <a:lnTo>
                  <a:pt x="168401" y="115355"/>
                </a:lnTo>
                <a:lnTo>
                  <a:pt x="172382" y="119473"/>
                </a:lnTo>
                <a:lnTo>
                  <a:pt x="177142" y="122118"/>
                </a:lnTo>
                <a:lnTo>
                  <a:pt x="182037" y="124763"/>
                </a:lnTo>
                <a:lnTo>
                  <a:pt x="188000" y="126086"/>
                </a:lnTo>
                <a:lnTo>
                  <a:pt x="194878" y="126086"/>
                </a:lnTo>
                <a:lnTo>
                  <a:pt x="202915" y="125264"/>
                </a:lnTo>
                <a:lnTo>
                  <a:pt x="210146" y="122791"/>
                </a:lnTo>
                <a:lnTo>
                  <a:pt x="216556" y="118655"/>
                </a:lnTo>
                <a:lnTo>
                  <a:pt x="221631" y="113370"/>
                </a:lnTo>
                <a:lnTo>
                  <a:pt x="183037" y="113370"/>
                </a:lnTo>
                <a:lnTo>
                  <a:pt x="176684" y="110199"/>
                </a:lnTo>
                <a:lnTo>
                  <a:pt x="176296" y="109659"/>
                </a:lnTo>
                <a:close/>
              </a:path>
              <a:path w="485139" h="159384">
                <a:moveTo>
                  <a:pt x="221384" y="41587"/>
                </a:moveTo>
                <a:lnTo>
                  <a:pt x="199114" y="41587"/>
                </a:lnTo>
                <a:lnTo>
                  <a:pt x="205331" y="44757"/>
                </a:lnTo>
                <a:lnTo>
                  <a:pt x="209972" y="51116"/>
                </a:lnTo>
                <a:lnTo>
                  <a:pt x="213095" y="56331"/>
                </a:lnTo>
                <a:lnTo>
                  <a:pt x="215323" y="62442"/>
                </a:lnTo>
                <a:lnTo>
                  <a:pt x="216659" y="69446"/>
                </a:lnTo>
                <a:lnTo>
                  <a:pt x="217103" y="77342"/>
                </a:lnTo>
                <a:lnTo>
                  <a:pt x="216659" y="85367"/>
                </a:lnTo>
                <a:lnTo>
                  <a:pt x="199114" y="113370"/>
                </a:lnTo>
                <a:lnTo>
                  <a:pt x="221631" y="113370"/>
                </a:lnTo>
                <a:lnTo>
                  <a:pt x="232723" y="77342"/>
                </a:lnTo>
                <a:lnTo>
                  <a:pt x="232055" y="67040"/>
                </a:lnTo>
                <a:lnTo>
                  <a:pt x="230059" y="57778"/>
                </a:lnTo>
                <a:lnTo>
                  <a:pt x="226748" y="49558"/>
                </a:lnTo>
                <a:lnTo>
                  <a:pt x="222135" y="42383"/>
                </a:lnTo>
                <a:lnTo>
                  <a:pt x="221384" y="41587"/>
                </a:lnTo>
                <a:close/>
              </a:path>
              <a:path w="485139" h="159384">
                <a:moveTo>
                  <a:pt x="194878" y="28872"/>
                </a:moveTo>
                <a:lnTo>
                  <a:pt x="188000" y="28872"/>
                </a:lnTo>
                <a:lnTo>
                  <a:pt x="182037" y="30192"/>
                </a:lnTo>
                <a:lnTo>
                  <a:pt x="177142" y="32839"/>
                </a:lnTo>
                <a:lnTo>
                  <a:pt x="172382" y="35485"/>
                </a:lnTo>
                <a:lnTo>
                  <a:pt x="168401" y="39603"/>
                </a:lnTo>
                <a:lnTo>
                  <a:pt x="165233" y="45027"/>
                </a:lnTo>
                <a:lnTo>
                  <a:pt x="176490" y="45027"/>
                </a:lnTo>
                <a:lnTo>
                  <a:pt x="176684" y="44757"/>
                </a:lnTo>
                <a:lnTo>
                  <a:pt x="183037" y="41587"/>
                </a:lnTo>
                <a:lnTo>
                  <a:pt x="221384" y="41587"/>
                </a:lnTo>
                <a:lnTo>
                  <a:pt x="216556" y="36467"/>
                </a:lnTo>
                <a:lnTo>
                  <a:pt x="210146" y="32245"/>
                </a:lnTo>
                <a:lnTo>
                  <a:pt x="202915" y="29714"/>
                </a:lnTo>
                <a:lnTo>
                  <a:pt x="194878" y="28872"/>
                </a:lnTo>
                <a:close/>
              </a:path>
              <a:path w="485139" h="159384">
                <a:moveTo>
                  <a:pt x="267399" y="30991"/>
                </a:moveTo>
                <a:lnTo>
                  <a:pt x="252051" y="30991"/>
                </a:lnTo>
                <a:lnTo>
                  <a:pt x="252051" y="87143"/>
                </a:lnTo>
                <a:lnTo>
                  <a:pt x="270569" y="123647"/>
                </a:lnTo>
                <a:lnTo>
                  <a:pt x="284610" y="126086"/>
                </a:lnTo>
                <a:lnTo>
                  <a:pt x="291097" y="126086"/>
                </a:lnTo>
                <a:lnTo>
                  <a:pt x="312276" y="112845"/>
                </a:lnTo>
                <a:lnTo>
                  <a:pt x="281035" y="112845"/>
                </a:lnTo>
                <a:lnTo>
                  <a:pt x="275936" y="110657"/>
                </a:lnTo>
                <a:lnTo>
                  <a:pt x="272430" y="106215"/>
                </a:lnTo>
                <a:lnTo>
                  <a:pt x="269059" y="101857"/>
                </a:lnTo>
                <a:lnTo>
                  <a:pt x="267399" y="95296"/>
                </a:lnTo>
                <a:lnTo>
                  <a:pt x="267399" y="30991"/>
                </a:lnTo>
                <a:close/>
              </a:path>
              <a:path w="485139" h="159384">
                <a:moveTo>
                  <a:pt x="329873" y="109402"/>
                </a:moveTo>
                <a:lnTo>
                  <a:pt x="314509" y="109402"/>
                </a:lnTo>
                <a:lnTo>
                  <a:pt x="314509" y="123713"/>
                </a:lnTo>
                <a:lnTo>
                  <a:pt x="329873" y="123713"/>
                </a:lnTo>
                <a:lnTo>
                  <a:pt x="329873" y="109402"/>
                </a:lnTo>
                <a:close/>
              </a:path>
              <a:path w="485139" h="159384">
                <a:moveTo>
                  <a:pt x="329873" y="30991"/>
                </a:moveTo>
                <a:lnTo>
                  <a:pt x="314509" y="30991"/>
                </a:lnTo>
                <a:lnTo>
                  <a:pt x="314509" y="92652"/>
                </a:lnTo>
                <a:lnTo>
                  <a:pt x="312138" y="99858"/>
                </a:lnTo>
                <a:lnTo>
                  <a:pt x="307378" y="105166"/>
                </a:lnTo>
                <a:lnTo>
                  <a:pt x="302600" y="110335"/>
                </a:lnTo>
                <a:lnTo>
                  <a:pt x="296062" y="112845"/>
                </a:lnTo>
                <a:lnTo>
                  <a:pt x="312276" y="112845"/>
                </a:lnTo>
                <a:lnTo>
                  <a:pt x="314509" y="109402"/>
                </a:lnTo>
                <a:lnTo>
                  <a:pt x="329873" y="109402"/>
                </a:lnTo>
                <a:lnTo>
                  <a:pt x="329873" y="30991"/>
                </a:lnTo>
                <a:close/>
              </a:path>
              <a:path w="485139" h="159384">
                <a:moveTo>
                  <a:pt x="371953" y="42908"/>
                </a:moveTo>
                <a:lnTo>
                  <a:pt x="356605" y="42908"/>
                </a:lnTo>
                <a:lnTo>
                  <a:pt x="356605" y="104759"/>
                </a:lnTo>
                <a:lnTo>
                  <a:pt x="387842" y="123713"/>
                </a:lnTo>
                <a:lnTo>
                  <a:pt x="403444" y="123713"/>
                </a:lnTo>
                <a:lnTo>
                  <a:pt x="403444" y="110997"/>
                </a:lnTo>
                <a:lnTo>
                  <a:pt x="381473" y="110997"/>
                </a:lnTo>
                <a:lnTo>
                  <a:pt x="377238" y="109927"/>
                </a:lnTo>
                <a:lnTo>
                  <a:pt x="375137" y="107810"/>
                </a:lnTo>
                <a:lnTo>
                  <a:pt x="373004" y="105554"/>
                </a:lnTo>
                <a:lnTo>
                  <a:pt x="371953" y="100655"/>
                </a:lnTo>
                <a:lnTo>
                  <a:pt x="371953" y="42908"/>
                </a:lnTo>
                <a:close/>
              </a:path>
              <a:path w="485139" h="159384">
                <a:moveTo>
                  <a:pt x="403444" y="30991"/>
                </a:moveTo>
                <a:lnTo>
                  <a:pt x="345493" y="30991"/>
                </a:lnTo>
                <a:lnTo>
                  <a:pt x="345493" y="42908"/>
                </a:lnTo>
                <a:lnTo>
                  <a:pt x="403444" y="42908"/>
                </a:lnTo>
                <a:lnTo>
                  <a:pt x="403444" y="30991"/>
                </a:lnTo>
                <a:close/>
              </a:path>
              <a:path w="485139" h="159384">
                <a:moveTo>
                  <a:pt x="371953" y="4763"/>
                </a:moveTo>
                <a:lnTo>
                  <a:pt x="356605" y="4763"/>
                </a:lnTo>
                <a:lnTo>
                  <a:pt x="356605" y="30991"/>
                </a:lnTo>
                <a:lnTo>
                  <a:pt x="371953" y="30991"/>
                </a:lnTo>
                <a:lnTo>
                  <a:pt x="371953" y="4763"/>
                </a:lnTo>
                <a:close/>
              </a:path>
              <a:path w="485139" h="159384">
                <a:moveTo>
                  <a:pt x="414032" y="104639"/>
                </a:moveTo>
                <a:lnTo>
                  <a:pt x="414032" y="120255"/>
                </a:lnTo>
                <a:lnTo>
                  <a:pt x="419859" y="122254"/>
                </a:lnTo>
                <a:lnTo>
                  <a:pt x="425415" y="123644"/>
                </a:lnTo>
                <a:lnTo>
                  <a:pt x="430717" y="124491"/>
                </a:lnTo>
                <a:lnTo>
                  <a:pt x="436138" y="125562"/>
                </a:lnTo>
                <a:lnTo>
                  <a:pt x="441441" y="126086"/>
                </a:lnTo>
                <a:lnTo>
                  <a:pt x="446591" y="126086"/>
                </a:lnTo>
                <a:lnTo>
                  <a:pt x="481369" y="113370"/>
                </a:lnTo>
                <a:lnTo>
                  <a:pt x="441373" y="113370"/>
                </a:lnTo>
                <a:lnTo>
                  <a:pt x="435867" y="112711"/>
                </a:lnTo>
                <a:lnTo>
                  <a:pt x="430447" y="111250"/>
                </a:lnTo>
                <a:lnTo>
                  <a:pt x="425161" y="109659"/>
                </a:lnTo>
                <a:lnTo>
                  <a:pt x="419656" y="107487"/>
                </a:lnTo>
                <a:lnTo>
                  <a:pt x="414032" y="104639"/>
                </a:lnTo>
                <a:close/>
              </a:path>
              <a:path w="485139" h="159384">
                <a:moveTo>
                  <a:pt x="455721" y="28872"/>
                </a:moveTo>
                <a:lnTo>
                  <a:pt x="450301" y="28872"/>
                </a:lnTo>
                <a:lnTo>
                  <a:pt x="442101" y="29330"/>
                </a:lnTo>
                <a:lnTo>
                  <a:pt x="414574" y="47349"/>
                </a:lnTo>
                <a:lnTo>
                  <a:pt x="414574" y="63238"/>
                </a:lnTo>
                <a:lnTo>
                  <a:pt x="441305" y="82108"/>
                </a:lnTo>
                <a:lnTo>
                  <a:pt x="446591" y="83446"/>
                </a:lnTo>
                <a:lnTo>
                  <a:pt x="456128" y="85430"/>
                </a:lnTo>
                <a:lnTo>
                  <a:pt x="462210" y="87549"/>
                </a:lnTo>
                <a:lnTo>
                  <a:pt x="464851" y="89802"/>
                </a:lnTo>
                <a:lnTo>
                  <a:pt x="467630" y="91922"/>
                </a:lnTo>
                <a:lnTo>
                  <a:pt x="469087" y="95095"/>
                </a:lnTo>
                <a:lnTo>
                  <a:pt x="469087" y="103772"/>
                </a:lnTo>
                <a:lnTo>
                  <a:pt x="467104" y="107217"/>
                </a:lnTo>
                <a:lnTo>
                  <a:pt x="459364" y="112182"/>
                </a:lnTo>
                <a:lnTo>
                  <a:pt x="453875" y="113370"/>
                </a:lnTo>
                <a:lnTo>
                  <a:pt x="481369" y="113370"/>
                </a:lnTo>
                <a:lnTo>
                  <a:pt x="484705" y="106691"/>
                </a:lnTo>
                <a:lnTo>
                  <a:pt x="484705" y="90584"/>
                </a:lnTo>
                <a:lnTo>
                  <a:pt x="482401" y="84769"/>
                </a:lnTo>
                <a:lnTo>
                  <a:pt x="477828" y="80530"/>
                </a:lnTo>
                <a:lnTo>
                  <a:pt x="473389" y="76291"/>
                </a:lnTo>
                <a:lnTo>
                  <a:pt x="465716" y="73037"/>
                </a:lnTo>
                <a:lnTo>
                  <a:pt x="454807" y="70731"/>
                </a:lnTo>
                <a:lnTo>
                  <a:pt x="449775" y="69391"/>
                </a:lnTo>
                <a:lnTo>
                  <a:pt x="429397" y="58931"/>
                </a:lnTo>
                <a:lnTo>
                  <a:pt x="429397" y="50793"/>
                </a:lnTo>
                <a:lnTo>
                  <a:pt x="431243" y="47349"/>
                </a:lnTo>
                <a:lnTo>
                  <a:pt x="434953" y="45027"/>
                </a:lnTo>
                <a:lnTo>
                  <a:pt x="438781" y="42772"/>
                </a:lnTo>
                <a:lnTo>
                  <a:pt x="444473" y="41587"/>
                </a:lnTo>
                <a:lnTo>
                  <a:pt x="479675" y="41587"/>
                </a:lnTo>
                <a:lnTo>
                  <a:pt x="479675" y="33635"/>
                </a:lnTo>
                <a:lnTo>
                  <a:pt x="475575" y="32040"/>
                </a:lnTo>
                <a:lnTo>
                  <a:pt x="471018" y="30921"/>
                </a:lnTo>
                <a:lnTo>
                  <a:pt x="465919" y="30192"/>
                </a:lnTo>
                <a:lnTo>
                  <a:pt x="460956" y="29330"/>
                </a:lnTo>
                <a:lnTo>
                  <a:pt x="455721" y="28872"/>
                </a:lnTo>
                <a:close/>
              </a:path>
              <a:path w="485139" h="159384">
                <a:moveTo>
                  <a:pt x="479675" y="41587"/>
                </a:moveTo>
                <a:lnTo>
                  <a:pt x="456992" y="41587"/>
                </a:lnTo>
                <a:lnTo>
                  <a:pt x="461820" y="42111"/>
                </a:lnTo>
                <a:lnTo>
                  <a:pt x="471018" y="44231"/>
                </a:lnTo>
                <a:lnTo>
                  <a:pt x="475439" y="45960"/>
                </a:lnTo>
                <a:lnTo>
                  <a:pt x="479675" y="48200"/>
                </a:lnTo>
                <a:lnTo>
                  <a:pt x="479675" y="41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61635" y="5076757"/>
            <a:ext cx="71527" cy="65097"/>
          </a:xfrm>
          <a:custGeom>
            <a:avLst/>
            <a:gdLst/>
            <a:ahLst/>
            <a:cxnLst/>
            <a:rect l="l" t="t" r="r" b="b"/>
            <a:pathLst>
              <a:path w="113029" h="102870">
                <a:moveTo>
                  <a:pt x="15875" y="74698"/>
                </a:moveTo>
                <a:lnTo>
                  <a:pt x="5692" y="74698"/>
                </a:lnTo>
                <a:lnTo>
                  <a:pt x="0" y="80600"/>
                </a:lnTo>
                <a:lnTo>
                  <a:pt x="0" y="87872"/>
                </a:lnTo>
                <a:lnTo>
                  <a:pt x="1933" y="94625"/>
                </a:lnTo>
                <a:lnTo>
                  <a:pt x="6931" y="99281"/>
                </a:lnTo>
                <a:lnTo>
                  <a:pt x="13787" y="101976"/>
                </a:lnTo>
                <a:lnTo>
                  <a:pt x="21295" y="102844"/>
                </a:lnTo>
                <a:lnTo>
                  <a:pt x="31266" y="100339"/>
                </a:lnTo>
                <a:lnTo>
                  <a:pt x="34490" y="97875"/>
                </a:lnTo>
                <a:lnTo>
                  <a:pt x="14941" y="97875"/>
                </a:lnTo>
                <a:lnTo>
                  <a:pt x="10180" y="94893"/>
                </a:lnTo>
                <a:lnTo>
                  <a:pt x="15875" y="93774"/>
                </a:lnTo>
                <a:lnTo>
                  <a:pt x="20902" y="89010"/>
                </a:lnTo>
                <a:lnTo>
                  <a:pt x="20902" y="76547"/>
                </a:lnTo>
                <a:lnTo>
                  <a:pt x="15875" y="74698"/>
                </a:lnTo>
                <a:close/>
              </a:path>
              <a:path w="113029" h="102870">
                <a:moveTo>
                  <a:pt x="57630" y="85617"/>
                </a:moveTo>
                <a:lnTo>
                  <a:pt x="45195" y="85617"/>
                </a:lnTo>
                <a:lnTo>
                  <a:pt x="48247" y="91856"/>
                </a:lnTo>
                <a:lnTo>
                  <a:pt x="53339" y="97384"/>
                </a:lnTo>
                <a:lnTo>
                  <a:pt x="60479" y="101335"/>
                </a:lnTo>
                <a:lnTo>
                  <a:pt x="69676" y="102844"/>
                </a:lnTo>
                <a:lnTo>
                  <a:pt x="85206" y="98180"/>
                </a:lnTo>
                <a:lnTo>
                  <a:pt x="85532" y="97875"/>
                </a:lnTo>
                <a:lnTo>
                  <a:pt x="61272" y="97875"/>
                </a:lnTo>
                <a:lnTo>
                  <a:pt x="57630" y="90586"/>
                </a:lnTo>
                <a:lnTo>
                  <a:pt x="57630" y="85617"/>
                </a:lnTo>
                <a:close/>
              </a:path>
              <a:path w="113029" h="102870">
                <a:moveTo>
                  <a:pt x="58712" y="5017"/>
                </a:moveTo>
                <a:lnTo>
                  <a:pt x="47431" y="5017"/>
                </a:lnTo>
                <a:lnTo>
                  <a:pt x="55377" y="7019"/>
                </a:lnTo>
                <a:lnTo>
                  <a:pt x="55377" y="20190"/>
                </a:lnTo>
                <a:lnTo>
                  <a:pt x="43078" y="74225"/>
                </a:lnTo>
                <a:lnTo>
                  <a:pt x="21565" y="97875"/>
                </a:lnTo>
                <a:lnTo>
                  <a:pt x="34490" y="97875"/>
                </a:lnTo>
                <a:lnTo>
                  <a:pt x="38607" y="94727"/>
                </a:lnTo>
                <a:lnTo>
                  <a:pt x="43268" y="88867"/>
                </a:lnTo>
                <a:lnTo>
                  <a:pt x="45195" y="85617"/>
                </a:lnTo>
                <a:lnTo>
                  <a:pt x="57630" y="85617"/>
                </a:lnTo>
                <a:lnTo>
                  <a:pt x="57630" y="77871"/>
                </a:lnTo>
                <a:lnTo>
                  <a:pt x="59019" y="72901"/>
                </a:lnTo>
                <a:lnTo>
                  <a:pt x="61476" y="62914"/>
                </a:lnTo>
                <a:lnTo>
                  <a:pt x="69217" y="31788"/>
                </a:lnTo>
                <a:lnTo>
                  <a:pt x="71045" y="25117"/>
                </a:lnTo>
                <a:lnTo>
                  <a:pt x="74492" y="17274"/>
                </a:lnTo>
                <a:lnTo>
                  <a:pt x="68082" y="17274"/>
                </a:lnTo>
                <a:lnTo>
                  <a:pt x="62777" y="8231"/>
                </a:lnTo>
                <a:lnTo>
                  <a:pt x="58712" y="5017"/>
                </a:lnTo>
                <a:close/>
              </a:path>
              <a:path w="113029" h="102870">
                <a:moveTo>
                  <a:pt x="105995" y="65628"/>
                </a:moveTo>
                <a:lnTo>
                  <a:pt x="101235" y="65628"/>
                </a:lnTo>
                <a:lnTo>
                  <a:pt x="100777" y="66545"/>
                </a:lnTo>
                <a:lnTo>
                  <a:pt x="100318" y="68138"/>
                </a:lnTo>
                <a:lnTo>
                  <a:pt x="93458" y="83041"/>
                </a:lnTo>
                <a:lnTo>
                  <a:pt x="85124" y="92123"/>
                </a:lnTo>
                <a:lnTo>
                  <a:pt x="76841" y="96647"/>
                </a:lnTo>
                <a:lnTo>
                  <a:pt x="70133" y="97875"/>
                </a:lnTo>
                <a:lnTo>
                  <a:pt x="85532" y="97875"/>
                </a:lnTo>
                <a:lnTo>
                  <a:pt x="96596" y="87493"/>
                </a:lnTo>
                <a:lnTo>
                  <a:pt x="103605" y="75742"/>
                </a:lnTo>
                <a:lnTo>
                  <a:pt x="105918" y="68138"/>
                </a:lnTo>
                <a:lnTo>
                  <a:pt x="105995" y="65628"/>
                </a:lnTo>
                <a:close/>
              </a:path>
              <a:path w="113029" h="102870">
                <a:moveTo>
                  <a:pt x="43535" y="0"/>
                </a:moveTo>
                <a:lnTo>
                  <a:pt x="9396" y="27156"/>
                </a:lnTo>
                <a:lnTo>
                  <a:pt x="7014" y="37282"/>
                </a:lnTo>
                <a:lnTo>
                  <a:pt x="11569" y="37282"/>
                </a:lnTo>
                <a:lnTo>
                  <a:pt x="12232" y="36808"/>
                </a:lnTo>
                <a:lnTo>
                  <a:pt x="12705" y="34754"/>
                </a:lnTo>
                <a:lnTo>
                  <a:pt x="19607" y="19938"/>
                </a:lnTo>
                <a:lnTo>
                  <a:pt x="27886" y="10846"/>
                </a:lnTo>
                <a:lnTo>
                  <a:pt x="36168" y="6274"/>
                </a:lnTo>
                <a:lnTo>
                  <a:pt x="43078" y="5017"/>
                </a:lnTo>
                <a:lnTo>
                  <a:pt x="58712" y="5017"/>
                </a:lnTo>
                <a:lnTo>
                  <a:pt x="56158" y="2998"/>
                </a:lnTo>
                <a:lnTo>
                  <a:pt x="49365" y="584"/>
                </a:lnTo>
                <a:lnTo>
                  <a:pt x="43535" y="0"/>
                </a:lnTo>
                <a:close/>
              </a:path>
              <a:path w="113029" h="102870">
                <a:moveTo>
                  <a:pt x="107658" y="5017"/>
                </a:moveTo>
                <a:lnTo>
                  <a:pt x="98252" y="5017"/>
                </a:lnTo>
                <a:lnTo>
                  <a:pt x="103031" y="7933"/>
                </a:lnTo>
                <a:lnTo>
                  <a:pt x="96676" y="9070"/>
                </a:lnTo>
                <a:lnTo>
                  <a:pt x="92102" y="14766"/>
                </a:lnTo>
                <a:lnTo>
                  <a:pt x="92102" y="23836"/>
                </a:lnTo>
                <a:lnTo>
                  <a:pt x="94627" y="28141"/>
                </a:lnTo>
                <a:lnTo>
                  <a:pt x="105738" y="28141"/>
                </a:lnTo>
                <a:lnTo>
                  <a:pt x="113024" y="24091"/>
                </a:lnTo>
                <a:lnTo>
                  <a:pt x="112947" y="14766"/>
                </a:lnTo>
                <a:lnTo>
                  <a:pt x="110805" y="7674"/>
                </a:lnTo>
                <a:lnTo>
                  <a:pt x="107658" y="5017"/>
                </a:lnTo>
                <a:close/>
              </a:path>
              <a:path w="113029" h="102870">
                <a:moveTo>
                  <a:pt x="91901" y="0"/>
                </a:moveTo>
                <a:lnTo>
                  <a:pt x="83007" y="1965"/>
                </a:lnTo>
                <a:lnTo>
                  <a:pt x="76072" y="6679"/>
                </a:lnTo>
                <a:lnTo>
                  <a:pt x="71096" y="12373"/>
                </a:lnTo>
                <a:lnTo>
                  <a:pt x="68082" y="17274"/>
                </a:lnTo>
                <a:lnTo>
                  <a:pt x="74492" y="17274"/>
                </a:lnTo>
                <a:lnTo>
                  <a:pt x="74968" y="16191"/>
                </a:lnTo>
                <a:lnTo>
                  <a:pt x="81623" y="8371"/>
                </a:lnTo>
                <a:lnTo>
                  <a:pt x="91645" y="5017"/>
                </a:lnTo>
                <a:lnTo>
                  <a:pt x="107658" y="5017"/>
                </a:lnTo>
                <a:lnTo>
                  <a:pt x="105346" y="3066"/>
                </a:lnTo>
                <a:lnTo>
                  <a:pt x="98445" y="680"/>
                </a:lnTo>
                <a:lnTo>
                  <a:pt x="91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43622" y="5099213"/>
            <a:ext cx="34156" cy="63892"/>
          </a:xfrm>
          <a:custGeom>
            <a:avLst/>
            <a:gdLst/>
            <a:ahLst/>
            <a:cxnLst/>
            <a:rect l="l" t="t" r="r" b="b"/>
            <a:pathLst>
              <a:path w="53975" h="100965">
                <a:moveTo>
                  <a:pt x="32288" y="36433"/>
                </a:moveTo>
                <a:lnTo>
                  <a:pt x="19853" y="36433"/>
                </a:lnTo>
                <a:lnTo>
                  <a:pt x="10267" y="74646"/>
                </a:lnTo>
                <a:lnTo>
                  <a:pt x="9535" y="77819"/>
                </a:lnTo>
                <a:lnTo>
                  <a:pt x="8079" y="83515"/>
                </a:lnTo>
                <a:lnTo>
                  <a:pt x="8079" y="94907"/>
                </a:lnTo>
                <a:lnTo>
                  <a:pt x="16007" y="100606"/>
                </a:lnTo>
                <a:lnTo>
                  <a:pt x="25019" y="100606"/>
                </a:lnTo>
                <a:lnTo>
                  <a:pt x="36756" y="97107"/>
                </a:lnTo>
                <a:lnTo>
                  <a:pt x="37798" y="96161"/>
                </a:lnTo>
                <a:lnTo>
                  <a:pt x="22174" y="96161"/>
                </a:lnTo>
                <a:lnTo>
                  <a:pt x="19989" y="94112"/>
                </a:lnTo>
                <a:lnTo>
                  <a:pt x="19989" y="86819"/>
                </a:lnTo>
                <a:lnTo>
                  <a:pt x="20580" y="83515"/>
                </a:lnTo>
                <a:lnTo>
                  <a:pt x="20902" y="81920"/>
                </a:lnTo>
                <a:lnTo>
                  <a:pt x="32288" y="36433"/>
                </a:lnTo>
                <a:close/>
              </a:path>
              <a:path w="53975" h="100965">
                <a:moveTo>
                  <a:pt x="52616" y="74310"/>
                </a:moveTo>
                <a:lnTo>
                  <a:pt x="48178" y="74310"/>
                </a:lnTo>
                <a:lnTo>
                  <a:pt x="47972" y="74646"/>
                </a:lnTo>
                <a:lnTo>
                  <a:pt x="46719" y="77360"/>
                </a:lnTo>
                <a:lnTo>
                  <a:pt x="42758" y="84490"/>
                </a:lnTo>
                <a:lnTo>
                  <a:pt x="37720" y="90487"/>
                </a:lnTo>
                <a:lnTo>
                  <a:pt x="31888" y="94621"/>
                </a:lnTo>
                <a:lnTo>
                  <a:pt x="25546" y="96161"/>
                </a:lnTo>
                <a:lnTo>
                  <a:pt x="37798" y="96161"/>
                </a:lnTo>
                <a:lnTo>
                  <a:pt x="45417" y="89253"/>
                </a:lnTo>
                <a:lnTo>
                  <a:pt x="50779" y="81014"/>
                </a:lnTo>
                <a:lnTo>
                  <a:pt x="52616" y="76360"/>
                </a:lnTo>
                <a:lnTo>
                  <a:pt x="52616" y="74310"/>
                </a:lnTo>
                <a:close/>
              </a:path>
              <a:path w="53975" h="100965">
                <a:moveTo>
                  <a:pt x="53529" y="30737"/>
                </a:moveTo>
                <a:lnTo>
                  <a:pt x="0" y="30737"/>
                </a:lnTo>
                <a:lnTo>
                  <a:pt x="0" y="36433"/>
                </a:lnTo>
                <a:lnTo>
                  <a:pt x="53529" y="36433"/>
                </a:lnTo>
                <a:lnTo>
                  <a:pt x="53529" y="30737"/>
                </a:lnTo>
                <a:close/>
              </a:path>
              <a:path w="53975" h="100965">
                <a:moveTo>
                  <a:pt x="37844" y="0"/>
                </a:moveTo>
                <a:lnTo>
                  <a:pt x="30778" y="0"/>
                </a:lnTo>
                <a:lnTo>
                  <a:pt x="28389" y="2661"/>
                </a:lnTo>
                <a:lnTo>
                  <a:pt x="27256" y="6832"/>
                </a:lnTo>
                <a:lnTo>
                  <a:pt x="26822" y="8328"/>
                </a:lnTo>
                <a:lnTo>
                  <a:pt x="24955" y="15899"/>
                </a:lnTo>
                <a:lnTo>
                  <a:pt x="21243" y="30737"/>
                </a:lnTo>
                <a:lnTo>
                  <a:pt x="33743" y="30737"/>
                </a:lnTo>
                <a:lnTo>
                  <a:pt x="39639" y="7291"/>
                </a:lnTo>
                <a:lnTo>
                  <a:pt x="39775" y="6494"/>
                </a:lnTo>
                <a:lnTo>
                  <a:pt x="40097" y="5695"/>
                </a:lnTo>
                <a:lnTo>
                  <a:pt x="40097" y="2185"/>
                </a:lnTo>
                <a:lnTo>
                  <a:pt x="378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93416" y="5136768"/>
            <a:ext cx="67910" cy="0"/>
          </a:xfrm>
          <a:custGeom>
            <a:avLst/>
            <a:gdLst/>
            <a:ahLst/>
            <a:cxnLst/>
            <a:rect l="l" t="t" r="r" b="b"/>
            <a:pathLst>
              <a:path w="107314">
                <a:moveTo>
                  <a:pt x="0" y="0"/>
                </a:moveTo>
                <a:lnTo>
                  <a:pt x="107061" y="0"/>
                </a:lnTo>
              </a:path>
            </a:pathLst>
          </a:custGeom>
          <a:ln w="7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83109" y="5095275"/>
            <a:ext cx="36567" cy="66705"/>
          </a:xfrm>
          <a:custGeom>
            <a:avLst/>
            <a:gdLst/>
            <a:ahLst/>
            <a:cxnLst/>
            <a:rect l="l" t="t" r="r" b="b"/>
            <a:pathLst>
              <a:path w="57785" h="105409">
                <a:moveTo>
                  <a:pt x="57630" y="99537"/>
                </a:moveTo>
                <a:lnTo>
                  <a:pt x="1051" y="99537"/>
                </a:lnTo>
                <a:lnTo>
                  <a:pt x="1051" y="105233"/>
                </a:lnTo>
                <a:lnTo>
                  <a:pt x="22784" y="104712"/>
                </a:lnTo>
                <a:lnTo>
                  <a:pt x="57630" y="104712"/>
                </a:lnTo>
                <a:lnTo>
                  <a:pt x="57630" y="99537"/>
                </a:lnTo>
                <a:close/>
              </a:path>
              <a:path w="57785" h="105409">
                <a:moveTo>
                  <a:pt x="57630" y="104712"/>
                </a:moveTo>
                <a:lnTo>
                  <a:pt x="35276" y="104712"/>
                </a:lnTo>
                <a:lnTo>
                  <a:pt x="57630" y="105233"/>
                </a:lnTo>
                <a:lnTo>
                  <a:pt x="57630" y="104712"/>
                </a:lnTo>
                <a:close/>
              </a:path>
              <a:path w="57785" h="105409">
                <a:moveTo>
                  <a:pt x="35726" y="11459"/>
                </a:moveTo>
                <a:lnTo>
                  <a:pt x="22955" y="11459"/>
                </a:lnTo>
                <a:lnTo>
                  <a:pt x="22955" y="99537"/>
                </a:lnTo>
                <a:lnTo>
                  <a:pt x="35726" y="99537"/>
                </a:lnTo>
                <a:lnTo>
                  <a:pt x="35726" y="11459"/>
                </a:lnTo>
                <a:close/>
              </a:path>
              <a:path w="57785" h="105409">
                <a:moveTo>
                  <a:pt x="35473" y="0"/>
                </a:moveTo>
                <a:lnTo>
                  <a:pt x="31036" y="0"/>
                </a:lnTo>
                <a:lnTo>
                  <a:pt x="22824" y="5814"/>
                </a:lnTo>
                <a:lnTo>
                  <a:pt x="14152" y="8853"/>
                </a:lnTo>
                <a:lnTo>
                  <a:pt x="6162" y="10016"/>
                </a:lnTo>
                <a:lnTo>
                  <a:pt x="0" y="10204"/>
                </a:lnTo>
                <a:lnTo>
                  <a:pt x="0" y="15902"/>
                </a:lnTo>
                <a:lnTo>
                  <a:pt x="14230" y="15902"/>
                </a:lnTo>
                <a:lnTo>
                  <a:pt x="22955" y="11459"/>
                </a:lnTo>
                <a:lnTo>
                  <a:pt x="35726" y="11459"/>
                </a:lnTo>
                <a:lnTo>
                  <a:pt x="35726" y="201"/>
                </a:lnTo>
                <a:lnTo>
                  <a:pt x="354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19762" y="5076757"/>
            <a:ext cx="71527" cy="65097"/>
          </a:xfrm>
          <a:custGeom>
            <a:avLst/>
            <a:gdLst/>
            <a:ahLst/>
            <a:cxnLst/>
            <a:rect l="l" t="t" r="r" b="b"/>
            <a:pathLst>
              <a:path w="113029" h="102870">
                <a:moveTo>
                  <a:pt x="15888" y="74698"/>
                </a:moveTo>
                <a:lnTo>
                  <a:pt x="5693" y="74698"/>
                </a:lnTo>
                <a:lnTo>
                  <a:pt x="0" y="80600"/>
                </a:lnTo>
                <a:lnTo>
                  <a:pt x="0" y="87872"/>
                </a:lnTo>
                <a:lnTo>
                  <a:pt x="1924" y="94625"/>
                </a:lnTo>
                <a:lnTo>
                  <a:pt x="6907" y="99281"/>
                </a:lnTo>
                <a:lnTo>
                  <a:pt x="13764" y="101976"/>
                </a:lnTo>
                <a:lnTo>
                  <a:pt x="21311" y="102844"/>
                </a:lnTo>
                <a:lnTo>
                  <a:pt x="31279" y="100339"/>
                </a:lnTo>
                <a:lnTo>
                  <a:pt x="34498" y="97875"/>
                </a:lnTo>
                <a:lnTo>
                  <a:pt x="14958" y="97875"/>
                </a:lnTo>
                <a:lnTo>
                  <a:pt x="10198" y="94893"/>
                </a:lnTo>
                <a:lnTo>
                  <a:pt x="15888" y="93774"/>
                </a:lnTo>
                <a:lnTo>
                  <a:pt x="20854" y="89010"/>
                </a:lnTo>
                <a:lnTo>
                  <a:pt x="20854" y="76547"/>
                </a:lnTo>
                <a:lnTo>
                  <a:pt x="15888" y="74698"/>
                </a:lnTo>
                <a:close/>
              </a:path>
              <a:path w="113029" h="102870">
                <a:moveTo>
                  <a:pt x="57647" y="85617"/>
                </a:moveTo>
                <a:lnTo>
                  <a:pt x="45147" y="85617"/>
                </a:lnTo>
                <a:lnTo>
                  <a:pt x="48207" y="91856"/>
                </a:lnTo>
                <a:lnTo>
                  <a:pt x="53322" y="97384"/>
                </a:lnTo>
                <a:lnTo>
                  <a:pt x="60485" y="101335"/>
                </a:lnTo>
                <a:lnTo>
                  <a:pt x="69692" y="102844"/>
                </a:lnTo>
                <a:lnTo>
                  <a:pt x="85211" y="98180"/>
                </a:lnTo>
                <a:lnTo>
                  <a:pt x="85536" y="97875"/>
                </a:lnTo>
                <a:lnTo>
                  <a:pt x="61290" y="97875"/>
                </a:lnTo>
                <a:lnTo>
                  <a:pt x="57647" y="90586"/>
                </a:lnTo>
                <a:lnTo>
                  <a:pt x="57647" y="85617"/>
                </a:lnTo>
                <a:close/>
              </a:path>
              <a:path w="113029" h="102870">
                <a:moveTo>
                  <a:pt x="58708" y="5017"/>
                </a:moveTo>
                <a:lnTo>
                  <a:pt x="47382" y="5017"/>
                </a:lnTo>
                <a:lnTo>
                  <a:pt x="55327" y="7019"/>
                </a:lnTo>
                <a:lnTo>
                  <a:pt x="55327" y="20190"/>
                </a:lnTo>
                <a:lnTo>
                  <a:pt x="43079" y="74225"/>
                </a:lnTo>
                <a:lnTo>
                  <a:pt x="21583" y="97875"/>
                </a:lnTo>
                <a:lnTo>
                  <a:pt x="34498" y="97875"/>
                </a:lnTo>
                <a:lnTo>
                  <a:pt x="38609" y="94727"/>
                </a:lnTo>
                <a:lnTo>
                  <a:pt x="43249" y="88867"/>
                </a:lnTo>
                <a:lnTo>
                  <a:pt x="45147" y="85617"/>
                </a:lnTo>
                <a:lnTo>
                  <a:pt x="57647" y="85617"/>
                </a:lnTo>
                <a:lnTo>
                  <a:pt x="57647" y="77871"/>
                </a:lnTo>
                <a:lnTo>
                  <a:pt x="59035" y="72901"/>
                </a:lnTo>
                <a:lnTo>
                  <a:pt x="61476" y="62914"/>
                </a:lnTo>
                <a:lnTo>
                  <a:pt x="69216" y="31788"/>
                </a:lnTo>
                <a:lnTo>
                  <a:pt x="71053" y="25117"/>
                </a:lnTo>
                <a:lnTo>
                  <a:pt x="74505" y="17274"/>
                </a:lnTo>
                <a:lnTo>
                  <a:pt x="68032" y="17274"/>
                </a:lnTo>
                <a:lnTo>
                  <a:pt x="62763" y="8231"/>
                </a:lnTo>
                <a:lnTo>
                  <a:pt x="58708" y="5017"/>
                </a:lnTo>
                <a:close/>
              </a:path>
              <a:path w="113029" h="102870">
                <a:moveTo>
                  <a:pt x="105943" y="65628"/>
                </a:moveTo>
                <a:lnTo>
                  <a:pt x="101183" y="65628"/>
                </a:lnTo>
                <a:lnTo>
                  <a:pt x="100794" y="66545"/>
                </a:lnTo>
                <a:lnTo>
                  <a:pt x="100318" y="68138"/>
                </a:lnTo>
                <a:lnTo>
                  <a:pt x="93439" y="83041"/>
                </a:lnTo>
                <a:lnTo>
                  <a:pt x="85113" y="92123"/>
                </a:lnTo>
                <a:lnTo>
                  <a:pt x="76848" y="96647"/>
                </a:lnTo>
                <a:lnTo>
                  <a:pt x="70150" y="97875"/>
                </a:lnTo>
                <a:lnTo>
                  <a:pt x="85536" y="97875"/>
                </a:lnTo>
                <a:lnTo>
                  <a:pt x="96577" y="87493"/>
                </a:lnTo>
                <a:lnTo>
                  <a:pt x="103564" y="75742"/>
                </a:lnTo>
                <a:lnTo>
                  <a:pt x="105866" y="68138"/>
                </a:lnTo>
                <a:lnTo>
                  <a:pt x="105943" y="65628"/>
                </a:lnTo>
                <a:close/>
              </a:path>
              <a:path w="113029" h="102870">
                <a:moveTo>
                  <a:pt x="43553" y="0"/>
                </a:moveTo>
                <a:lnTo>
                  <a:pt x="9414" y="27156"/>
                </a:lnTo>
                <a:lnTo>
                  <a:pt x="7031" y="37282"/>
                </a:lnTo>
                <a:lnTo>
                  <a:pt x="11586" y="37282"/>
                </a:lnTo>
                <a:lnTo>
                  <a:pt x="12246" y="36808"/>
                </a:lnTo>
                <a:lnTo>
                  <a:pt x="12705" y="34754"/>
                </a:lnTo>
                <a:lnTo>
                  <a:pt x="19616" y="19938"/>
                </a:lnTo>
                <a:lnTo>
                  <a:pt x="27899" y="10846"/>
                </a:lnTo>
                <a:lnTo>
                  <a:pt x="36178" y="6274"/>
                </a:lnTo>
                <a:lnTo>
                  <a:pt x="43079" y="5017"/>
                </a:lnTo>
                <a:lnTo>
                  <a:pt x="58708" y="5017"/>
                </a:lnTo>
                <a:lnTo>
                  <a:pt x="56161" y="2998"/>
                </a:lnTo>
                <a:lnTo>
                  <a:pt x="49374" y="584"/>
                </a:lnTo>
                <a:lnTo>
                  <a:pt x="43553" y="0"/>
                </a:lnTo>
                <a:close/>
              </a:path>
              <a:path w="113029" h="102870">
                <a:moveTo>
                  <a:pt x="107616" y="5017"/>
                </a:moveTo>
                <a:lnTo>
                  <a:pt x="98270" y="5017"/>
                </a:lnTo>
                <a:lnTo>
                  <a:pt x="103030" y="7933"/>
                </a:lnTo>
                <a:lnTo>
                  <a:pt x="96676" y="9070"/>
                </a:lnTo>
                <a:lnTo>
                  <a:pt x="92120" y="14766"/>
                </a:lnTo>
                <a:lnTo>
                  <a:pt x="92120" y="23836"/>
                </a:lnTo>
                <a:lnTo>
                  <a:pt x="94626" y="28141"/>
                </a:lnTo>
                <a:lnTo>
                  <a:pt x="105756" y="28141"/>
                </a:lnTo>
                <a:lnTo>
                  <a:pt x="112957" y="24091"/>
                </a:lnTo>
                <a:lnTo>
                  <a:pt x="112880" y="14766"/>
                </a:lnTo>
                <a:lnTo>
                  <a:pt x="110749" y="7674"/>
                </a:lnTo>
                <a:lnTo>
                  <a:pt x="107616" y="5017"/>
                </a:lnTo>
                <a:close/>
              </a:path>
              <a:path w="113029" h="102870">
                <a:moveTo>
                  <a:pt x="91918" y="0"/>
                </a:moveTo>
                <a:lnTo>
                  <a:pt x="83023" y="1965"/>
                </a:lnTo>
                <a:lnTo>
                  <a:pt x="76080" y="6679"/>
                </a:lnTo>
                <a:lnTo>
                  <a:pt x="71085" y="12373"/>
                </a:lnTo>
                <a:lnTo>
                  <a:pt x="68032" y="17274"/>
                </a:lnTo>
                <a:lnTo>
                  <a:pt x="74505" y="17274"/>
                </a:lnTo>
                <a:lnTo>
                  <a:pt x="74982" y="16191"/>
                </a:lnTo>
                <a:lnTo>
                  <a:pt x="81639" y="8371"/>
                </a:lnTo>
                <a:lnTo>
                  <a:pt x="91662" y="5017"/>
                </a:lnTo>
                <a:lnTo>
                  <a:pt x="107616" y="5017"/>
                </a:lnTo>
                <a:lnTo>
                  <a:pt x="105315" y="3066"/>
                </a:lnTo>
                <a:lnTo>
                  <a:pt x="98443" y="680"/>
                </a:lnTo>
                <a:lnTo>
                  <a:pt x="919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01760" y="5099213"/>
            <a:ext cx="34156" cy="63892"/>
          </a:xfrm>
          <a:custGeom>
            <a:avLst/>
            <a:gdLst/>
            <a:ahLst/>
            <a:cxnLst/>
            <a:rect l="l" t="t" r="r" b="b"/>
            <a:pathLst>
              <a:path w="53975" h="100965">
                <a:moveTo>
                  <a:pt x="32285" y="36433"/>
                </a:moveTo>
                <a:lnTo>
                  <a:pt x="19785" y="36433"/>
                </a:lnTo>
                <a:lnTo>
                  <a:pt x="10265" y="74646"/>
                </a:lnTo>
                <a:lnTo>
                  <a:pt x="9518" y="77819"/>
                </a:lnTo>
                <a:lnTo>
                  <a:pt x="8063" y="83515"/>
                </a:lnTo>
                <a:lnTo>
                  <a:pt x="8063" y="94907"/>
                </a:lnTo>
                <a:lnTo>
                  <a:pt x="16008" y="100606"/>
                </a:lnTo>
                <a:lnTo>
                  <a:pt x="25003" y="100606"/>
                </a:lnTo>
                <a:lnTo>
                  <a:pt x="36747" y="97107"/>
                </a:lnTo>
                <a:lnTo>
                  <a:pt x="37789" y="96161"/>
                </a:lnTo>
                <a:lnTo>
                  <a:pt x="22156" y="96161"/>
                </a:lnTo>
                <a:lnTo>
                  <a:pt x="19987" y="94112"/>
                </a:lnTo>
                <a:lnTo>
                  <a:pt x="19987" y="86819"/>
                </a:lnTo>
                <a:lnTo>
                  <a:pt x="20581" y="83515"/>
                </a:lnTo>
                <a:lnTo>
                  <a:pt x="20904" y="81920"/>
                </a:lnTo>
                <a:lnTo>
                  <a:pt x="32285" y="36433"/>
                </a:lnTo>
                <a:close/>
              </a:path>
              <a:path w="53975" h="100965">
                <a:moveTo>
                  <a:pt x="52598" y="74310"/>
                </a:moveTo>
                <a:lnTo>
                  <a:pt x="48176" y="74310"/>
                </a:lnTo>
                <a:lnTo>
                  <a:pt x="47974" y="74646"/>
                </a:lnTo>
                <a:lnTo>
                  <a:pt x="46720" y="77360"/>
                </a:lnTo>
                <a:lnTo>
                  <a:pt x="42756" y="84490"/>
                </a:lnTo>
                <a:lnTo>
                  <a:pt x="37706" y="90487"/>
                </a:lnTo>
                <a:lnTo>
                  <a:pt x="31853" y="94621"/>
                </a:lnTo>
                <a:lnTo>
                  <a:pt x="25477" y="96161"/>
                </a:lnTo>
                <a:lnTo>
                  <a:pt x="37789" y="96161"/>
                </a:lnTo>
                <a:lnTo>
                  <a:pt x="45407" y="89253"/>
                </a:lnTo>
                <a:lnTo>
                  <a:pt x="50763" y="81014"/>
                </a:lnTo>
                <a:lnTo>
                  <a:pt x="52598" y="76360"/>
                </a:lnTo>
                <a:lnTo>
                  <a:pt x="52598" y="74310"/>
                </a:lnTo>
                <a:close/>
              </a:path>
              <a:path w="53975" h="100965">
                <a:moveTo>
                  <a:pt x="53529" y="30737"/>
                </a:moveTo>
                <a:lnTo>
                  <a:pt x="0" y="30737"/>
                </a:lnTo>
                <a:lnTo>
                  <a:pt x="0" y="36433"/>
                </a:lnTo>
                <a:lnTo>
                  <a:pt x="53529" y="36433"/>
                </a:lnTo>
                <a:lnTo>
                  <a:pt x="53529" y="30737"/>
                </a:lnTo>
                <a:close/>
              </a:path>
              <a:path w="53975" h="100965">
                <a:moveTo>
                  <a:pt x="37842" y="0"/>
                </a:moveTo>
                <a:lnTo>
                  <a:pt x="30695" y="0"/>
                </a:lnTo>
                <a:lnTo>
                  <a:pt x="28390" y="2661"/>
                </a:lnTo>
                <a:lnTo>
                  <a:pt x="27254" y="6832"/>
                </a:lnTo>
                <a:lnTo>
                  <a:pt x="26820" y="8328"/>
                </a:lnTo>
                <a:lnTo>
                  <a:pt x="24954" y="15899"/>
                </a:lnTo>
                <a:lnTo>
                  <a:pt x="21240" y="30737"/>
                </a:lnTo>
                <a:lnTo>
                  <a:pt x="33743" y="30737"/>
                </a:lnTo>
                <a:lnTo>
                  <a:pt x="39637" y="7291"/>
                </a:lnTo>
                <a:lnTo>
                  <a:pt x="39772" y="6494"/>
                </a:lnTo>
                <a:lnTo>
                  <a:pt x="40095" y="5695"/>
                </a:lnTo>
                <a:lnTo>
                  <a:pt x="40095" y="2185"/>
                </a:lnTo>
                <a:lnTo>
                  <a:pt x="378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50900" y="5076799"/>
            <a:ext cx="63490" cy="57864"/>
          </a:xfrm>
          <a:custGeom>
            <a:avLst/>
            <a:gdLst/>
            <a:ahLst/>
            <a:cxnLst/>
            <a:rect l="l" t="t" r="r" b="b"/>
            <a:pathLst>
              <a:path w="100329" h="91440">
                <a:moveTo>
                  <a:pt x="14094" y="66358"/>
                </a:moveTo>
                <a:lnTo>
                  <a:pt x="5013" y="66358"/>
                </a:lnTo>
                <a:lnTo>
                  <a:pt x="0" y="71581"/>
                </a:lnTo>
                <a:lnTo>
                  <a:pt x="0" y="87282"/>
                </a:lnTo>
                <a:lnTo>
                  <a:pt x="10045" y="91316"/>
                </a:lnTo>
                <a:lnTo>
                  <a:pt x="18924" y="91316"/>
                </a:lnTo>
                <a:lnTo>
                  <a:pt x="27758" y="89094"/>
                </a:lnTo>
                <a:lnTo>
                  <a:pt x="30662" y="86875"/>
                </a:lnTo>
                <a:lnTo>
                  <a:pt x="13299" y="86875"/>
                </a:lnTo>
                <a:lnTo>
                  <a:pt x="9062" y="84297"/>
                </a:lnTo>
                <a:lnTo>
                  <a:pt x="14094" y="83244"/>
                </a:lnTo>
                <a:lnTo>
                  <a:pt x="18517" y="79007"/>
                </a:lnTo>
                <a:lnTo>
                  <a:pt x="18517" y="67936"/>
                </a:lnTo>
                <a:lnTo>
                  <a:pt x="14094" y="66358"/>
                </a:lnTo>
                <a:close/>
              </a:path>
              <a:path w="100329" h="91440">
                <a:moveTo>
                  <a:pt x="51210" y="76023"/>
                </a:moveTo>
                <a:lnTo>
                  <a:pt x="40098" y="76023"/>
                </a:lnTo>
                <a:lnTo>
                  <a:pt x="42825" y="81538"/>
                </a:lnTo>
                <a:lnTo>
                  <a:pt x="47354" y="86448"/>
                </a:lnTo>
                <a:lnTo>
                  <a:pt x="53698" y="89968"/>
                </a:lnTo>
                <a:lnTo>
                  <a:pt x="61866" y="91316"/>
                </a:lnTo>
                <a:lnTo>
                  <a:pt x="75640" y="87171"/>
                </a:lnTo>
                <a:lnTo>
                  <a:pt x="75955" y="86875"/>
                </a:lnTo>
                <a:lnTo>
                  <a:pt x="54394" y="86875"/>
                </a:lnTo>
                <a:lnTo>
                  <a:pt x="51210" y="80464"/>
                </a:lnTo>
                <a:lnTo>
                  <a:pt x="51210" y="76023"/>
                </a:lnTo>
                <a:close/>
              </a:path>
              <a:path w="100329" h="91440">
                <a:moveTo>
                  <a:pt x="52108" y="4427"/>
                </a:moveTo>
                <a:lnTo>
                  <a:pt x="42081" y="4427"/>
                </a:lnTo>
                <a:lnTo>
                  <a:pt x="49160" y="6224"/>
                </a:lnTo>
                <a:lnTo>
                  <a:pt x="49160" y="17938"/>
                </a:lnTo>
                <a:lnTo>
                  <a:pt x="38303" y="65952"/>
                </a:lnTo>
                <a:lnTo>
                  <a:pt x="19108" y="86875"/>
                </a:lnTo>
                <a:lnTo>
                  <a:pt x="30662" y="86875"/>
                </a:lnTo>
                <a:lnTo>
                  <a:pt x="34274" y="84115"/>
                </a:lnTo>
                <a:lnTo>
                  <a:pt x="38409" y="78914"/>
                </a:lnTo>
                <a:lnTo>
                  <a:pt x="40098" y="76023"/>
                </a:lnTo>
                <a:lnTo>
                  <a:pt x="51210" y="76023"/>
                </a:lnTo>
                <a:lnTo>
                  <a:pt x="51210" y="69138"/>
                </a:lnTo>
                <a:lnTo>
                  <a:pt x="52396" y="64697"/>
                </a:lnTo>
                <a:lnTo>
                  <a:pt x="54580" y="55813"/>
                </a:lnTo>
                <a:lnTo>
                  <a:pt x="61459" y="28211"/>
                </a:lnTo>
                <a:lnTo>
                  <a:pt x="63097" y="22285"/>
                </a:lnTo>
                <a:lnTo>
                  <a:pt x="66172" y="15294"/>
                </a:lnTo>
                <a:lnTo>
                  <a:pt x="60477" y="15294"/>
                </a:lnTo>
                <a:lnTo>
                  <a:pt x="55741" y="7289"/>
                </a:lnTo>
                <a:lnTo>
                  <a:pt x="52108" y="4427"/>
                </a:lnTo>
                <a:close/>
              </a:path>
              <a:path w="100329" h="91440">
                <a:moveTo>
                  <a:pt x="94085" y="58271"/>
                </a:moveTo>
                <a:lnTo>
                  <a:pt x="89849" y="58271"/>
                </a:lnTo>
                <a:lnTo>
                  <a:pt x="89461" y="59070"/>
                </a:lnTo>
                <a:lnTo>
                  <a:pt x="89053" y="60460"/>
                </a:lnTo>
                <a:lnTo>
                  <a:pt x="82954" y="73692"/>
                </a:lnTo>
                <a:lnTo>
                  <a:pt x="75559" y="81761"/>
                </a:lnTo>
                <a:lnTo>
                  <a:pt x="68212" y="85783"/>
                </a:lnTo>
                <a:lnTo>
                  <a:pt x="62255" y="86875"/>
                </a:lnTo>
                <a:lnTo>
                  <a:pt x="75955" y="86875"/>
                </a:lnTo>
                <a:lnTo>
                  <a:pt x="85744" y="77674"/>
                </a:lnTo>
                <a:lnTo>
                  <a:pt x="91964" y="67233"/>
                </a:lnTo>
                <a:lnTo>
                  <a:pt x="94023" y="60460"/>
                </a:lnTo>
                <a:lnTo>
                  <a:pt x="94085" y="58271"/>
                </a:lnTo>
                <a:close/>
              </a:path>
              <a:path w="100329" h="91440">
                <a:moveTo>
                  <a:pt x="38709" y="0"/>
                </a:moveTo>
                <a:lnTo>
                  <a:pt x="8342" y="24089"/>
                </a:lnTo>
                <a:lnTo>
                  <a:pt x="6219" y="33045"/>
                </a:lnTo>
                <a:lnTo>
                  <a:pt x="10250" y="33045"/>
                </a:lnTo>
                <a:lnTo>
                  <a:pt x="10909" y="32637"/>
                </a:lnTo>
                <a:lnTo>
                  <a:pt x="11316" y="30859"/>
                </a:lnTo>
                <a:lnTo>
                  <a:pt x="17438" y="17702"/>
                </a:lnTo>
                <a:lnTo>
                  <a:pt x="24783" y="9619"/>
                </a:lnTo>
                <a:lnTo>
                  <a:pt x="32142" y="5548"/>
                </a:lnTo>
                <a:lnTo>
                  <a:pt x="38303" y="4427"/>
                </a:lnTo>
                <a:lnTo>
                  <a:pt x="52108" y="4427"/>
                </a:lnTo>
                <a:lnTo>
                  <a:pt x="49859" y="2655"/>
                </a:lnTo>
                <a:lnTo>
                  <a:pt x="43844" y="517"/>
                </a:lnTo>
                <a:lnTo>
                  <a:pt x="38709" y="0"/>
                </a:lnTo>
                <a:close/>
              </a:path>
              <a:path w="100329" h="91440">
                <a:moveTo>
                  <a:pt x="100304" y="4427"/>
                </a:moveTo>
                <a:lnTo>
                  <a:pt x="87276" y="4427"/>
                </a:lnTo>
                <a:lnTo>
                  <a:pt x="91443" y="7071"/>
                </a:lnTo>
                <a:lnTo>
                  <a:pt x="85818" y="8072"/>
                </a:lnTo>
                <a:lnTo>
                  <a:pt x="81786" y="13107"/>
                </a:lnTo>
                <a:lnTo>
                  <a:pt x="81896" y="21381"/>
                </a:lnTo>
                <a:lnTo>
                  <a:pt x="84040" y="25024"/>
                </a:lnTo>
                <a:lnTo>
                  <a:pt x="93898" y="25024"/>
                </a:lnTo>
                <a:lnTo>
                  <a:pt x="100304" y="21381"/>
                </a:lnTo>
                <a:lnTo>
                  <a:pt x="100304" y="4427"/>
                </a:lnTo>
                <a:close/>
              </a:path>
              <a:path w="100329" h="91440">
                <a:moveTo>
                  <a:pt x="88460" y="0"/>
                </a:moveTo>
                <a:lnTo>
                  <a:pt x="81584" y="0"/>
                </a:lnTo>
                <a:lnTo>
                  <a:pt x="73705" y="1736"/>
                </a:lnTo>
                <a:lnTo>
                  <a:pt x="67555" y="5904"/>
                </a:lnTo>
                <a:lnTo>
                  <a:pt x="63144" y="10944"/>
                </a:lnTo>
                <a:lnTo>
                  <a:pt x="60477" y="15294"/>
                </a:lnTo>
                <a:lnTo>
                  <a:pt x="66172" y="15294"/>
                </a:lnTo>
                <a:lnTo>
                  <a:pt x="66585" y="14355"/>
                </a:lnTo>
                <a:lnTo>
                  <a:pt x="72490" y="7407"/>
                </a:lnTo>
                <a:lnTo>
                  <a:pt x="81380" y="4427"/>
                </a:lnTo>
                <a:lnTo>
                  <a:pt x="100304" y="4427"/>
                </a:lnTo>
                <a:lnTo>
                  <a:pt x="100304" y="2832"/>
                </a:lnTo>
                <a:lnTo>
                  <a:pt x="884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23720" y="5096701"/>
            <a:ext cx="30138" cy="56659"/>
          </a:xfrm>
          <a:custGeom>
            <a:avLst/>
            <a:gdLst/>
            <a:ahLst/>
            <a:cxnLst/>
            <a:rect l="l" t="t" r="r" b="b"/>
            <a:pathLst>
              <a:path w="47625" h="89534">
                <a:moveTo>
                  <a:pt x="28646" y="32385"/>
                </a:moveTo>
                <a:lnTo>
                  <a:pt x="17600" y="32385"/>
                </a:lnTo>
                <a:lnTo>
                  <a:pt x="9089" y="66292"/>
                </a:lnTo>
                <a:lnTo>
                  <a:pt x="8402" y="69138"/>
                </a:lnTo>
                <a:lnTo>
                  <a:pt x="7133" y="74174"/>
                </a:lnTo>
                <a:lnTo>
                  <a:pt x="7133" y="84315"/>
                </a:lnTo>
                <a:lnTo>
                  <a:pt x="14213" y="89399"/>
                </a:lnTo>
                <a:lnTo>
                  <a:pt x="22225" y="89399"/>
                </a:lnTo>
                <a:lnTo>
                  <a:pt x="32628" y="86288"/>
                </a:lnTo>
                <a:lnTo>
                  <a:pt x="33566" y="85434"/>
                </a:lnTo>
                <a:lnTo>
                  <a:pt x="19651" y="85434"/>
                </a:lnTo>
                <a:lnTo>
                  <a:pt x="17721" y="83652"/>
                </a:lnTo>
                <a:lnTo>
                  <a:pt x="17721" y="77160"/>
                </a:lnTo>
                <a:lnTo>
                  <a:pt x="18516" y="72784"/>
                </a:lnTo>
                <a:lnTo>
                  <a:pt x="28646" y="32385"/>
                </a:lnTo>
                <a:close/>
              </a:path>
              <a:path w="47625" h="89534">
                <a:moveTo>
                  <a:pt x="46635" y="66036"/>
                </a:moveTo>
                <a:lnTo>
                  <a:pt x="42740" y="66036"/>
                </a:lnTo>
                <a:lnTo>
                  <a:pt x="42604" y="66292"/>
                </a:lnTo>
                <a:lnTo>
                  <a:pt x="41487" y="68684"/>
                </a:lnTo>
                <a:lnTo>
                  <a:pt x="37506" y="77548"/>
                </a:lnTo>
                <a:lnTo>
                  <a:pt x="30356" y="85434"/>
                </a:lnTo>
                <a:lnTo>
                  <a:pt x="33566" y="85434"/>
                </a:lnTo>
                <a:lnTo>
                  <a:pt x="40287" y="79310"/>
                </a:lnTo>
                <a:lnTo>
                  <a:pt x="45018" y="71998"/>
                </a:lnTo>
                <a:lnTo>
                  <a:pt x="46635" y="67884"/>
                </a:lnTo>
                <a:lnTo>
                  <a:pt x="46635" y="66036"/>
                </a:lnTo>
                <a:close/>
              </a:path>
              <a:path w="47625" h="89534">
                <a:moveTo>
                  <a:pt x="47500" y="27349"/>
                </a:moveTo>
                <a:lnTo>
                  <a:pt x="0" y="27349"/>
                </a:lnTo>
                <a:lnTo>
                  <a:pt x="0" y="32385"/>
                </a:lnTo>
                <a:lnTo>
                  <a:pt x="47500" y="32385"/>
                </a:lnTo>
                <a:lnTo>
                  <a:pt x="47500" y="27349"/>
                </a:lnTo>
                <a:close/>
              </a:path>
              <a:path w="47625" h="89534">
                <a:moveTo>
                  <a:pt x="33610" y="0"/>
                </a:moveTo>
                <a:lnTo>
                  <a:pt x="27256" y="0"/>
                </a:lnTo>
                <a:lnTo>
                  <a:pt x="25138" y="2459"/>
                </a:lnTo>
                <a:lnTo>
                  <a:pt x="24091" y="6494"/>
                </a:lnTo>
                <a:lnTo>
                  <a:pt x="23821" y="7445"/>
                </a:lnTo>
                <a:lnTo>
                  <a:pt x="18854" y="27349"/>
                </a:lnTo>
                <a:lnTo>
                  <a:pt x="29968" y="27349"/>
                </a:lnTo>
                <a:lnTo>
                  <a:pt x="35135" y="6494"/>
                </a:lnTo>
                <a:lnTo>
                  <a:pt x="35271" y="5834"/>
                </a:lnTo>
                <a:lnTo>
                  <a:pt x="35593" y="5105"/>
                </a:lnTo>
                <a:lnTo>
                  <a:pt x="35593" y="1983"/>
                </a:lnTo>
                <a:lnTo>
                  <a:pt x="33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95157" y="5147556"/>
            <a:ext cx="4420" cy="0"/>
          </a:xfrm>
          <a:custGeom>
            <a:avLst/>
            <a:gdLst/>
            <a:ahLst/>
            <a:cxnLst/>
            <a:rect l="l" t="t" r="r" b="b"/>
            <a:pathLst>
              <a:path w="6984">
                <a:moveTo>
                  <a:pt x="0" y="0"/>
                </a:moveTo>
                <a:lnTo>
                  <a:pt x="6878" y="0"/>
                </a:lnTo>
              </a:path>
            </a:pathLst>
          </a:custGeom>
          <a:ln w="484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64542" y="5130057"/>
            <a:ext cx="65499" cy="0"/>
          </a:xfrm>
          <a:custGeom>
            <a:avLst/>
            <a:gdLst/>
            <a:ahLst/>
            <a:cxnLst/>
            <a:rect l="l" t="t" r="r" b="b"/>
            <a:pathLst>
              <a:path w="103504">
                <a:moveTo>
                  <a:pt x="0" y="0"/>
                </a:moveTo>
                <a:lnTo>
                  <a:pt x="103502" y="0"/>
                </a:lnTo>
              </a:path>
            </a:pathLst>
          </a:custGeom>
          <a:ln w="68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95157" y="5112564"/>
            <a:ext cx="4420" cy="0"/>
          </a:xfrm>
          <a:custGeom>
            <a:avLst/>
            <a:gdLst/>
            <a:ahLst/>
            <a:cxnLst/>
            <a:rect l="l" t="t" r="r" b="b"/>
            <a:pathLst>
              <a:path w="6984">
                <a:moveTo>
                  <a:pt x="0" y="0"/>
                </a:moveTo>
                <a:lnTo>
                  <a:pt x="6878" y="0"/>
                </a:lnTo>
              </a:path>
            </a:pathLst>
          </a:custGeom>
          <a:ln w="484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46120" y="5093268"/>
            <a:ext cx="32549" cy="59472"/>
          </a:xfrm>
          <a:custGeom>
            <a:avLst/>
            <a:gdLst/>
            <a:ahLst/>
            <a:cxnLst/>
            <a:rect l="l" t="t" r="r" b="b"/>
            <a:pathLst>
              <a:path w="51434" h="93979">
                <a:moveTo>
                  <a:pt x="51142" y="88348"/>
                </a:moveTo>
                <a:lnTo>
                  <a:pt x="981" y="88348"/>
                </a:lnTo>
                <a:lnTo>
                  <a:pt x="981" y="93366"/>
                </a:lnTo>
                <a:lnTo>
                  <a:pt x="3506" y="93245"/>
                </a:lnTo>
                <a:lnTo>
                  <a:pt x="20769" y="92839"/>
                </a:lnTo>
                <a:lnTo>
                  <a:pt x="51142" y="92839"/>
                </a:lnTo>
                <a:lnTo>
                  <a:pt x="51142" y="88348"/>
                </a:lnTo>
                <a:close/>
              </a:path>
              <a:path w="51434" h="93979">
                <a:moveTo>
                  <a:pt x="51142" y="92839"/>
                </a:moveTo>
                <a:lnTo>
                  <a:pt x="30356" y="92839"/>
                </a:lnTo>
                <a:lnTo>
                  <a:pt x="48093" y="93245"/>
                </a:lnTo>
                <a:lnTo>
                  <a:pt x="51142" y="93366"/>
                </a:lnTo>
                <a:lnTo>
                  <a:pt x="51142" y="92839"/>
                </a:lnTo>
                <a:close/>
              </a:path>
              <a:path w="51434" h="93979">
                <a:moveTo>
                  <a:pt x="31746" y="10121"/>
                </a:moveTo>
                <a:lnTo>
                  <a:pt x="20378" y="10121"/>
                </a:lnTo>
                <a:lnTo>
                  <a:pt x="20378" y="88348"/>
                </a:lnTo>
                <a:lnTo>
                  <a:pt x="31746" y="88348"/>
                </a:lnTo>
                <a:lnTo>
                  <a:pt x="31746" y="10121"/>
                </a:lnTo>
                <a:close/>
              </a:path>
              <a:path w="51434" h="93979">
                <a:moveTo>
                  <a:pt x="27509" y="0"/>
                </a:moveTo>
                <a:lnTo>
                  <a:pt x="20252" y="5147"/>
                </a:lnTo>
                <a:lnTo>
                  <a:pt x="12560" y="7826"/>
                </a:lnTo>
                <a:lnTo>
                  <a:pt x="5465" y="8843"/>
                </a:lnTo>
                <a:lnTo>
                  <a:pt x="0" y="9003"/>
                </a:lnTo>
                <a:lnTo>
                  <a:pt x="0" y="14038"/>
                </a:lnTo>
                <a:lnTo>
                  <a:pt x="12637" y="14038"/>
                </a:lnTo>
                <a:lnTo>
                  <a:pt x="20378" y="10121"/>
                </a:lnTo>
                <a:lnTo>
                  <a:pt x="31746" y="10121"/>
                </a:lnTo>
                <a:lnTo>
                  <a:pt x="31746" y="116"/>
                </a:lnTo>
                <a:lnTo>
                  <a:pt x="275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26719" y="2779667"/>
            <a:ext cx="64696" cy="90815"/>
          </a:xfrm>
          <a:custGeom>
            <a:avLst/>
            <a:gdLst/>
            <a:ahLst/>
            <a:cxnLst/>
            <a:rect l="l" t="t" r="r" b="b"/>
            <a:pathLst>
              <a:path w="102234" h="143510">
                <a:moveTo>
                  <a:pt x="19312" y="109794"/>
                </a:moveTo>
                <a:lnTo>
                  <a:pt x="11978" y="109794"/>
                </a:lnTo>
                <a:lnTo>
                  <a:pt x="4693" y="113304"/>
                </a:lnTo>
                <a:lnTo>
                  <a:pt x="28188" y="143517"/>
                </a:lnTo>
                <a:lnTo>
                  <a:pt x="45052" y="139968"/>
                </a:lnTo>
                <a:lnTo>
                  <a:pt x="47186" y="138617"/>
                </a:lnTo>
                <a:lnTo>
                  <a:pt x="25073" y="138617"/>
                </a:lnTo>
                <a:lnTo>
                  <a:pt x="15079" y="137955"/>
                </a:lnTo>
                <a:lnTo>
                  <a:pt x="11316" y="129343"/>
                </a:lnTo>
                <a:lnTo>
                  <a:pt x="17736" y="129343"/>
                </a:lnTo>
                <a:lnTo>
                  <a:pt x="20836" y="126631"/>
                </a:lnTo>
                <a:lnTo>
                  <a:pt x="23091" y="124630"/>
                </a:lnTo>
                <a:lnTo>
                  <a:pt x="25275" y="121780"/>
                </a:lnTo>
                <a:lnTo>
                  <a:pt x="25275" y="110660"/>
                </a:lnTo>
                <a:lnTo>
                  <a:pt x="19312" y="109794"/>
                </a:lnTo>
                <a:close/>
              </a:path>
              <a:path w="102234" h="143510">
                <a:moveTo>
                  <a:pt x="81956" y="90535"/>
                </a:moveTo>
                <a:lnTo>
                  <a:pt x="66967" y="90535"/>
                </a:lnTo>
                <a:lnTo>
                  <a:pt x="64711" y="99126"/>
                </a:lnTo>
                <a:lnTo>
                  <a:pt x="61984" y="107507"/>
                </a:lnTo>
                <a:lnTo>
                  <a:pt x="35487" y="137495"/>
                </a:lnTo>
                <a:lnTo>
                  <a:pt x="28188" y="138617"/>
                </a:lnTo>
                <a:lnTo>
                  <a:pt x="47186" y="138617"/>
                </a:lnTo>
                <a:lnTo>
                  <a:pt x="60350" y="130284"/>
                </a:lnTo>
                <a:lnTo>
                  <a:pt x="72522" y="115908"/>
                </a:lnTo>
                <a:lnTo>
                  <a:pt x="80009" y="98285"/>
                </a:lnTo>
                <a:lnTo>
                  <a:pt x="81956" y="90535"/>
                </a:lnTo>
                <a:close/>
              </a:path>
              <a:path w="102234" h="143510">
                <a:moveTo>
                  <a:pt x="41853" y="4899"/>
                </a:moveTo>
                <a:lnTo>
                  <a:pt x="34154" y="4899"/>
                </a:lnTo>
                <a:lnTo>
                  <a:pt x="34154" y="17548"/>
                </a:lnTo>
                <a:lnTo>
                  <a:pt x="31899" y="23310"/>
                </a:lnTo>
                <a:lnTo>
                  <a:pt x="30375" y="27550"/>
                </a:lnTo>
                <a:lnTo>
                  <a:pt x="24623" y="43245"/>
                </a:lnTo>
                <a:lnTo>
                  <a:pt x="20625" y="55699"/>
                </a:lnTo>
                <a:lnTo>
                  <a:pt x="18292" y="65717"/>
                </a:lnTo>
                <a:lnTo>
                  <a:pt x="17534" y="74108"/>
                </a:lnTo>
                <a:lnTo>
                  <a:pt x="19920" y="86551"/>
                </a:lnTo>
                <a:lnTo>
                  <a:pt x="26153" y="94689"/>
                </a:lnTo>
                <a:lnTo>
                  <a:pt x="34843" y="99126"/>
                </a:lnTo>
                <a:lnTo>
                  <a:pt x="44604" y="100470"/>
                </a:lnTo>
                <a:lnTo>
                  <a:pt x="53191" y="100470"/>
                </a:lnTo>
                <a:lnTo>
                  <a:pt x="60747" y="96690"/>
                </a:lnTo>
                <a:lnTo>
                  <a:pt x="61827" y="95622"/>
                </a:lnTo>
                <a:lnTo>
                  <a:pt x="34154" y="95622"/>
                </a:lnTo>
                <a:lnTo>
                  <a:pt x="31695" y="85822"/>
                </a:lnTo>
                <a:lnTo>
                  <a:pt x="38063" y="47764"/>
                </a:lnTo>
                <a:lnTo>
                  <a:pt x="47449" y="22650"/>
                </a:lnTo>
                <a:lnTo>
                  <a:pt x="47330" y="17548"/>
                </a:lnTo>
                <a:lnTo>
                  <a:pt x="46169" y="11144"/>
                </a:lnTo>
                <a:lnTo>
                  <a:pt x="42518" y="5353"/>
                </a:lnTo>
                <a:lnTo>
                  <a:pt x="41853" y="4899"/>
                </a:lnTo>
                <a:close/>
              </a:path>
              <a:path w="102234" h="143510">
                <a:moveTo>
                  <a:pt x="99065" y="2442"/>
                </a:moveTo>
                <a:lnTo>
                  <a:pt x="93560" y="2442"/>
                </a:lnTo>
                <a:lnTo>
                  <a:pt x="89988" y="3765"/>
                </a:lnTo>
                <a:lnTo>
                  <a:pt x="88005" y="7089"/>
                </a:lnTo>
                <a:lnTo>
                  <a:pt x="87547" y="8206"/>
                </a:lnTo>
                <a:lnTo>
                  <a:pt x="85817" y="15088"/>
                </a:lnTo>
                <a:lnTo>
                  <a:pt x="84848" y="19290"/>
                </a:lnTo>
                <a:lnTo>
                  <a:pt x="81786" y="30855"/>
                </a:lnTo>
                <a:lnTo>
                  <a:pt x="70471" y="76752"/>
                </a:lnTo>
                <a:lnTo>
                  <a:pt x="45452" y="95622"/>
                </a:lnTo>
                <a:lnTo>
                  <a:pt x="61827" y="95622"/>
                </a:lnTo>
                <a:lnTo>
                  <a:pt x="66967" y="90535"/>
                </a:lnTo>
                <a:lnTo>
                  <a:pt x="81956" y="90535"/>
                </a:lnTo>
                <a:lnTo>
                  <a:pt x="101287" y="13580"/>
                </a:lnTo>
                <a:lnTo>
                  <a:pt x="102066" y="10821"/>
                </a:lnTo>
                <a:lnTo>
                  <a:pt x="102166" y="4441"/>
                </a:lnTo>
                <a:lnTo>
                  <a:pt x="99065" y="2442"/>
                </a:lnTo>
                <a:close/>
              </a:path>
              <a:path w="102234" h="143510">
                <a:moveTo>
                  <a:pt x="29240" y="0"/>
                </a:moveTo>
                <a:lnTo>
                  <a:pt x="15795" y="5059"/>
                </a:lnTo>
                <a:lnTo>
                  <a:pt x="6730" y="16337"/>
                </a:lnTo>
                <a:lnTo>
                  <a:pt x="1610" y="27988"/>
                </a:lnTo>
                <a:lnTo>
                  <a:pt x="0" y="34162"/>
                </a:lnTo>
                <a:lnTo>
                  <a:pt x="0" y="36349"/>
                </a:lnTo>
                <a:lnTo>
                  <a:pt x="4895" y="36349"/>
                </a:lnTo>
                <a:lnTo>
                  <a:pt x="5100" y="35960"/>
                </a:lnTo>
                <a:lnTo>
                  <a:pt x="6219" y="32381"/>
                </a:lnTo>
                <a:lnTo>
                  <a:pt x="11167" y="19290"/>
                </a:lnTo>
                <a:lnTo>
                  <a:pt x="16808" y="10821"/>
                </a:lnTo>
                <a:lnTo>
                  <a:pt x="22744" y="6261"/>
                </a:lnTo>
                <a:lnTo>
                  <a:pt x="28580" y="4899"/>
                </a:lnTo>
                <a:lnTo>
                  <a:pt x="41853" y="4899"/>
                </a:lnTo>
                <a:lnTo>
                  <a:pt x="36780" y="1438"/>
                </a:lnTo>
                <a:lnTo>
                  <a:pt x="29240" y="0"/>
                </a:lnTo>
                <a:close/>
              </a:path>
              <a:path w="102234" h="143510">
                <a:moveTo>
                  <a:pt x="101322" y="13514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95520" y="2801586"/>
            <a:ext cx="33352" cy="62285"/>
          </a:xfrm>
          <a:custGeom>
            <a:avLst/>
            <a:gdLst/>
            <a:ahLst/>
            <a:cxnLst/>
            <a:rect l="l" t="t" r="r" b="b"/>
            <a:pathLst>
              <a:path w="52704" h="98425">
                <a:moveTo>
                  <a:pt x="31493" y="35620"/>
                </a:moveTo>
                <a:lnTo>
                  <a:pt x="19311" y="35620"/>
                </a:lnTo>
                <a:lnTo>
                  <a:pt x="10071" y="72649"/>
                </a:lnTo>
                <a:lnTo>
                  <a:pt x="9267" y="76023"/>
                </a:lnTo>
                <a:lnTo>
                  <a:pt x="7877" y="81583"/>
                </a:lnTo>
                <a:lnTo>
                  <a:pt x="7877" y="92721"/>
                </a:lnTo>
                <a:lnTo>
                  <a:pt x="15618" y="98351"/>
                </a:lnTo>
                <a:lnTo>
                  <a:pt x="24409" y="98351"/>
                </a:lnTo>
                <a:lnTo>
                  <a:pt x="35840" y="94924"/>
                </a:lnTo>
                <a:lnTo>
                  <a:pt x="36880" y="93976"/>
                </a:lnTo>
                <a:lnTo>
                  <a:pt x="21631" y="93976"/>
                </a:lnTo>
                <a:lnTo>
                  <a:pt x="19447" y="91994"/>
                </a:lnTo>
                <a:lnTo>
                  <a:pt x="19447" y="84839"/>
                </a:lnTo>
                <a:lnTo>
                  <a:pt x="20040" y="81583"/>
                </a:lnTo>
                <a:lnTo>
                  <a:pt x="20378" y="80056"/>
                </a:lnTo>
                <a:lnTo>
                  <a:pt x="31493" y="35620"/>
                </a:lnTo>
                <a:close/>
              </a:path>
              <a:path w="52704" h="98425">
                <a:moveTo>
                  <a:pt x="51278" y="72649"/>
                </a:moveTo>
                <a:lnTo>
                  <a:pt x="46976" y="72649"/>
                </a:lnTo>
                <a:lnTo>
                  <a:pt x="45586" y="75564"/>
                </a:lnTo>
                <a:lnTo>
                  <a:pt x="41728" y="82547"/>
                </a:lnTo>
                <a:lnTo>
                  <a:pt x="36799" y="88420"/>
                </a:lnTo>
                <a:lnTo>
                  <a:pt x="31088" y="92468"/>
                </a:lnTo>
                <a:lnTo>
                  <a:pt x="24885" y="93976"/>
                </a:lnTo>
                <a:lnTo>
                  <a:pt x="36880" y="93976"/>
                </a:lnTo>
                <a:lnTo>
                  <a:pt x="44272" y="87235"/>
                </a:lnTo>
                <a:lnTo>
                  <a:pt x="49491" y="79175"/>
                </a:lnTo>
                <a:lnTo>
                  <a:pt x="51278" y="74632"/>
                </a:lnTo>
                <a:lnTo>
                  <a:pt x="51278" y="72649"/>
                </a:lnTo>
                <a:close/>
              </a:path>
              <a:path w="52704" h="98425">
                <a:moveTo>
                  <a:pt x="52209" y="30059"/>
                </a:moveTo>
                <a:lnTo>
                  <a:pt x="0" y="30059"/>
                </a:lnTo>
                <a:lnTo>
                  <a:pt x="0" y="35620"/>
                </a:lnTo>
                <a:lnTo>
                  <a:pt x="52209" y="35620"/>
                </a:lnTo>
                <a:lnTo>
                  <a:pt x="52209" y="30059"/>
                </a:lnTo>
                <a:close/>
              </a:path>
              <a:path w="52704" h="98425">
                <a:moveTo>
                  <a:pt x="36931" y="0"/>
                </a:moveTo>
                <a:lnTo>
                  <a:pt x="29968" y="0"/>
                </a:lnTo>
                <a:lnTo>
                  <a:pt x="27663" y="2644"/>
                </a:lnTo>
                <a:lnTo>
                  <a:pt x="26597" y="6681"/>
                </a:lnTo>
                <a:lnTo>
                  <a:pt x="26164" y="8166"/>
                </a:lnTo>
                <a:lnTo>
                  <a:pt x="24345" y="15575"/>
                </a:lnTo>
                <a:lnTo>
                  <a:pt x="20700" y="30059"/>
                </a:lnTo>
                <a:lnTo>
                  <a:pt x="32881" y="30059"/>
                </a:lnTo>
                <a:lnTo>
                  <a:pt x="38639" y="7155"/>
                </a:lnTo>
                <a:lnTo>
                  <a:pt x="38775" y="6358"/>
                </a:lnTo>
                <a:lnTo>
                  <a:pt x="39096" y="5560"/>
                </a:lnTo>
                <a:lnTo>
                  <a:pt x="39096" y="2189"/>
                </a:lnTo>
                <a:lnTo>
                  <a:pt x="369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70094" y="2779667"/>
            <a:ext cx="64696" cy="90815"/>
          </a:xfrm>
          <a:custGeom>
            <a:avLst/>
            <a:gdLst/>
            <a:ahLst/>
            <a:cxnLst/>
            <a:rect l="l" t="t" r="r" b="b"/>
            <a:pathLst>
              <a:path w="102235" h="143510">
                <a:moveTo>
                  <a:pt x="19311" y="109794"/>
                </a:moveTo>
                <a:lnTo>
                  <a:pt x="11978" y="109794"/>
                </a:lnTo>
                <a:lnTo>
                  <a:pt x="4693" y="113304"/>
                </a:lnTo>
                <a:lnTo>
                  <a:pt x="28187" y="143517"/>
                </a:lnTo>
                <a:lnTo>
                  <a:pt x="45045" y="139968"/>
                </a:lnTo>
                <a:lnTo>
                  <a:pt x="47179" y="138617"/>
                </a:lnTo>
                <a:lnTo>
                  <a:pt x="25072" y="138617"/>
                </a:lnTo>
                <a:lnTo>
                  <a:pt x="15078" y="137955"/>
                </a:lnTo>
                <a:lnTo>
                  <a:pt x="11315" y="129343"/>
                </a:lnTo>
                <a:lnTo>
                  <a:pt x="17736" y="129343"/>
                </a:lnTo>
                <a:lnTo>
                  <a:pt x="20836" y="126631"/>
                </a:lnTo>
                <a:lnTo>
                  <a:pt x="23089" y="124630"/>
                </a:lnTo>
                <a:lnTo>
                  <a:pt x="25274" y="121780"/>
                </a:lnTo>
                <a:lnTo>
                  <a:pt x="25274" y="110660"/>
                </a:lnTo>
                <a:lnTo>
                  <a:pt x="19311" y="109794"/>
                </a:lnTo>
                <a:close/>
              </a:path>
              <a:path w="102235" h="143510">
                <a:moveTo>
                  <a:pt x="82002" y="90535"/>
                </a:moveTo>
                <a:lnTo>
                  <a:pt x="66965" y="90535"/>
                </a:lnTo>
                <a:lnTo>
                  <a:pt x="64711" y="99126"/>
                </a:lnTo>
                <a:lnTo>
                  <a:pt x="61984" y="107507"/>
                </a:lnTo>
                <a:lnTo>
                  <a:pt x="35477" y="137495"/>
                </a:lnTo>
                <a:lnTo>
                  <a:pt x="28187" y="138617"/>
                </a:lnTo>
                <a:lnTo>
                  <a:pt x="47179" y="138617"/>
                </a:lnTo>
                <a:lnTo>
                  <a:pt x="60349" y="130284"/>
                </a:lnTo>
                <a:lnTo>
                  <a:pt x="72540" y="115908"/>
                </a:lnTo>
                <a:lnTo>
                  <a:pt x="80060" y="98285"/>
                </a:lnTo>
                <a:lnTo>
                  <a:pt x="82002" y="90535"/>
                </a:lnTo>
                <a:close/>
              </a:path>
              <a:path w="102235" h="143510">
                <a:moveTo>
                  <a:pt x="41857" y="4899"/>
                </a:moveTo>
                <a:lnTo>
                  <a:pt x="34135" y="4899"/>
                </a:lnTo>
                <a:lnTo>
                  <a:pt x="34135" y="17548"/>
                </a:lnTo>
                <a:lnTo>
                  <a:pt x="31950" y="23310"/>
                </a:lnTo>
                <a:lnTo>
                  <a:pt x="18293" y="65717"/>
                </a:lnTo>
                <a:lnTo>
                  <a:pt x="17534" y="74108"/>
                </a:lnTo>
                <a:lnTo>
                  <a:pt x="19920" y="86551"/>
                </a:lnTo>
                <a:lnTo>
                  <a:pt x="26153" y="94689"/>
                </a:lnTo>
                <a:lnTo>
                  <a:pt x="34843" y="99126"/>
                </a:lnTo>
                <a:lnTo>
                  <a:pt x="44604" y="100470"/>
                </a:lnTo>
                <a:lnTo>
                  <a:pt x="53191" y="100470"/>
                </a:lnTo>
                <a:lnTo>
                  <a:pt x="60747" y="96690"/>
                </a:lnTo>
                <a:lnTo>
                  <a:pt x="61827" y="95622"/>
                </a:lnTo>
                <a:lnTo>
                  <a:pt x="34135" y="95622"/>
                </a:lnTo>
                <a:lnTo>
                  <a:pt x="31695" y="85822"/>
                </a:lnTo>
                <a:lnTo>
                  <a:pt x="38056" y="47764"/>
                </a:lnTo>
                <a:lnTo>
                  <a:pt x="46587" y="25092"/>
                </a:lnTo>
                <a:lnTo>
                  <a:pt x="47434" y="22650"/>
                </a:lnTo>
                <a:lnTo>
                  <a:pt x="47315" y="17548"/>
                </a:lnTo>
                <a:lnTo>
                  <a:pt x="46157" y="11144"/>
                </a:lnTo>
                <a:lnTo>
                  <a:pt x="42519" y="5353"/>
                </a:lnTo>
                <a:lnTo>
                  <a:pt x="41857" y="4899"/>
                </a:lnTo>
                <a:close/>
              </a:path>
              <a:path w="102235" h="143510">
                <a:moveTo>
                  <a:pt x="99117" y="2442"/>
                </a:moveTo>
                <a:lnTo>
                  <a:pt x="93560" y="2442"/>
                </a:lnTo>
                <a:lnTo>
                  <a:pt x="89987" y="3765"/>
                </a:lnTo>
                <a:lnTo>
                  <a:pt x="88004" y="7089"/>
                </a:lnTo>
                <a:lnTo>
                  <a:pt x="87547" y="8206"/>
                </a:lnTo>
                <a:lnTo>
                  <a:pt x="85820" y="15088"/>
                </a:lnTo>
                <a:lnTo>
                  <a:pt x="84829" y="19290"/>
                </a:lnTo>
                <a:lnTo>
                  <a:pt x="81786" y="30855"/>
                </a:lnTo>
                <a:lnTo>
                  <a:pt x="70469" y="76752"/>
                </a:lnTo>
                <a:lnTo>
                  <a:pt x="45452" y="95622"/>
                </a:lnTo>
                <a:lnTo>
                  <a:pt x="61827" y="95622"/>
                </a:lnTo>
                <a:lnTo>
                  <a:pt x="66965" y="90535"/>
                </a:lnTo>
                <a:lnTo>
                  <a:pt x="82002" y="90535"/>
                </a:lnTo>
                <a:lnTo>
                  <a:pt x="101287" y="13580"/>
                </a:lnTo>
                <a:lnTo>
                  <a:pt x="102065" y="10821"/>
                </a:lnTo>
                <a:lnTo>
                  <a:pt x="102165" y="4441"/>
                </a:lnTo>
                <a:lnTo>
                  <a:pt x="99117" y="2442"/>
                </a:lnTo>
                <a:close/>
              </a:path>
              <a:path w="102235" h="143510">
                <a:moveTo>
                  <a:pt x="29309" y="0"/>
                </a:moveTo>
                <a:lnTo>
                  <a:pt x="15824" y="5059"/>
                </a:lnTo>
                <a:lnTo>
                  <a:pt x="6738" y="16337"/>
                </a:lnTo>
                <a:lnTo>
                  <a:pt x="1611" y="27988"/>
                </a:lnTo>
                <a:lnTo>
                  <a:pt x="0" y="34162"/>
                </a:lnTo>
                <a:lnTo>
                  <a:pt x="0" y="36349"/>
                </a:lnTo>
                <a:lnTo>
                  <a:pt x="4895" y="36349"/>
                </a:lnTo>
                <a:lnTo>
                  <a:pt x="5082" y="35960"/>
                </a:lnTo>
                <a:lnTo>
                  <a:pt x="6217" y="32381"/>
                </a:lnTo>
                <a:lnTo>
                  <a:pt x="11198" y="19290"/>
                </a:lnTo>
                <a:lnTo>
                  <a:pt x="16851" y="10821"/>
                </a:lnTo>
                <a:lnTo>
                  <a:pt x="22779" y="6261"/>
                </a:lnTo>
                <a:lnTo>
                  <a:pt x="28580" y="4899"/>
                </a:lnTo>
                <a:lnTo>
                  <a:pt x="41857" y="4899"/>
                </a:lnTo>
                <a:lnTo>
                  <a:pt x="36807" y="1438"/>
                </a:lnTo>
                <a:lnTo>
                  <a:pt x="29309" y="0"/>
                </a:lnTo>
                <a:close/>
              </a:path>
              <a:path w="102235" h="143510">
                <a:moveTo>
                  <a:pt x="101322" y="13514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38894" y="2801586"/>
            <a:ext cx="33352" cy="62285"/>
          </a:xfrm>
          <a:custGeom>
            <a:avLst/>
            <a:gdLst/>
            <a:ahLst/>
            <a:cxnLst/>
            <a:rect l="l" t="t" r="r" b="b"/>
            <a:pathLst>
              <a:path w="52704" h="98425">
                <a:moveTo>
                  <a:pt x="31493" y="35620"/>
                </a:moveTo>
                <a:lnTo>
                  <a:pt x="19312" y="35620"/>
                </a:lnTo>
                <a:lnTo>
                  <a:pt x="10072" y="72649"/>
                </a:lnTo>
                <a:lnTo>
                  <a:pt x="9268" y="76023"/>
                </a:lnTo>
                <a:lnTo>
                  <a:pt x="7879" y="81583"/>
                </a:lnTo>
                <a:lnTo>
                  <a:pt x="7879" y="92721"/>
                </a:lnTo>
                <a:lnTo>
                  <a:pt x="15619" y="98351"/>
                </a:lnTo>
                <a:lnTo>
                  <a:pt x="24410" y="98351"/>
                </a:lnTo>
                <a:lnTo>
                  <a:pt x="35852" y="94924"/>
                </a:lnTo>
                <a:lnTo>
                  <a:pt x="36895" y="93976"/>
                </a:lnTo>
                <a:lnTo>
                  <a:pt x="21633" y="93976"/>
                </a:lnTo>
                <a:lnTo>
                  <a:pt x="19448" y="91994"/>
                </a:lnTo>
                <a:lnTo>
                  <a:pt x="19448" y="84839"/>
                </a:lnTo>
                <a:lnTo>
                  <a:pt x="20041" y="81583"/>
                </a:lnTo>
                <a:lnTo>
                  <a:pt x="20379" y="80056"/>
                </a:lnTo>
                <a:lnTo>
                  <a:pt x="31493" y="35620"/>
                </a:lnTo>
                <a:close/>
              </a:path>
              <a:path w="52704" h="98425">
                <a:moveTo>
                  <a:pt x="51346" y="72649"/>
                </a:moveTo>
                <a:lnTo>
                  <a:pt x="46977" y="72649"/>
                </a:lnTo>
                <a:lnTo>
                  <a:pt x="45587" y="75564"/>
                </a:lnTo>
                <a:lnTo>
                  <a:pt x="41726" y="82547"/>
                </a:lnTo>
                <a:lnTo>
                  <a:pt x="36792" y="88420"/>
                </a:lnTo>
                <a:lnTo>
                  <a:pt x="31075" y="92468"/>
                </a:lnTo>
                <a:lnTo>
                  <a:pt x="24869" y="93976"/>
                </a:lnTo>
                <a:lnTo>
                  <a:pt x="36895" y="93976"/>
                </a:lnTo>
                <a:lnTo>
                  <a:pt x="44308" y="87235"/>
                </a:lnTo>
                <a:lnTo>
                  <a:pt x="49548" y="79175"/>
                </a:lnTo>
                <a:lnTo>
                  <a:pt x="51346" y="74632"/>
                </a:lnTo>
                <a:lnTo>
                  <a:pt x="51346" y="72649"/>
                </a:lnTo>
                <a:close/>
              </a:path>
              <a:path w="52704" h="98425">
                <a:moveTo>
                  <a:pt x="52279" y="30059"/>
                </a:moveTo>
                <a:lnTo>
                  <a:pt x="0" y="30059"/>
                </a:lnTo>
                <a:lnTo>
                  <a:pt x="0" y="35620"/>
                </a:lnTo>
                <a:lnTo>
                  <a:pt x="52279" y="35620"/>
                </a:lnTo>
                <a:lnTo>
                  <a:pt x="52279" y="30059"/>
                </a:lnTo>
                <a:close/>
              </a:path>
              <a:path w="52704" h="98425">
                <a:moveTo>
                  <a:pt x="36913" y="0"/>
                </a:moveTo>
                <a:lnTo>
                  <a:pt x="29969" y="0"/>
                </a:lnTo>
                <a:lnTo>
                  <a:pt x="27646" y="2644"/>
                </a:lnTo>
                <a:lnTo>
                  <a:pt x="26597" y="6681"/>
                </a:lnTo>
                <a:lnTo>
                  <a:pt x="26164" y="8166"/>
                </a:lnTo>
                <a:lnTo>
                  <a:pt x="24346" y="15575"/>
                </a:lnTo>
                <a:lnTo>
                  <a:pt x="20702" y="30059"/>
                </a:lnTo>
                <a:lnTo>
                  <a:pt x="32882" y="30059"/>
                </a:lnTo>
                <a:lnTo>
                  <a:pt x="38641" y="7155"/>
                </a:lnTo>
                <a:lnTo>
                  <a:pt x="38775" y="6358"/>
                </a:lnTo>
                <a:lnTo>
                  <a:pt x="39098" y="5560"/>
                </a:lnTo>
                <a:lnTo>
                  <a:pt x="39098" y="2189"/>
                </a:lnTo>
                <a:lnTo>
                  <a:pt x="369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87886" y="2838272"/>
            <a:ext cx="66303" cy="0"/>
          </a:xfrm>
          <a:custGeom>
            <a:avLst/>
            <a:gdLst/>
            <a:ahLst/>
            <a:cxnLst/>
            <a:rect l="l" t="t" r="r" b="b"/>
            <a:pathLst>
              <a:path w="104775">
                <a:moveTo>
                  <a:pt x="0" y="0"/>
                </a:moveTo>
                <a:lnTo>
                  <a:pt x="104551" y="0"/>
                </a:lnTo>
              </a:path>
            </a:pathLst>
          </a:custGeom>
          <a:ln w="76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75487" y="2797767"/>
            <a:ext cx="35763" cy="65097"/>
          </a:xfrm>
          <a:custGeom>
            <a:avLst/>
            <a:gdLst/>
            <a:ahLst/>
            <a:cxnLst/>
            <a:rect l="l" t="t" r="r" b="b"/>
            <a:pathLst>
              <a:path w="56514" h="102870">
                <a:moveTo>
                  <a:pt x="56240" y="97229"/>
                </a:moveTo>
                <a:lnTo>
                  <a:pt x="1051" y="97229"/>
                </a:lnTo>
                <a:lnTo>
                  <a:pt x="1051" y="102789"/>
                </a:lnTo>
                <a:lnTo>
                  <a:pt x="22246" y="102272"/>
                </a:lnTo>
                <a:lnTo>
                  <a:pt x="56240" y="102272"/>
                </a:lnTo>
                <a:lnTo>
                  <a:pt x="56240" y="97229"/>
                </a:lnTo>
                <a:close/>
              </a:path>
              <a:path w="56514" h="102870">
                <a:moveTo>
                  <a:pt x="56240" y="102272"/>
                </a:moveTo>
                <a:lnTo>
                  <a:pt x="34442" y="102272"/>
                </a:lnTo>
                <a:lnTo>
                  <a:pt x="56240" y="102789"/>
                </a:lnTo>
                <a:lnTo>
                  <a:pt x="56240" y="102272"/>
                </a:lnTo>
                <a:close/>
              </a:path>
              <a:path w="56514" h="102870">
                <a:moveTo>
                  <a:pt x="34931" y="11139"/>
                </a:moveTo>
                <a:lnTo>
                  <a:pt x="22360" y="11139"/>
                </a:lnTo>
                <a:lnTo>
                  <a:pt x="22360" y="97229"/>
                </a:lnTo>
                <a:lnTo>
                  <a:pt x="34931" y="97229"/>
                </a:lnTo>
                <a:lnTo>
                  <a:pt x="34931" y="11139"/>
                </a:lnTo>
                <a:close/>
              </a:path>
              <a:path w="56514" h="102870">
                <a:moveTo>
                  <a:pt x="34608" y="0"/>
                </a:moveTo>
                <a:lnTo>
                  <a:pt x="30306" y="0"/>
                </a:lnTo>
                <a:lnTo>
                  <a:pt x="22266" y="5664"/>
                </a:lnTo>
                <a:lnTo>
                  <a:pt x="13786" y="8622"/>
                </a:lnTo>
                <a:lnTo>
                  <a:pt x="5990" y="9751"/>
                </a:lnTo>
                <a:lnTo>
                  <a:pt x="0" y="9932"/>
                </a:lnTo>
                <a:lnTo>
                  <a:pt x="0" y="15496"/>
                </a:lnTo>
                <a:lnTo>
                  <a:pt x="13892" y="15496"/>
                </a:lnTo>
                <a:lnTo>
                  <a:pt x="22360" y="11139"/>
                </a:lnTo>
                <a:lnTo>
                  <a:pt x="34931" y="11139"/>
                </a:lnTo>
                <a:lnTo>
                  <a:pt x="34931" y="135"/>
                </a:lnTo>
                <a:lnTo>
                  <a:pt x="346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44994" y="2777572"/>
            <a:ext cx="64696" cy="90815"/>
          </a:xfrm>
          <a:custGeom>
            <a:avLst/>
            <a:gdLst/>
            <a:ahLst/>
            <a:cxnLst/>
            <a:rect l="l" t="t" r="r" b="b"/>
            <a:pathLst>
              <a:path w="102234" h="143510">
                <a:moveTo>
                  <a:pt x="19311" y="109794"/>
                </a:moveTo>
                <a:lnTo>
                  <a:pt x="11976" y="109794"/>
                </a:lnTo>
                <a:lnTo>
                  <a:pt x="4624" y="113370"/>
                </a:lnTo>
                <a:lnTo>
                  <a:pt x="28187" y="143515"/>
                </a:lnTo>
                <a:lnTo>
                  <a:pt x="45013" y="139966"/>
                </a:lnTo>
                <a:lnTo>
                  <a:pt x="47141" y="138617"/>
                </a:lnTo>
                <a:lnTo>
                  <a:pt x="25072" y="138617"/>
                </a:lnTo>
                <a:lnTo>
                  <a:pt x="15076" y="137955"/>
                </a:lnTo>
                <a:lnTo>
                  <a:pt x="11315" y="129343"/>
                </a:lnTo>
                <a:lnTo>
                  <a:pt x="17736" y="129343"/>
                </a:lnTo>
                <a:lnTo>
                  <a:pt x="20836" y="126629"/>
                </a:lnTo>
                <a:lnTo>
                  <a:pt x="23021" y="124630"/>
                </a:lnTo>
                <a:lnTo>
                  <a:pt x="25274" y="121780"/>
                </a:lnTo>
                <a:lnTo>
                  <a:pt x="25274" y="110660"/>
                </a:lnTo>
                <a:lnTo>
                  <a:pt x="19311" y="109794"/>
                </a:lnTo>
                <a:close/>
              </a:path>
              <a:path w="102234" h="143510">
                <a:moveTo>
                  <a:pt x="81938" y="90535"/>
                </a:moveTo>
                <a:lnTo>
                  <a:pt x="66963" y="90535"/>
                </a:lnTo>
                <a:lnTo>
                  <a:pt x="64709" y="99126"/>
                </a:lnTo>
                <a:lnTo>
                  <a:pt x="61983" y="107507"/>
                </a:lnTo>
                <a:lnTo>
                  <a:pt x="35478" y="137495"/>
                </a:lnTo>
                <a:lnTo>
                  <a:pt x="28187" y="138617"/>
                </a:lnTo>
                <a:lnTo>
                  <a:pt x="47141" y="138617"/>
                </a:lnTo>
                <a:lnTo>
                  <a:pt x="60296" y="130282"/>
                </a:lnTo>
                <a:lnTo>
                  <a:pt x="72476" y="115906"/>
                </a:lnTo>
                <a:lnTo>
                  <a:pt x="79990" y="98281"/>
                </a:lnTo>
                <a:lnTo>
                  <a:pt x="81938" y="90535"/>
                </a:lnTo>
                <a:close/>
              </a:path>
              <a:path w="102234" h="143510">
                <a:moveTo>
                  <a:pt x="41854" y="4899"/>
                </a:moveTo>
                <a:lnTo>
                  <a:pt x="34135" y="4899"/>
                </a:lnTo>
                <a:lnTo>
                  <a:pt x="34135" y="17548"/>
                </a:lnTo>
                <a:lnTo>
                  <a:pt x="31897" y="23310"/>
                </a:lnTo>
                <a:lnTo>
                  <a:pt x="30372" y="27551"/>
                </a:lnTo>
                <a:lnTo>
                  <a:pt x="24621" y="43246"/>
                </a:lnTo>
                <a:lnTo>
                  <a:pt x="20623" y="55698"/>
                </a:lnTo>
                <a:lnTo>
                  <a:pt x="18289" y="65716"/>
                </a:lnTo>
                <a:lnTo>
                  <a:pt x="17531" y="74108"/>
                </a:lnTo>
                <a:lnTo>
                  <a:pt x="19915" y="86551"/>
                </a:lnTo>
                <a:lnTo>
                  <a:pt x="26141" y="94689"/>
                </a:lnTo>
                <a:lnTo>
                  <a:pt x="34812" y="99126"/>
                </a:lnTo>
                <a:lnTo>
                  <a:pt x="44536" y="100470"/>
                </a:lnTo>
                <a:lnTo>
                  <a:pt x="53191" y="100470"/>
                </a:lnTo>
                <a:lnTo>
                  <a:pt x="60747" y="96690"/>
                </a:lnTo>
                <a:lnTo>
                  <a:pt x="61826" y="95622"/>
                </a:lnTo>
                <a:lnTo>
                  <a:pt x="34135" y="95622"/>
                </a:lnTo>
                <a:lnTo>
                  <a:pt x="31695" y="85822"/>
                </a:lnTo>
                <a:lnTo>
                  <a:pt x="38063" y="47764"/>
                </a:lnTo>
                <a:lnTo>
                  <a:pt x="47449" y="22650"/>
                </a:lnTo>
                <a:lnTo>
                  <a:pt x="47330" y="17548"/>
                </a:lnTo>
                <a:lnTo>
                  <a:pt x="46169" y="11143"/>
                </a:lnTo>
                <a:lnTo>
                  <a:pt x="42518" y="5352"/>
                </a:lnTo>
                <a:lnTo>
                  <a:pt x="41854" y="4899"/>
                </a:lnTo>
                <a:close/>
              </a:path>
              <a:path w="102234" h="143510">
                <a:moveTo>
                  <a:pt x="99047" y="2442"/>
                </a:moveTo>
                <a:lnTo>
                  <a:pt x="93491" y="2442"/>
                </a:lnTo>
                <a:lnTo>
                  <a:pt x="89984" y="3763"/>
                </a:lnTo>
                <a:lnTo>
                  <a:pt x="88002" y="7085"/>
                </a:lnTo>
                <a:lnTo>
                  <a:pt x="87547" y="8204"/>
                </a:lnTo>
                <a:lnTo>
                  <a:pt x="85751" y="15088"/>
                </a:lnTo>
                <a:lnTo>
                  <a:pt x="84846" y="19283"/>
                </a:lnTo>
                <a:lnTo>
                  <a:pt x="83310" y="24837"/>
                </a:lnTo>
                <a:lnTo>
                  <a:pt x="81786" y="30855"/>
                </a:lnTo>
                <a:lnTo>
                  <a:pt x="80463" y="36822"/>
                </a:lnTo>
                <a:lnTo>
                  <a:pt x="70469" y="76752"/>
                </a:lnTo>
                <a:lnTo>
                  <a:pt x="68254" y="81094"/>
                </a:lnTo>
                <a:lnTo>
                  <a:pt x="63124" y="87426"/>
                </a:lnTo>
                <a:lnTo>
                  <a:pt x="55412" y="93138"/>
                </a:lnTo>
                <a:lnTo>
                  <a:pt x="45452" y="95622"/>
                </a:lnTo>
                <a:lnTo>
                  <a:pt x="61826" y="95622"/>
                </a:lnTo>
                <a:lnTo>
                  <a:pt x="66963" y="90535"/>
                </a:lnTo>
                <a:lnTo>
                  <a:pt x="81938" y="90535"/>
                </a:lnTo>
                <a:lnTo>
                  <a:pt x="101283" y="13580"/>
                </a:lnTo>
                <a:lnTo>
                  <a:pt x="102066" y="10814"/>
                </a:lnTo>
                <a:lnTo>
                  <a:pt x="102165" y="4441"/>
                </a:lnTo>
                <a:lnTo>
                  <a:pt x="99047" y="2442"/>
                </a:lnTo>
                <a:close/>
              </a:path>
              <a:path w="102234" h="143510">
                <a:moveTo>
                  <a:pt x="29239" y="0"/>
                </a:moveTo>
                <a:lnTo>
                  <a:pt x="15793" y="5059"/>
                </a:lnTo>
                <a:lnTo>
                  <a:pt x="6729" y="16337"/>
                </a:lnTo>
                <a:lnTo>
                  <a:pt x="1609" y="27988"/>
                </a:lnTo>
                <a:lnTo>
                  <a:pt x="0" y="34162"/>
                </a:lnTo>
                <a:lnTo>
                  <a:pt x="0" y="36349"/>
                </a:lnTo>
                <a:lnTo>
                  <a:pt x="4895" y="36349"/>
                </a:lnTo>
                <a:lnTo>
                  <a:pt x="5097" y="35960"/>
                </a:lnTo>
                <a:lnTo>
                  <a:pt x="6217" y="32381"/>
                </a:lnTo>
                <a:lnTo>
                  <a:pt x="11166" y="19283"/>
                </a:lnTo>
                <a:lnTo>
                  <a:pt x="16806" y="10814"/>
                </a:lnTo>
                <a:lnTo>
                  <a:pt x="22741" y="6258"/>
                </a:lnTo>
                <a:lnTo>
                  <a:pt x="28576" y="4899"/>
                </a:lnTo>
                <a:lnTo>
                  <a:pt x="41854" y="4899"/>
                </a:lnTo>
                <a:lnTo>
                  <a:pt x="36780" y="1438"/>
                </a:lnTo>
                <a:lnTo>
                  <a:pt x="29239" y="0"/>
                </a:lnTo>
                <a:close/>
              </a:path>
              <a:path w="102234" h="143510">
                <a:moveTo>
                  <a:pt x="101319" y="13511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13751" y="2799490"/>
            <a:ext cx="33352" cy="62285"/>
          </a:xfrm>
          <a:custGeom>
            <a:avLst/>
            <a:gdLst/>
            <a:ahLst/>
            <a:cxnLst/>
            <a:rect l="l" t="t" r="r" b="b"/>
            <a:pathLst>
              <a:path w="52704" h="98425">
                <a:moveTo>
                  <a:pt x="31559" y="35620"/>
                </a:moveTo>
                <a:lnTo>
                  <a:pt x="19381" y="35620"/>
                </a:lnTo>
                <a:lnTo>
                  <a:pt x="10008" y="72920"/>
                </a:lnTo>
                <a:lnTo>
                  <a:pt x="7945" y="81583"/>
                </a:lnTo>
                <a:lnTo>
                  <a:pt x="7945" y="92722"/>
                </a:lnTo>
                <a:lnTo>
                  <a:pt x="15618" y="98351"/>
                </a:lnTo>
                <a:lnTo>
                  <a:pt x="24479" y="98351"/>
                </a:lnTo>
                <a:lnTo>
                  <a:pt x="35909" y="94924"/>
                </a:lnTo>
                <a:lnTo>
                  <a:pt x="36949" y="93976"/>
                </a:lnTo>
                <a:lnTo>
                  <a:pt x="21631" y="93976"/>
                </a:lnTo>
                <a:lnTo>
                  <a:pt x="19517" y="91992"/>
                </a:lnTo>
                <a:lnTo>
                  <a:pt x="19517" y="84839"/>
                </a:lnTo>
                <a:lnTo>
                  <a:pt x="20107" y="81583"/>
                </a:lnTo>
                <a:lnTo>
                  <a:pt x="20448" y="80058"/>
                </a:lnTo>
                <a:lnTo>
                  <a:pt x="31559" y="35620"/>
                </a:lnTo>
                <a:close/>
              </a:path>
              <a:path w="52704" h="98425">
                <a:moveTo>
                  <a:pt x="51347" y="72649"/>
                </a:moveTo>
                <a:lnTo>
                  <a:pt x="47042" y="72649"/>
                </a:lnTo>
                <a:lnTo>
                  <a:pt x="46840" y="72920"/>
                </a:lnTo>
                <a:lnTo>
                  <a:pt x="45653" y="75565"/>
                </a:lnTo>
                <a:lnTo>
                  <a:pt x="41764" y="82546"/>
                </a:lnTo>
                <a:lnTo>
                  <a:pt x="36833" y="88419"/>
                </a:lnTo>
                <a:lnTo>
                  <a:pt x="31132" y="92467"/>
                </a:lnTo>
                <a:lnTo>
                  <a:pt x="24937" y="93976"/>
                </a:lnTo>
                <a:lnTo>
                  <a:pt x="36949" y="93976"/>
                </a:lnTo>
                <a:lnTo>
                  <a:pt x="44342" y="87235"/>
                </a:lnTo>
                <a:lnTo>
                  <a:pt x="49560" y="79175"/>
                </a:lnTo>
                <a:lnTo>
                  <a:pt x="51347" y="74632"/>
                </a:lnTo>
                <a:lnTo>
                  <a:pt x="51347" y="72649"/>
                </a:lnTo>
                <a:close/>
              </a:path>
              <a:path w="52704" h="98425">
                <a:moveTo>
                  <a:pt x="52278" y="30059"/>
                </a:moveTo>
                <a:lnTo>
                  <a:pt x="0" y="30059"/>
                </a:lnTo>
                <a:lnTo>
                  <a:pt x="0" y="35620"/>
                </a:lnTo>
                <a:lnTo>
                  <a:pt x="52278" y="35620"/>
                </a:lnTo>
                <a:lnTo>
                  <a:pt x="52278" y="30059"/>
                </a:lnTo>
                <a:close/>
              </a:path>
              <a:path w="52704" h="98425">
                <a:moveTo>
                  <a:pt x="36982" y="0"/>
                </a:moveTo>
                <a:lnTo>
                  <a:pt x="30035" y="0"/>
                </a:lnTo>
                <a:lnTo>
                  <a:pt x="27732" y="2644"/>
                </a:lnTo>
                <a:lnTo>
                  <a:pt x="26192" y="8165"/>
                </a:lnTo>
                <a:lnTo>
                  <a:pt x="24354" y="15575"/>
                </a:lnTo>
                <a:lnTo>
                  <a:pt x="20700" y="30059"/>
                </a:lnTo>
                <a:lnTo>
                  <a:pt x="32948" y="30059"/>
                </a:lnTo>
                <a:lnTo>
                  <a:pt x="38709" y="7155"/>
                </a:lnTo>
                <a:lnTo>
                  <a:pt x="38844" y="6358"/>
                </a:lnTo>
                <a:lnTo>
                  <a:pt x="39166" y="5560"/>
                </a:lnTo>
                <a:lnTo>
                  <a:pt x="39166" y="2185"/>
                </a:lnTo>
                <a:lnTo>
                  <a:pt x="369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58679" y="2836177"/>
            <a:ext cx="7233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3818" y="0"/>
                </a:lnTo>
              </a:path>
            </a:pathLst>
          </a:custGeom>
          <a:ln w="76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94756" y="2800071"/>
            <a:ext cx="0" cy="7233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115"/>
                </a:lnTo>
              </a:path>
            </a:pathLst>
          </a:custGeom>
          <a:ln w="76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48800" y="2795671"/>
            <a:ext cx="35763" cy="65097"/>
          </a:xfrm>
          <a:custGeom>
            <a:avLst/>
            <a:gdLst/>
            <a:ahLst/>
            <a:cxnLst/>
            <a:rect l="l" t="t" r="r" b="b"/>
            <a:pathLst>
              <a:path w="56515" h="102870">
                <a:moveTo>
                  <a:pt x="56306" y="97232"/>
                </a:moveTo>
                <a:lnTo>
                  <a:pt x="1051" y="97232"/>
                </a:lnTo>
                <a:lnTo>
                  <a:pt x="1051" y="102792"/>
                </a:lnTo>
                <a:lnTo>
                  <a:pt x="22265" y="102275"/>
                </a:lnTo>
                <a:lnTo>
                  <a:pt x="56306" y="102275"/>
                </a:lnTo>
                <a:lnTo>
                  <a:pt x="56306" y="97232"/>
                </a:lnTo>
                <a:close/>
              </a:path>
              <a:path w="56515" h="102870">
                <a:moveTo>
                  <a:pt x="56306" y="102275"/>
                </a:moveTo>
                <a:lnTo>
                  <a:pt x="34463" y="102275"/>
                </a:lnTo>
                <a:lnTo>
                  <a:pt x="56306" y="102792"/>
                </a:lnTo>
                <a:lnTo>
                  <a:pt x="56306" y="102275"/>
                </a:lnTo>
                <a:close/>
              </a:path>
              <a:path w="56515" h="102870">
                <a:moveTo>
                  <a:pt x="34931" y="11141"/>
                </a:moveTo>
                <a:lnTo>
                  <a:pt x="22428" y="11141"/>
                </a:lnTo>
                <a:lnTo>
                  <a:pt x="22428" y="97232"/>
                </a:lnTo>
                <a:lnTo>
                  <a:pt x="34931" y="97232"/>
                </a:lnTo>
                <a:lnTo>
                  <a:pt x="34931" y="11141"/>
                </a:lnTo>
                <a:close/>
              </a:path>
              <a:path w="56515" h="102870">
                <a:moveTo>
                  <a:pt x="34659" y="0"/>
                </a:moveTo>
                <a:lnTo>
                  <a:pt x="30306" y="0"/>
                </a:lnTo>
                <a:lnTo>
                  <a:pt x="22301" y="5686"/>
                </a:lnTo>
                <a:lnTo>
                  <a:pt x="13831" y="8642"/>
                </a:lnTo>
                <a:lnTo>
                  <a:pt x="6021" y="9760"/>
                </a:lnTo>
                <a:lnTo>
                  <a:pt x="0" y="9935"/>
                </a:lnTo>
                <a:lnTo>
                  <a:pt x="0" y="15499"/>
                </a:lnTo>
                <a:lnTo>
                  <a:pt x="13888" y="15499"/>
                </a:lnTo>
                <a:lnTo>
                  <a:pt x="22428" y="11141"/>
                </a:lnTo>
                <a:lnTo>
                  <a:pt x="34931" y="11141"/>
                </a:lnTo>
                <a:lnTo>
                  <a:pt x="34931" y="135"/>
                </a:lnTo>
                <a:lnTo>
                  <a:pt x="346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"/>
          <p:cNvSpPr txBox="1"/>
          <p:nvPr/>
        </p:nvSpPr>
        <p:spPr>
          <a:xfrm>
            <a:off x="121254" y="5753100"/>
            <a:ext cx="6792233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lang="en-US" sz="1200" spc="-13" dirty="0"/>
              <a:t>Graves et. al., 2014: Speech Recognition with Deep Recurrent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338942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speech recognition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200" y="952500"/>
            <a:ext cx="7086599" cy="8860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 marR="3215">
              <a:lnSpc>
                <a:spcPct val="100899"/>
              </a:lnSpc>
            </a:pPr>
            <a:r>
              <a:rPr sz="1900" b="1" spc="-28" dirty="0">
                <a:latin typeface="+mj-lt"/>
                <a:cs typeface="Times New Roman"/>
              </a:rPr>
              <a:t>Table </a:t>
            </a:r>
            <a:r>
              <a:rPr sz="1900" b="1" spc="3" dirty="0">
                <a:latin typeface="+mj-lt"/>
                <a:cs typeface="Times New Roman"/>
              </a:rPr>
              <a:t>1</a:t>
            </a:r>
            <a:r>
              <a:rPr sz="1900" spc="3" dirty="0">
                <a:latin typeface="+mj-lt"/>
                <a:cs typeface="Times New Roman"/>
              </a:rPr>
              <a:t>. </a:t>
            </a:r>
            <a:r>
              <a:rPr sz="1900" spc="9" dirty="0">
                <a:latin typeface="+mj-lt"/>
                <a:cs typeface="Times New Roman"/>
              </a:rPr>
              <a:t>TIMIT </a:t>
            </a:r>
            <a:r>
              <a:rPr sz="1900" spc="6" dirty="0">
                <a:latin typeface="+mj-lt"/>
                <a:cs typeface="Times New Roman"/>
              </a:rPr>
              <a:t>Phoneme Recognition Results. ‘Epochs’ </a:t>
            </a:r>
            <a:r>
              <a:rPr sz="1900" spc="3" dirty="0">
                <a:latin typeface="+mj-lt"/>
                <a:cs typeface="Times New Roman"/>
              </a:rPr>
              <a:t>is  </a:t>
            </a:r>
            <a:r>
              <a:rPr sz="1900" spc="6" dirty="0">
                <a:latin typeface="+mj-lt"/>
                <a:cs typeface="Times New Roman"/>
              </a:rPr>
              <a:t>the number of passes through the training set before </a:t>
            </a:r>
            <a:r>
              <a:rPr sz="1900" spc="-16" dirty="0">
                <a:latin typeface="+mj-lt"/>
                <a:cs typeface="Times New Roman"/>
              </a:rPr>
              <a:t>conver</a:t>
            </a:r>
            <a:r>
              <a:rPr sz="1900" spc="6" dirty="0">
                <a:latin typeface="+mj-lt"/>
                <a:cs typeface="Times New Roman"/>
              </a:rPr>
              <a:t>gence. ‘PER’ </a:t>
            </a:r>
            <a:r>
              <a:rPr sz="1900" spc="3" dirty="0">
                <a:latin typeface="+mj-lt"/>
                <a:cs typeface="Times New Roman"/>
              </a:rPr>
              <a:t>is </a:t>
            </a:r>
            <a:r>
              <a:rPr sz="1900" spc="6" dirty="0">
                <a:latin typeface="+mj-lt"/>
                <a:cs typeface="Times New Roman"/>
              </a:rPr>
              <a:t>the phoneme error rate on the core </a:t>
            </a:r>
            <a:r>
              <a:rPr sz="1900" spc="3" dirty="0">
                <a:latin typeface="+mj-lt"/>
                <a:cs typeface="Times New Roman"/>
              </a:rPr>
              <a:t>test</a:t>
            </a:r>
            <a:r>
              <a:rPr sz="1900" spc="104" dirty="0">
                <a:latin typeface="+mj-lt"/>
                <a:cs typeface="Times New Roman"/>
              </a:rPr>
              <a:t> </a:t>
            </a:r>
            <a:r>
              <a:rPr sz="1900" spc="3" dirty="0">
                <a:latin typeface="+mj-lt"/>
                <a:cs typeface="Times New Roman"/>
              </a:rPr>
              <a:t>set.</a:t>
            </a:r>
            <a:endParaRPr sz="1900" dirty="0">
              <a:latin typeface="+mj-lt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214787"/>
              </p:ext>
            </p:extLst>
          </p:nvPr>
        </p:nvGraphicFramePr>
        <p:xfrm>
          <a:off x="1131079" y="2064418"/>
          <a:ext cx="5967443" cy="3689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67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36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383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286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00457">
                <a:tc>
                  <a:txBody>
                    <a:bodyPr/>
                    <a:lstStyle/>
                    <a:p>
                      <a:pPr marL="234950">
                        <a:lnSpc>
                          <a:spcPts val="2825"/>
                        </a:lnSpc>
                      </a:pPr>
                      <a:r>
                        <a:rPr lang="en-US" sz="1600" b="1" spc="105" dirty="0">
                          <a:solidFill>
                            <a:schemeClr val="bg1"/>
                          </a:solidFill>
                          <a:latin typeface="+mj-lt"/>
                          <a:cs typeface="Times New Roman"/>
                        </a:rPr>
                        <a:t>Network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+mj-lt"/>
                        <a:cs typeface="Times New Roman"/>
                      </a:endParaRPr>
                    </a:p>
                  </a:txBody>
                  <a:tcPr marL="0" marR="0" marT="0" marB="0" anchor="ctr">
                    <a:lnT w="15105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ts val="2825"/>
                        </a:lnSpc>
                      </a:pPr>
                      <a:r>
                        <a:rPr lang="en-US" sz="1600" b="1" spc="130" dirty="0">
                          <a:solidFill>
                            <a:schemeClr val="bg1"/>
                          </a:solidFill>
                          <a:latin typeface="+mj-lt"/>
                          <a:cs typeface="Times New Roman"/>
                        </a:rPr>
                        <a:t>Weights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+mj-lt"/>
                        <a:cs typeface="Times New Roman"/>
                      </a:endParaRPr>
                    </a:p>
                  </a:txBody>
                  <a:tcPr marL="0" marR="0" marT="0" marB="0" anchor="ctr">
                    <a:lnT w="15105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2825"/>
                        </a:lnSpc>
                      </a:pPr>
                      <a:r>
                        <a:rPr lang="en-US" sz="1600" b="1" spc="105" dirty="0">
                          <a:solidFill>
                            <a:schemeClr val="bg1"/>
                          </a:solidFill>
                          <a:latin typeface="+mj-lt"/>
                          <a:cs typeface="Times New Roman"/>
                        </a:rPr>
                        <a:t>Epochs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+mj-lt"/>
                        <a:cs typeface="Times New Roman"/>
                      </a:endParaRPr>
                    </a:p>
                  </a:txBody>
                  <a:tcPr marL="0" marR="0" marT="0" marB="0" anchor="ctr">
                    <a:lnT w="15105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ts val="2825"/>
                        </a:lnSpc>
                      </a:pPr>
                      <a:r>
                        <a:rPr lang="en-US" sz="1600" b="1" spc="145" dirty="0">
                          <a:solidFill>
                            <a:schemeClr val="bg1"/>
                          </a:solidFill>
                          <a:latin typeface="+mj-lt"/>
                          <a:cs typeface="Times New Roman"/>
                        </a:rPr>
                        <a:t>PER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+mj-lt"/>
                        <a:cs typeface="Times New Roman"/>
                      </a:endParaRPr>
                    </a:p>
                  </a:txBody>
                  <a:tcPr marL="0" marR="0" marT="0" marB="0" anchor="ctr">
                    <a:lnT w="15105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2262">
                <a:tc>
                  <a:txBody>
                    <a:bodyPr/>
                    <a:lstStyle/>
                    <a:p>
                      <a:pPr marL="234950">
                        <a:lnSpc>
                          <a:spcPts val="2825"/>
                        </a:lnSpc>
                      </a:pPr>
                      <a:r>
                        <a:rPr lang="en-US" sz="1400" spc="114" dirty="0">
                          <a:latin typeface="+mj-lt"/>
                          <a:cs typeface="Times New Roman"/>
                        </a:rPr>
                        <a:t>Ctc-3</a:t>
                      </a:r>
                      <a:r>
                        <a:rPr lang="en-US" sz="1100" spc="114" dirty="0">
                          <a:latin typeface="+mj-lt"/>
                          <a:cs typeface="Times New Roman"/>
                        </a:rPr>
                        <a:t>l</a:t>
                      </a:r>
                      <a:r>
                        <a:rPr lang="en-US" sz="1400" spc="114" dirty="0">
                          <a:latin typeface="+mj-lt"/>
                          <a:cs typeface="Times New Roman"/>
                        </a:rPr>
                        <a:t>-500</a:t>
                      </a:r>
                      <a:r>
                        <a:rPr lang="en-US" sz="1100" spc="114" dirty="0">
                          <a:latin typeface="+mj-lt"/>
                          <a:cs typeface="Times New Roman"/>
                        </a:rPr>
                        <a:t>h</a:t>
                      </a:r>
                      <a:r>
                        <a:rPr lang="en-US" sz="1400" spc="114" dirty="0">
                          <a:latin typeface="+mj-lt"/>
                          <a:cs typeface="Times New Roman"/>
                        </a:rPr>
                        <a:t>-</a:t>
                      </a:r>
                      <a:r>
                        <a:rPr lang="en-US" sz="1100" spc="114" dirty="0">
                          <a:latin typeface="+mj-lt"/>
                          <a:cs typeface="Times New Roman"/>
                        </a:rPr>
                        <a:t>tanh</a:t>
                      </a:r>
                      <a:endParaRPr lang="en-US" sz="1100" dirty="0">
                        <a:latin typeface="+mj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CD8"/>
                    </a:solidFill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ts val="2825"/>
                        </a:lnSpc>
                      </a:pPr>
                      <a:r>
                        <a:rPr lang="en-US" sz="1400" spc="145" dirty="0">
                          <a:latin typeface="+mj-lt"/>
                          <a:cs typeface="Times New Roman"/>
                        </a:rPr>
                        <a:t>3.7m</a:t>
                      </a:r>
                      <a:endParaRPr lang="en-US" sz="1400" dirty="0">
                        <a:latin typeface="+mj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CD8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2825"/>
                        </a:lnSpc>
                      </a:pPr>
                      <a:r>
                        <a:rPr lang="en-US" sz="1400" spc="140" dirty="0">
                          <a:latin typeface="+mj-lt"/>
                          <a:cs typeface="Times New Roman"/>
                        </a:rPr>
                        <a:t>107</a:t>
                      </a:r>
                      <a:endParaRPr lang="en-US" sz="1400" dirty="0">
                        <a:latin typeface="+mj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CD8"/>
                    </a:solidFill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ts val="2825"/>
                        </a:lnSpc>
                      </a:pPr>
                      <a:r>
                        <a:rPr lang="en-US" sz="1400" spc="145" dirty="0">
                          <a:latin typeface="+mj-lt"/>
                          <a:cs typeface="Times New Roman"/>
                        </a:rPr>
                        <a:t>37.6%</a:t>
                      </a:r>
                      <a:endParaRPr lang="en-US" sz="1400" dirty="0">
                        <a:latin typeface="+mj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2343">
                <a:tc>
                  <a:txBody>
                    <a:bodyPr/>
                    <a:lstStyle/>
                    <a:p>
                      <a:pPr marL="234950">
                        <a:lnSpc>
                          <a:spcPts val="2885"/>
                        </a:lnSpc>
                      </a:pPr>
                      <a:r>
                        <a:rPr lang="en-US" sz="1400" spc="125" dirty="0">
                          <a:latin typeface="+mj-lt"/>
                          <a:cs typeface="Times New Roman"/>
                        </a:rPr>
                        <a:t>Ctc-1</a:t>
                      </a:r>
                      <a:r>
                        <a:rPr lang="en-US" sz="1100" spc="125" dirty="0">
                          <a:latin typeface="+mj-lt"/>
                          <a:cs typeface="Times New Roman"/>
                        </a:rPr>
                        <a:t>l</a:t>
                      </a:r>
                      <a:r>
                        <a:rPr lang="en-US" sz="1400" spc="125" dirty="0">
                          <a:latin typeface="+mj-lt"/>
                          <a:cs typeface="Times New Roman"/>
                        </a:rPr>
                        <a:t>-250</a:t>
                      </a:r>
                      <a:r>
                        <a:rPr lang="en-US" sz="1100" spc="125" dirty="0">
                          <a:latin typeface="+mj-lt"/>
                          <a:cs typeface="Times New Roman"/>
                        </a:rPr>
                        <a:t>h</a:t>
                      </a:r>
                      <a:endParaRPr lang="en-US" sz="1100" dirty="0">
                        <a:latin typeface="+mj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CD8"/>
                    </a:solidFill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ts val="2885"/>
                        </a:lnSpc>
                      </a:pPr>
                      <a:r>
                        <a:rPr lang="en-US" sz="1400" spc="145" dirty="0">
                          <a:latin typeface="+mj-lt"/>
                          <a:cs typeface="Times New Roman"/>
                        </a:rPr>
                        <a:t>0.8m</a:t>
                      </a:r>
                      <a:endParaRPr lang="en-US" sz="1400" dirty="0">
                        <a:latin typeface="+mj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CD8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2885"/>
                        </a:lnSpc>
                      </a:pPr>
                      <a:r>
                        <a:rPr lang="en-US" sz="1400" spc="140" dirty="0">
                          <a:latin typeface="+mj-lt"/>
                          <a:cs typeface="Times New Roman"/>
                        </a:rPr>
                        <a:t>82</a:t>
                      </a:r>
                      <a:endParaRPr lang="en-US" sz="1400" dirty="0">
                        <a:latin typeface="+mj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CD8"/>
                    </a:solidFill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ts val="2885"/>
                        </a:lnSpc>
                      </a:pPr>
                      <a:r>
                        <a:rPr lang="en-US" sz="1400" spc="145" dirty="0">
                          <a:latin typeface="+mj-lt"/>
                          <a:cs typeface="Times New Roman"/>
                        </a:rPr>
                        <a:t>23.9%</a:t>
                      </a:r>
                      <a:endParaRPr lang="en-US" sz="1400" dirty="0">
                        <a:latin typeface="+mj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2343">
                <a:tc>
                  <a:txBody>
                    <a:bodyPr/>
                    <a:lstStyle/>
                    <a:p>
                      <a:pPr marL="234950">
                        <a:lnSpc>
                          <a:spcPts val="2885"/>
                        </a:lnSpc>
                      </a:pPr>
                      <a:r>
                        <a:rPr lang="en-US" sz="1400" spc="125" dirty="0">
                          <a:latin typeface="+mj-lt"/>
                          <a:cs typeface="Times New Roman"/>
                        </a:rPr>
                        <a:t>Ctc-1</a:t>
                      </a:r>
                      <a:r>
                        <a:rPr lang="en-US" sz="1100" spc="125" dirty="0">
                          <a:latin typeface="+mj-lt"/>
                          <a:cs typeface="Times New Roman"/>
                        </a:rPr>
                        <a:t>l</a:t>
                      </a:r>
                      <a:r>
                        <a:rPr lang="en-US" sz="1400" spc="125" dirty="0">
                          <a:latin typeface="+mj-lt"/>
                          <a:cs typeface="Times New Roman"/>
                        </a:rPr>
                        <a:t>-622</a:t>
                      </a:r>
                      <a:r>
                        <a:rPr lang="en-US" sz="1100" spc="125" dirty="0">
                          <a:latin typeface="+mj-lt"/>
                          <a:cs typeface="Times New Roman"/>
                        </a:rPr>
                        <a:t>h</a:t>
                      </a:r>
                      <a:endParaRPr lang="en-US" sz="1100" dirty="0">
                        <a:latin typeface="+mj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CD8"/>
                    </a:solidFill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ts val="2885"/>
                        </a:lnSpc>
                      </a:pPr>
                      <a:r>
                        <a:rPr lang="en-US" sz="1400" spc="145" dirty="0">
                          <a:latin typeface="+mj-lt"/>
                          <a:cs typeface="Times New Roman"/>
                        </a:rPr>
                        <a:t>3.8m</a:t>
                      </a:r>
                      <a:endParaRPr lang="en-US" sz="1400" dirty="0">
                        <a:latin typeface="+mj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CD8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2885"/>
                        </a:lnSpc>
                      </a:pPr>
                      <a:r>
                        <a:rPr lang="en-US" sz="1400" spc="140" dirty="0">
                          <a:latin typeface="+mj-lt"/>
                          <a:cs typeface="Times New Roman"/>
                        </a:rPr>
                        <a:t>87</a:t>
                      </a:r>
                      <a:endParaRPr lang="en-US" sz="1400" dirty="0">
                        <a:latin typeface="+mj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CD8"/>
                    </a:solidFill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ts val="2885"/>
                        </a:lnSpc>
                      </a:pPr>
                      <a:r>
                        <a:rPr lang="en-US" sz="1400" spc="145" dirty="0">
                          <a:latin typeface="+mj-lt"/>
                          <a:cs typeface="Times New Roman"/>
                        </a:rPr>
                        <a:t>23.0%</a:t>
                      </a:r>
                      <a:endParaRPr lang="en-US" sz="1400" dirty="0">
                        <a:latin typeface="+mj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2343">
                <a:tc>
                  <a:txBody>
                    <a:bodyPr/>
                    <a:lstStyle/>
                    <a:p>
                      <a:pPr marL="234950">
                        <a:lnSpc>
                          <a:spcPts val="2885"/>
                        </a:lnSpc>
                      </a:pPr>
                      <a:r>
                        <a:rPr lang="en-US" sz="1400" spc="125" dirty="0">
                          <a:latin typeface="+mj-lt"/>
                          <a:cs typeface="Times New Roman"/>
                        </a:rPr>
                        <a:t>Ctc-2</a:t>
                      </a:r>
                      <a:r>
                        <a:rPr lang="en-US" sz="1100" spc="125" dirty="0">
                          <a:latin typeface="+mj-lt"/>
                          <a:cs typeface="Times New Roman"/>
                        </a:rPr>
                        <a:t>l</a:t>
                      </a:r>
                      <a:r>
                        <a:rPr lang="en-US" sz="1400" spc="125" dirty="0">
                          <a:latin typeface="+mj-lt"/>
                          <a:cs typeface="Times New Roman"/>
                        </a:rPr>
                        <a:t>-250</a:t>
                      </a:r>
                      <a:r>
                        <a:rPr lang="en-US" sz="1100" spc="125" dirty="0">
                          <a:latin typeface="+mj-lt"/>
                          <a:cs typeface="Times New Roman"/>
                        </a:rPr>
                        <a:t>h</a:t>
                      </a:r>
                      <a:endParaRPr lang="en-US" sz="1100" dirty="0">
                        <a:latin typeface="+mj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CD8"/>
                    </a:solidFill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ts val="2885"/>
                        </a:lnSpc>
                      </a:pPr>
                      <a:r>
                        <a:rPr lang="en-US" sz="1400" spc="145" dirty="0">
                          <a:latin typeface="+mj-lt"/>
                          <a:cs typeface="Times New Roman"/>
                        </a:rPr>
                        <a:t>2.3m</a:t>
                      </a:r>
                      <a:endParaRPr lang="en-US" sz="1400" dirty="0">
                        <a:latin typeface="+mj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CD8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2885"/>
                        </a:lnSpc>
                      </a:pPr>
                      <a:r>
                        <a:rPr lang="en-US" sz="1400" spc="140" dirty="0">
                          <a:latin typeface="+mj-lt"/>
                          <a:cs typeface="Times New Roman"/>
                        </a:rPr>
                        <a:t>55</a:t>
                      </a:r>
                      <a:endParaRPr lang="en-US" sz="1400" dirty="0">
                        <a:latin typeface="+mj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CD8"/>
                    </a:solidFill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ts val="2885"/>
                        </a:lnSpc>
                      </a:pPr>
                      <a:r>
                        <a:rPr lang="en-US" sz="1400" spc="145" dirty="0">
                          <a:latin typeface="+mj-lt"/>
                          <a:cs typeface="Times New Roman"/>
                        </a:rPr>
                        <a:t>21.0%</a:t>
                      </a:r>
                      <a:endParaRPr lang="en-US" sz="1400" dirty="0">
                        <a:latin typeface="+mj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2343">
                <a:tc>
                  <a:txBody>
                    <a:bodyPr/>
                    <a:lstStyle/>
                    <a:p>
                      <a:pPr marL="234950">
                        <a:lnSpc>
                          <a:spcPts val="2885"/>
                        </a:lnSpc>
                      </a:pPr>
                      <a:r>
                        <a:rPr lang="en-US" sz="1400" spc="125" dirty="0">
                          <a:latin typeface="+mj-lt"/>
                          <a:cs typeface="Times New Roman"/>
                        </a:rPr>
                        <a:t>Ctc-3</a:t>
                      </a:r>
                      <a:r>
                        <a:rPr lang="en-US" sz="1100" spc="125" dirty="0">
                          <a:latin typeface="+mj-lt"/>
                          <a:cs typeface="Times New Roman"/>
                        </a:rPr>
                        <a:t>l</a:t>
                      </a:r>
                      <a:r>
                        <a:rPr lang="en-US" sz="1400" spc="125" dirty="0">
                          <a:latin typeface="+mj-lt"/>
                          <a:cs typeface="Times New Roman"/>
                        </a:rPr>
                        <a:t>-421</a:t>
                      </a:r>
                      <a:r>
                        <a:rPr lang="en-US" sz="1100" spc="125" dirty="0">
                          <a:latin typeface="+mj-lt"/>
                          <a:cs typeface="Times New Roman"/>
                        </a:rPr>
                        <a:t>h</a:t>
                      </a:r>
                      <a:r>
                        <a:rPr lang="en-US" sz="1400" spc="125" dirty="0">
                          <a:latin typeface="+mj-lt"/>
                          <a:cs typeface="Times New Roman"/>
                        </a:rPr>
                        <a:t>-</a:t>
                      </a:r>
                      <a:r>
                        <a:rPr lang="en-US" sz="1100" spc="125" dirty="0">
                          <a:latin typeface="+mj-lt"/>
                          <a:cs typeface="Times New Roman"/>
                        </a:rPr>
                        <a:t>uni</a:t>
                      </a:r>
                      <a:endParaRPr lang="en-US" sz="1100" dirty="0">
                        <a:latin typeface="+mj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CD8"/>
                    </a:solidFill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ts val="2885"/>
                        </a:lnSpc>
                      </a:pPr>
                      <a:r>
                        <a:rPr lang="en-US" sz="1400" spc="145" dirty="0">
                          <a:latin typeface="+mj-lt"/>
                          <a:cs typeface="Times New Roman"/>
                        </a:rPr>
                        <a:t>3.8m</a:t>
                      </a:r>
                      <a:endParaRPr lang="en-US" sz="1400" dirty="0">
                        <a:latin typeface="+mj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CD8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2885"/>
                        </a:lnSpc>
                      </a:pPr>
                      <a:r>
                        <a:rPr lang="en-US" sz="1400" spc="140" dirty="0">
                          <a:latin typeface="+mj-lt"/>
                          <a:cs typeface="Times New Roman"/>
                        </a:rPr>
                        <a:t>115</a:t>
                      </a:r>
                      <a:endParaRPr lang="en-US" sz="1400" dirty="0">
                        <a:latin typeface="+mj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CD8"/>
                    </a:solidFill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ts val="2885"/>
                        </a:lnSpc>
                      </a:pPr>
                      <a:r>
                        <a:rPr lang="en-US" sz="1400" spc="145" dirty="0">
                          <a:latin typeface="+mj-lt"/>
                          <a:cs typeface="Times New Roman"/>
                        </a:rPr>
                        <a:t>19.6%</a:t>
                      </a:r>
                      <a:endParaRPr lang="en-US" sz="1400" dirty="0">
                        <a:latin typeface="+mj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2343">
                <a:tc>
                  <a:txBody>
                    <a:bodyPr/>
                    <a:lstStyle/>
                    <a:p>
                      <a:pPr marL="234950">
                        <a:lnSpc>
                          <a:spcPts val="2880"/>
                        </a:lnSpc>
                      </a:pPr>
                      <a:r>
                        <a:rPr lang="en-US" sz="1400" spc="125" dirty="0">
                          <a:latin typeface="+mj-lt"/>
                          <a:cs typeface="Times New Roman"/>
                        </a:rPr>
                        <a:t>Ctc-3</a:t>
                      </a:r>
                      <a:r>
                        <a:rPr lang="en-US" sz="1100" spc="125" dirty="0">
                          <a:latin typeface="+mj-lt"/>
                          <a:cs typeface="Times New Roman"/>
                        </a:rPr>
                        <a:t>l</a:t>
                      </a:r>
                      <a:r>
                        <a:rPr lang="en-US" sz="1400" spc="125" dirty="0">
                          <a:latin typeface="+mj-lt"/>
                          <a:cs typeface="Times New Roman"/>
                        </a:rPr>
                        <a:t>-250</a:t>
                      </a:r>
                      <a:r>
                        <a:rPr lang="en-US" sz="1100" spc="125" dirty="0">
                          <a:latin typeface="+mj-lt"/>
                          <a:cs typeface="Times New Roman"/>
                        </a:rPr>
                        <a:t>h</a:t>
                      </a:r>
                      <a:endParaRPr lang="en-US" sz="1100" dirty="0">
                        <a:latin typeface="+mj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CD8"/>
                    </a:solidFill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ts val="2880"/>
                        </a:lnSpc>
                      </a:pPr>
                      <a:r>
                        <a:rPr lang="en-US" sz="1400" spc="145" dirty="0">
                          <a:latin typeface="+mj-lt"/>
                          <a:cs typeface="Times New Roman"/>
                        </a:rPr>
                        <a:t>3.8m</a:t>
                      </a:r>
                      <a:endParaRPr lang="en-US" sz="1400" dirty="0">
                        <a:latin typeface="+mj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CD8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2880"/>
                        </a:lnSpc>
                      </a:pPr>
                      <a:r>
                        <a:rPr lang="en-US" sz="1400" spc="140" dirty="0">
                          <a:latin typeface="+mj-lt"/>
                          <a:cs typeface="Times New Roman"/>
                        </a:rPr>
                        <a:t>124</a:t>
                      </a:r>
                      <a:endParaRPr lang="en-US" sz="1400" dirty="0">
                        <a:latin typeface="+mj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CD8"/>
                    </a:solidFill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ts val="2880"/>
                        </a:lnSpc>
                      </a:pPr>
                      <a:r>
                        <a:rPr lang="en-US" sz="1400" spc="145" dirty="0">
                          <a:latin typeface="+mj-lt"/>
                          <a:cs typeface="Times New Roman"/>
                        </a:rPr>
                        <a:t>18.6%</a:t>
                      </a:r>
                      <a:endParaRPr lang="en-US" sz="1400" dirty="0">
                        <a:latin typeface="+mj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2343">
                <a:tc>
                  <a:txBody>
                    <a:bodyPr/>
                    <a:lstStyle/>
                    <a:p>
                      <a:pPr marL="234950">
                        <a:lnSpc>
                          <a:spcPts val="2885"/>
                        </a:lnSpc>
                      </a:pPr>
                      <a:r>
                        <a:rPr lang="en-US" sz="1400" spc="125" dirty="0">
                          <a:latin typeface="+mj-lt"/>
                          <a:cs typeface="Times New Roman"/>
                        </a:rPr>
                        <a:t>Ctc-5</a:t>
                      </a:r>
                      <a:r>
                        <a:rPr lang="en-US" sz="1100" spc="125" dirty="0">
                          <a:latin typeface="+mj-lt"/>
                          <a:cs typeface="Times New Roman"/>
                        </a:rPr>
                        <a:t>l</a:t>
                      </a:r>
                      <a:r>
                        <a:rPr lang="en-US" sz="1400" spc="125" dirty="0">
                          <a:latin typeface="+mj-lt"/>
                          <a:cs typeface="Times New Roman"/>
                        </a:rPr>
                        <a:t>-250</a:t>
                      </a:r>
                      <a:r>
                        <a:rPr lang="en-US" sz="1100" spc="125" dirty="0">
                          <a:latin typeface="+mj-lt"/>
                          <a:cs typeface="Times New Roman"/>
                        </a:rPr>
                        <a:t>h</a:t>
                      </a:r>
                      <a:endParaRPr lang="en-US" sz="1100" dirty="0">
                        <a:latin typeface="+mj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CD8"/>
                    </a:solidFill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ts val="2885"/>
                        </a:lnSpc>
                      </a:pPr>
                      <a:r>
                        <a:rPr lang="en-US" sz="1400" spc="145" dirty="0">
                          <a:latin typeface="+mj-lt"/>
                          <a:cs typeface="Times New Roman"/>
                        </a:rPr>
                        <a:t>6.8m</a:t>
                      </a:r>
                      <a:endParaRPr lang="en-US" sz="1400" dirty="0">
                        <a:latin typeface="+mj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CD8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2885"/>
                        </a:lnSpc>
                      </a:pPr>
                      <a:r>
                        <a:rPr lang="en-US" sz="1400" spc="140" dirty="0">
                          <a:latin typeface="+mj-lt"/>
                          <a:cs typeface="Times New Roman"/>
                        </a:rPr>
                        <a:t>150</a:t>
                      </a:r>
                      <a:endParaRPr lang="en-US" sz="1400" dirty="0">
                        <a:latin typeface="+mj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CD8"/>
                    </a:solidFill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ts val="2885"/>
                        </a:lnSpc>
                      </a:pPr>
                      <a:r>
                        <a:rPr lang="en-US" sz="1400" spc="145" dirty="0">
                          <a:latin typeface="+mj-lt"/>
                          <a:cs typeface="Times New Roman"/>
                        </a:rPr>
                        <a:t>18.4%</a:t>
                      </a:r>
                      <a:endParaRPr lang="en-US" sz="1400" dirty="0">
                        <a:latin typeface="+mj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2343">
                <a:tc>
                  <a:txBody>
                    <a:bodyPr/>
                    <a:lstStyle/>
                    <a:p>
                      <a:pPr marL="234950">
                        <a:lnSpc>
                          <a:spcPts val="2885"/>
                        </a:lnSpc>
                      </a:pPr>
                      <a:r>
                        <a:rPr lang="en-US" sz="1400" spc="125" dirty="0">
                          <a:latin typeface="+mj-lt"/>
                          <a:cs typeface="Times New Roman"/>
                        </a:rPr>
                        <a:t>T</a:t>
                      </a:r>
                      <a:r>
                        <a:rPr lang="en-US" sz="1100" spc="125" dirty="0">
                          <a:latin typeface="+mj-lt"/>
                          <a:cs typeface="Times New Roman"/>
                        </a:rPr>
                        <a:t>rans</a:t>
                      </a:r>
                      <a:r>
                        <a:rPr lang="en-US" sz="1400" spc="125" dirty="0">
                          <a:latin typeface="+mj-lt"/>
                          <a:cs typeface="Times New Roman"/>
                        </a:rPr>
                        <a:t>-3</a:t>
                      </a:r>
                      <a:r>
                        <a:rPr lang="en-US" sz="1100" spc="125" dirty="0">
                          <a:latin typeface="+mj-lt"/>
                          <a:cs typeface="Times New Roman"/>
                        </a:rPr>
                        <a:t>l</a:t>
                      </a:r>
                      <a:r>
                        <a:rPr lang="en-US" sz="1400" spc="125" dirty="0">
                          <a:latin typeface="+mj-lt"/>
                          <a:cs typeface="Times New Roman"/>
                        </a:rPr>
                        <a:t>-250</a:t>
                      </a:r>
                      <a:r>
                        <a:rPr lang="en-US" sz="1100" spc="125" dirty="0">
                          <a:latin typeface="+mj-lt"/>
                          <a:cs typeface="Times New Roman"/>
                        </a:rPr>
                        <a:t>h</a:t>
                      </a:r>
                      <a:endParaRPr lang="en-US" sz="1100" dirty="0">
                        <a:latin typeface="+mj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CD8"/>
                    </a:solidFill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ts val="2885"/>
                        </a:lnSpc>
                      </a:pPr>
                      <a:r>
                        <a:rPr lang="en-US" sz="1400" spc="145" dirty="0">
                          <a:latin typeface="+mj-lt"/>
                          <a:cs typeface="Times New Roman"/>
                        </a:rPr>
                        <a:t>4.3m</a:t>
                      </a:r>
                      <a:endParaRPr lang="en-US" sz="1400" dirty="0">
                        <a:latin typeface="+mj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CD8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2885"/>
                        </a:lnSpc>
                      </a:pPr>
                      <a:r>
                        <a:rPr lang="en-US" sz="1400" spc="140" dirty="0">
                          <a:latin typeface="+mj-lt"/>
                          <a:cs typeface="Times New Roman"/>
                        </a:rPr>
                        <a:t>112</a:t>
                      </a:r>
                      <a:endParaRPr lang="en-US" sz="1400" dirty="0">
                        <a:latin typeface="+mj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CD8"/>
                    </a:solidFill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ts val="2885"/>
                        </a:lnSpc>
                      </a:pPr>
                      <a:r>
                        <a:rPr lang="en-US" sz="1400" spc="145" dirty="0">
                          <a:latin typeface="+mj-lt"/>
                          <a:cs typeface="Times New Roman"/>
                        </a:rPr>
                        <a:t>18.3%</a:t>
                      </a:r>
                      <a:endParaRPr lang="en-US" sz="1400" dirty="0">
                        <a:latin typeface="+mj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2262">
                <a:tc>
                  <a:txBody>
                    <a:bodyPr/>
                    <a:lstStyle/>
                    <a:p>
                      <a:pPr marL="234950">
                        <a:lnSpc>
                          <a:spcPts val="2845"/>
                        </a:lnSpc>
                      </a:pPr>
                      <a:r>
                        <a:rPr lang="en-US" sz="1400" b="1" spc="125" dirty="0">
                          <a:latin typeface="+mj-lt"/>
                          <a:cs typeface="Times New Roman"/>
                        </a:rPr>
                        <a:t>P</a:t>
                      </a:r>
                      <a:r>
                        <a:rPr lang="en-US" sz="1100" b="1" spc="125" dirty="0">
                          <a:latin typeface="+mj-lt"/>
                          <a:cs typeface="Times New Roman"/>
                        </a:rPr>
                        <a:t>re</a:t>
                      </a:r>
                      <a:r>
                        <a:rPr lang="en-US" sz="1400" b="1" spc="125" dirty="0">
                          <a:latin typeface="+mj-lt"/>
                          <a:cs typeface="Times New Roman"/>
                        </a:rPr>
                        <a:t>t</a:t>
                      </a:r>
                      <a:r>
                        <a:rPr lang="en-US" sz="1100" b="1" spc="125" dirty="0">
                          <a:latin typeface="+mj-lt"/>
                          <a:cs typeface="Times New Roman"/>
                        </a:rPr>
                        <a:t>rans</a:t>
                      </a:r>
                      <a:r>
                        <a:rPr lang="en-US" sz="1400" b="1" spc="125" dirty="0">
                          <a:latin typeface="+mj-lt"/>
                          <a:cs typeface="Times New Roman"/>
                        </a:rPr>
                        <a:t>-3</a:t>
                      </a:r>
                      <a:r>
                        <a:rPr lang="en-US" sz="1100" b="1" spc="125" dirty="0">
                          <a:latin typeface="+mj-lt"/>
                          <a:cs typeface="Times New Roman"/>
                        </a:rPr>
                        <a:t>l</a:t>
                      </a:r>
                      <a:r>
                        <a:rPr lang="en-US" sz="1400" b="1" spc="125" dirty="0">
                          <a:latin typeface="+mj-lt"/>
                          <a:cs typeface="Times New Roman"/>
                        </a:rPr>
                        <a:t>-250</a:t>
                      </a:r>
                      <a:r>
                        <a:rPr lang="en-US" sz="1100" b="1" spc="125" dirty="0">
                          <a:latin typeface="+mj-lt"/>
                          <a:cs typeface="Times New Roman"/>
                        </a:rPr>
                        <a:t>h</a:t>
                      </a:r>
                      <a:endParaRPr lang="en-US" sz="1100" dirty="0">
                        <a:latin typeface="+mj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CD8"/>
                    </a:solidFill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ts val="2845"/>
                        </a:lnSpc>
                      </a:pPr>
                      <a:r>
                        <a:rPr lang="en-US" sz="1400" b="1" spc="145" dirty="0">
                          <a:latin typeface="+mj-lt"/>
                          <a:cs typeface="Times New Roman"/>
                        </a:rPr>
                        <a:t>4.3m</a:t>
                      </a:r>
                      <a:endParaRPr lang="en-US" sz="1400" dirty="0">
                        <a:latin typeface="+mj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CD8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2845"/>
                        </a:lnSpc>
                      </a:pPr>
                      <a:r>
                        <a:rPr lang="en-US" sz="1400" b="1" spc="140" dirty="0">
                          <a:latin typeface="+mj-lt"/>
                          <a:cs typeface="Times New Roman"/>
                        </a:rPr>
                        <a:t>144</a:t>
                      </a:r>
                      <a:endParaRPr lang="en-US" sz="1400" dirty="0">
                        <a:latin typeface="+mj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CD8"/>
                    </a:solidFill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ts val="2845"/>
                        </a:lnSpc>
                      </a:pPr>
                      <a:r>
                        <a:rPr lang="en-US" sz="1400" b="1" spc="145" dirty="0">
                          <a:latin typeface="+mj-lt"/>
                          <a:cs typeface="Times New Roman"/>
                        </a:rPr>
                        <a:t>17.7%</a:t>
                      </a:r>
                      <a:endParaRPr lang="en-US" sz="1400" dirty="0">
                        <a:latin typeface="+mj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11" name="object 4"/>
          <p:cNvSpPr txBox="1"/>
          <p:nvPr/>
        </p:nvSpPr>
        <p:spPr>
          <a:xfrm>
            <a:off x="121254" y="5753100"/>
            <a:ext cx="6792233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lang="en-US" sz="1200" spc="-13" dirty="0"/>
              <a:t>Graves et. al., 2014: Speech Recognition with Deep Recurrent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796307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to sequence learning</a:t>
            </a:r>
          </a:p>
        </p:txBody>
      </p:sp>
      <p:sp>
        <p:nvSpPr>
          <p:cNvPr id="105" name="Text Placeholder 10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 C → W X Y Z</a:t>
            </a:r>
          </a:p>
          <a:p>
            <a:r>
              <a:rPr lang="en-US" dirty="0"/>
              <a:t>Machine translation</a:t>
            </a:r>
          </a:p>
          <a:p>
            <a:r>
              <a:rPr lang="en-US" dirty="0"/>
              <a:t>Short text response generation sentence summarization</a:t>
            </a:r>
          </a:p>
          <a:p>
            <a:endParaRPr lang="en-US" dirty="0"/>
          </a:p>
        </p:txBody>
      </p:sp>
      <p:grpSp>
        <p:nvGrpSpPr>
          <p:cNvPr id="107" name="Group 106"/>
          <p:cNvGrpSpPr/>
          <p:nvPr/>
        </p:nvGrpSpPr>
        <p:grpSpPr>
          <a:xfrm>
            <a:off x="308303" y="3467100"/>
            <a:ext cx="7609102" cy="1495582"/>
            <a:chOff x="308303" y="3695700"/>
            <a:chExt cx="7609102" cy="1495582"/>
          </a:xfrm>
        </p:grpSpPr>
        <p:sp>
          <p:nvSpPr>
            <p:cNvPr id="3" name="object 3"/>
            <p:cNvSpPr/>
            <p:nvPr/>
          </p:nvSpPr>
          <p:spPr>
            <a:xfrm>
              <a:off x="308303" y="4300899"/>
              <a:ext cx="574625" cy="272445"/>
            </a:xfrm>
            <a:custGeom>
              <a:avLst/>
              <a:gdLst/>
              <a:ahLst/>
              <a:cxnLst/>
              <a:rect l="l" t="t" r="r" b="b"/>
              <a:pathLst>
                <a:path w="908050" h="430529">
                  <a:moveTo>
                    <a:pt x="0" y="430488"/>
                  </a:moveTo>
                  <a:lnTo>
                    <a:pt x="907437" y="430488"/>
                  </a:lnTo>
                  <a:lnTo>
                    <a:pt x="907437" y="0"/>
                  </a:lnTo>
                  <a:lnTo>
                    <a:pt x="0" y="0"/>
                  </a:lnTo>
                  <a:lnTo>
                    <a:pt x="0" y="430488"/>
                  </a:lnTo>
                  <a:close/>
                </a:path>
              </a:pathLst>
            </a:custGeom>
            <a:ln w="226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5417" y="4643104"/>
              <a:ext cx="0" cy="374913"/>
            </a:xfrm>
            <a:custGeom>
              <a:avLst/>
              <a:gdLst/>
              <a:ahLst/>
              <a:cxnLst/>
              <a:rect l="l" t="t" r="r" b="b"/>
              <a:pathLst>
                <a:path h="592454">
                  <a:moveTo>
                    <a:pt x="0" y="592098"/>
                  </a:moveTo>
                  <a:lnTo>
                    <a:pt x="0" y="0"/>
                  </a:lnTo>
                </a:path>
              </a:pathLst>
            </a:custGeom>
            <a:ln w="22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9528" y="4589349"/>
              <a:ext cx="71928" cy="71928"/>
            </a:xfrm>
            <a:custGeom>
              <a:avLst/>
              <a:gdLst/>
              <a:ahLst/>
              <a:cxnLst/>
              <a:rect l="l" t="t" r="r" b="b"/>
              <a:pathLst>
                <a:path w="113665" h="113665">
                  <a:moveTo>
                    <a:pt x="56714" y="0"/>
                  </a:moveTo>
                  <a:lnTo>
                    <a:pt x="0" y="113285"/>
                  </a:lnTo>
                  <a:lnTo>
                    <a:pt x="56714" y="84946"/>
                  </a:lnTo>
                  <a:lnTo>
                    <a:pt x="99240" y="84946"/>
                  </a:lnTo>
                  <a:lnTo>
                    <a:pt x="56714" y="0"/>
                  </a:lnTo>
                  <a:close/>
                </a:path>
                <a:path w="113665" h="113665">
                  <a:moveTo>
                    <a:pt x="99240" y="84946"/>
                  </a:moveTo>
                  <a:lnTo>
                    <a:pt x="56714" y="84946"/>
                  </a:lnTo>
                  <a:lnTo>
                    <a:pt x="113428" y="113285"/>
                  </a:lnTo>
                  <a:lnTo>
                    <a:pt x="99240" y="849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9528" y="4589348"/>
              <a:ext cx="71928" cy="71928"/>
            </a:xfrm>
            <a:custGeom>
              <a:avLst/>
              <a:gdLst/>
              <a:ahLst/>
              <a:cxnLst/>
              <a:rect l="l" t="t" r="r" b="b"/>
              <a:pathLst>
                <a:path w="113665" h="113665">
                  <a:moveTo>
                    <a:pt x="56713" y="0"/>
                  </a:moveTo>
                  <a:lnTo>
                    <a:pt x="113427" y="113285"/>
                  </a:lnTo>
                  <a:lnTo>
                    <a:pt x="56713" y="84947"/>
                  </a:lnTo>
                  <a:lnTo>
                    <a:pt x="0" y="113285"/>
                  </a:lnTo>
                  <a:lnTo>
                    <a:pt x="56713" y="0"/>
                  </a:lnTo>
                  <a:close/>
                </a:path>
              </a:pathLst>
            </a:custGeom>
            <a:ln w="22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13225" y="4300899"/>
              <a:ext cx="574625" cy="272445"/>
            </a:xfrm>
            <a:custGeom>
              <a:avLst/>
              <a:gdLst/>
              <a:ahLst/>
              <a:cxnLst/>
              <a:rect l="l" t="t" r="r" b="b"/>
              <a:pathLst>
                <a:path w="908050" h="430529">
                  <a:moveTo>
                    <a:pt x="0" y="430488"/>
                  </a:moveTo>
                  <a:lnTo>
                    <a:pt x="907450" y="430488"/>
                  </a:lnTo>
                  <a:lnTo>
                    <a:pt x="907450" y="0"/>
                  </a:lnTo>
                  <a:lnTo>
                    <a:pt x="0" y="0"/>
                  </a:lnTo>
                  <a:lnTo>
                    <a:pt x="0" y="430488"/>
                  </a:lnTo>
                  <a:close/>
                </a:path>
              </a:pathLst>
            </a:custGeom>
            <a:ln w="226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18147" y="4300899"/>
              <a:ext cx="574625" cy="272445"/>
            </a:xfrm>
            <a:custGeom>
              <a:avLst/>
              <a:gdLst/>
              <a:ahLst/>
              <a:cxnLst/>
              <a:rect l="l" t="t" r="r" b="b"/>
              <a:pathLst>
                <a:path w="908050" h="430529">
                  <a:moveTo>
                    <a:pt x="0" y="430488"/>
                  </a:moveTo>
                  <a:lnTo>
                    <a:pt x="907437" y="430488"/>
                  </a:lnTo>
                  <a:lnTo>
                    <a:pt x="907437" y="0"/>
                  </a:lnTo>
                  <a:lnTo>
                    <a:pt x="0" y="0"/>
                  </a:lnTo>
                  <a:lnTo>
                    <a:pt x="0" y="430488"/>
                  </a:lnTo>
                  <a:close/>
                </a:path>
              </a:pathLst>
            </a:custGeom>
            <a:ln w="226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23069" y="4300899"/>
              <a:ext cx="574625" cy="272445"/>
            </a:xfrm>
            <a:custGeom>
              <a:avLst/>
              <a:gdLst/>
              <a:ahLst/>
              <a:cxnLst/>
              <a:rect l="l" t="t" r="r" b="b"/>
              <a:pathLst>
                <a:path w="908050" h="430529">
                  <a:moveTo>
                    <a:pt x="0" y="430488"/>
                  </a:moveTo>
                  <a:lnTo>
                    <a:pt x="907450" y="430488"/>
                  </a:lnTo>
                  <a:lnTo>
                    <a:pt x="907450" y="0"/>
                  </a:lnTo>
                  <a:lnTo>
                    <a:pt x="0" y="0"/>
                  </a:lnTo>
                  <a:lnTo>
                    <a:pt x="0" y="430488"/>
                  </a:lnTo>
                  <a:close/>
                </a:path>
              </a:pathLst>
            </a:custGeom>
            <a:ln w="226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27992" y="4300899"/>
              <a:ext cx="574625" cy="272445"/>
            </a:xfrm>
            <a:custGeom>
              <a:avLst/>
              <a:gdLst/>
              <a:ahLst/>
              <a:cxnLst/>
              <a:rect l="l" t="t" r="r" b="b"/>
              <a:pathLst>
                <a:path w="908050" h="430529">
                  <a:moveTo>
                    <a:pt x="0" y="430488"/>
                  </a:moveTo>
                  <a:lnTo>
                    <a:pt x="907437" y="430488"/>
                  </a:lnTo>
                  <a:lnTo>
                    <a:pt x="907437" y="0"/>
                  </a:lnTo>
                  <a:lnTo>
                    <a:pt x="0" y="0"/>
                  </a:lnTo>
                  <a:lnTo>
                    <a:pt x="0" y="430488"/>
                  </a:lnTo>
                  <a:close/>
                </a:path>
              </a:pathLst>
            </a:custGeom>
            <a:ln w="226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32914" y="4300899"/>
              <a:ext cx="574625" cy="272445"/>
            </a:xfrm>
            <a:custGeom>
              <a:avLst/>
              <a:gdLst/>
              <a:ahLst/>
              <a:cxnLst/>
              <a:rect l="l" t="t" r="r" b="b"/>
              <a:pathLst>
                <a:path w="908050" h="430529">
                  <a:moveTo>
                    <a:pt x="0" y="430488"/>
                  </a:moveTo>
                  <a:lnTo>
                    <a:pt x="907450" y="430488"/>
                  </a:lnTo>
                  <a:lnTo>
                    <a:pt x="907450" y="0"/>
                  </a:lnTo>
                  <a:lnTo>
                    <a:pt x="0" y="0"/>
                  </a:lnTo>
                  <a:lnTo>
                    <a:pt x="0" y="430488"/>
                  </a:lnTo>
                  <a:close/>
                </a:path>
              </a:pathLst>
            </a:custGeom>
            <a:ln w="226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37858" y="4300899"/>
              <a:ext cx="574625" cy="272445"/>
            </a:xfrm>
            <a:custGeom>
              <a:avLst/>
              <a:gdLst/>
              <a:ahLst/>
              <a:cxnLst/>
              <a:rect l="l" t="t" r="r" b="b"/>
              <a:pathLst>
                <a:path w="908050" h="430529">
                  <a:moveTo>
                    <a:pt x="0" y="430488"/>
                  </a:moveTo>
                  <a:lnTo>
                    <a:pt x="907450" y="430488"/>
                  </a:lnTo>
                  <a:lnTo>
                    <a:pt x="907450" y="0"/>
                  </a:lnTo>
                  <a:lnTo>
                    <a:pt x="0" y="0"/>
                  </a:lnTo>
                  <a:lnTo>
                    <a:pt x="0" y="430488"/>
                  </a:lnTo>
                  <a:close/>
                </a:path>
              </a:pathLst>
            </a:custGeom>
            <a:ln w="226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342780" y="4300899"/>
              <a:ext cx="574625" cy="272445"/>
            </a:xfrm>
            <a:custGeom>
              <a:avLst/>
              <a:gdLst/>
              <a:ahLst/>
              <a:cxnLst/>
              <a:rect l="l" t="t" r="r" b="b"/>
              <a:pathLst>
                <a:path w="908050" h="430529">
                  <a:moveTo>
                    <a:pt x="0" y="430488"/>
                  </a:moveTo>
                  <a:lnTo>
                    <a:pt x="907450" y="430488"/>
                  </a:lnTo>
                  <a:lnTo>
                    <a:pt x="907450" y="0"/>
                  </a:lnTo>
                  <a:lnTo>
                    <a:pt x="0" y="0"/>
                  </a:lnTo>
                  <a:lnTo>
                    <a:pt x="0" y="430488"/>
                  </a:lnTo>
                  <a:close/>
                </a:path>
              </a:pathLst>
            </a:custGeom>
            <a:ln w="226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82532" y="4437100"/>
              <a:ext cx="360849" cy="0"/>
            </a:xfrm>
            <a:custGeom>
              <a:avLst/>
              <a:gdLst/>
              <a:ahLst/>
              <a:cxnLst/>
              <a:rect l="l" t="t" r="r" b="b"/>
              <a:pathLst>
                <a:path w="570230">
                  <a:moveTo>
                    <a:pt x="0" y="0"/>
                  </a:moveTo>
                  <a:lnTo>
                    <a:pt x="570149" y="0"/>
                  </a:lnTo>
                </a:path>
              </a:pathLst>
            </a:custGeom>
            <a:ln w="226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25396" y="4401257"/>
              <a:ext cx="71928" cy="71928"/>
            </a:xfrm>
            <a:custGeom>
              <a:avLst/>
              <a:gdLst/>
              <a:ahLst/>
              <a:cxnLst/>
              <a:rect l="l" t="t" r="r" b="b"/>
              <a:pathLst>
                <a:path w="113664" h="113665">
                  <a:moveTo>
                    <a:pt x="0" y="0"/>
                  </a:moveTo>
                  <a:lnTo>
                    <a:pt x="28340" y="56643"/>
                  </a:lnTo>
                  <a:lnTo>
                    <a:pt x="0" y="113286"/>
                  </a:lnTo>
                  <a:lnTo>
                    <a:pt x="113427" y="5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25395" y="4401256"/>
              <a:ext cx="71928" cy="71928"/>
            </a:xfrm>
            <a:custGeom>
              <a:avLst/>
              <a:gdLst/>
              <a:ahLst/>
              <a:cxnLst/>
              <a:rect l="l" t="t" r="r" b="b"/>
              <a:pathLst>
                <a:path w="113664" h="113665">
                  <a:moveTo>
                    <a:pt x="113427" y="56642"/>
                  </a:moveTo>
                  <a:lnTo>
                    <a:pt x="0" y="113285"/>
                  </a:lnTo>
                  <a:lnTo>
                    <a:pt x="28340" y="56642"/>
                  </a:lnTo>
                  <a:lnTo>
                    <a:pt x="0" y="0"/>
                  </a:lnTo>
                  <a:lnTo>
                    <a:pt x="113427" y="56642"/>
                  </a:lnTo>
                  <a:close/>
                </a:path>
              </a:pathLst>
            </a:custGeom>
            <a:ln w="22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87454" y="4437100"/>
              <a:ext cx="360849" cy="0"/>
            </a:xfrm>
            <a:custGeom>
              <a:avLst/>
              <a:gdLst/>
              <a:ahLst/>
              <a:cxnLst/>
              <a:rect l="l" t="t" r="r" b="b"/>
              <a:pathLst>
                <a:path w="570229">
                  <a:moveTo>
                    <a:pt x="0" y="0"/>
                  </a:moveTo>
                  <a:lnTo>
                    <a:pt x="570149" y="0"/>
                  </a:lnTo>
                </a:path>
              </a:pathLst>
            </a:custGeom>
            <a:ln w="226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30319" y="4401257"/>
              <a:ext cx="71928" cy="71928"/>
            </a:xfrm>
            <a:custGeom>
              <a:avLst/>
              <a:gdLst/>
              <a:ahLst/>
              <a:cxnLst/>
              <a:rect l="l" t="t" r="r" b="b"/>
              <a:pathLst>
                <a:path w="113664" h="113665">
                  <a:moveTo>
                    <a:pt x="0" y="0"/>
                  </a:moveTo>
                  <a:lnTo>
                    <a:pt x="28340" y="56643"/>
                  </a:lnTo>
                  <a:lnTo>
                    <a:pt x="0" y="113286"/>
                  </a:lnTo>
                  <a:lnTo>
                    <a:pt x="113427" y="5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30318" y="4401256"/>
              <a:ext cx="71928" cy="71928"/>
            </a:xfrm>
            <a:custGeom>
              <a:avLst/>
              <a:gdLst/>
              <a:ahLst/>
              <a:cxnLst/>
              <a:rect l="l" t="t" r="r" b="b"/>
              <a:pathLst>
                <a:path w="113664" h="113665">
                  <a:moveTo>
                    <a:pt x="113427" y="56642"/>
                  </a:moveTo>
                  <a:lnTo>
                    <a:pt x="0" y="113285"/>
                  </a:lnTo>
                  <a:lnTo>
                    <a:pt x="28340" y="56642"/>
                  </a:lnTo>
                  <a:lnTo>
                    <a:pt x="0" y="0"/>
                  </a:lnTo>
                  <a:lnTo>
                    <a:pt x="113427" y="56642"/>
                  </a:lnTo>
                  <a:close/>
                </a:path>
              </a:pathLst>
            </a:custGeom>
            <a:ln w="22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00339" y="4643104"/>
              <a:ext cx="0" cy="374913"/>
            </a:xfrm>
            <a:custGeom>
              <a:avLst/>
              <a:gdLst/>
              <a:ahLst/>
              <a:cxnLst/>
              <a:rect l="l" t="t" r="r" b="b"/>
              <a:pathLst>
                <a:path h="592454">
                  <a:moveTo>
                    <a:pt x="0" y="592098"/>
                  </a:moveTo>
                  <a:lnTo>
                    <a:pt x="0" y="0"/>
                  </a:lnTo>
                </a:path>
              </a:pathLst>
            </a:custGeom>
            <a:ln w="22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64450" y="4589349"/>
              <a:ext cx="71928" cy="71928"/>
            </a:xfrm>
            <a:custGeom>
              <a:avLst/>
              <a:gdLst/>
              <a:ahLst/>
              <a:cxnLst/>
              <a:rect l="l" t="t" r="r" b="b"/>
              <a:pathLst>
                <a:path w="113664" h="113665">
                  <a:moveTo>
                    <a:pt x="56713" y="0"/>
                  </a:moveTo>
                  <a:lnTo>
                    <a:pt x="0" y="113285"/>
                  </a:lnTo>
                  <a:lnTo>
                    <a:pt x="56713" y="84946"/>
                  </a:lnTo>
                  <a:lnTo>
                    <a:pt x="99240" y="84946"/>
                  </a:lnTo>
                  <a:lnTo>
                    <a:pt x="56713" y="0"/>
                  </a:lnTo>
                  <a:close/>
                </a:path>
                <a:path w="113664" h="113665">
                  <a:moveTo>
                    <a:pt x="99240" y="84946"/>
                  </a:moveTo>
                  <a:lnTo>
                    <a:pt x="56713" y="84946"/>
                  </a:lnTo>
                  <a:lnTo>
                    <a:pt x="113427" y="113285"/>
                  </a:lnTo>
                  <a:lnTo>
                    <a:pt x="99240" y="849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64450" y="4589348"/>
              <a:ext cx="71928" cy="71928"/>
            </a:xfrm>
            <a:custGeom>
              <a:avLst/>
              <a:gdLst/>
              <a:ahLst/>
              <a:cxnLst/>
              <a:rect l="l" t="t" r="r" b="b"/>
              <a:pathLst>
                <a:path w="113664" h="113665">
                  <a:moveTo>
                    <a:pt x="56713" y="0"/>
                  </a:moveTo>
                  <a:lnTo>
                    <a:pt x="113427" y="113285"/>
                  </a:lnTo>
                  <a:lnTo>
                    <a:pt x="56713" y="84947"/>
                  </a:lnTo>
                  <a:lnTo>
                    <a:pt x="0" y="113285"/>
                  </a:lnTo>
                  <a:lnTo>
                    <a:pt x="56713" y="0"/>
                  </a:lnTo>
                  <a:close/>
                </a:path>
              </a:pathLst>
            </a:custGeom>
            <a:ln w="22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05262" y="4643104"/>
              <a:ext cx="0" cy="374913"/>
            </a:xfrm>
            <a:custGeom>
              <a:avLst/>
              <a:gdLst/>
              <a:ahLst/>
              <a:cxnLst/>
              <a:rect l="l" t="t" r="r" b="b"/>
              <a:pathLst>
                <a:path h="592454">
                  <a:moveTo>
                    <a:pt x="0" y="592098"/>
                  </a:moveTo>
                  <a:lnTo>
                    <a:pt x="0" y="0"/>
                  </a:lnTo>
                </a:path>
              </a:pathLst>
            </a:custGeom>
            <a:ln w="22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69373" y="4589349"/>
              <a:ext cx="71928" cy="71928"/>
            </a:xfrm>
            <a:custGeom>
              <a:avLst/>
              <a:gdLst/>
              <a:ahLst/>
              <a:cxnLst/>
              <a:rect l="l" t="t" r="r" b="b"/>
              <a:pathLst>
                <a:path w="113664" h="113665">
                  <a:moveTo>
                    <a:pt x="56714" y="0"/>
                  </a:moveTo>
                  <a:lnTo>
                    <a:pt x="0" y="113285"/>
                  </a:lnTo>
                  <a:lnTo>
                    <a:pt x="56714" y="84946"/>
                  </a:lnTo>
                  <a:lnTo>
                    <a:pt x="99241" y="84946"/>
                  </a:lnTo>
                  <a:lnTo>
                    <a:pt x="56714" y="0"/>
                  </a:lnTo>
                  <a:close/>
                </a:path>
                <a:path w="113664" h="113665">
                  <a:moveTo>
                    <a:pt x="99241" y="84946"/>
                  </a:moveTo>
                  <a:lnTo>
                    <a:pt x="56714" y="84946"/>
                  </a:lnTo>
                  <a:lnTo>
                    <a:pt x="113428" y="113285"/>
                  </a:lnTo>
                  <a:lnTo>
                    <a:pt x="99241" y="849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69373" y="4589348"/>
              <a:ext cx="71928" cy="71928"/>
            </a:xfrm>
            <a:custGeom>
              <a:avLst/>
              <a:gdLst/>
              <a:ahLst/>
              <a:cxnLst/>
              <a:rect l="l" t="t" r="r" b="b"/>
              <a:pathLst>
                <a:path w="113664" h="113665">
                  <a:moveTo>
                    <a:pt x="56713" y="0"/>
                  </a:moveTo>
                  <a:lnTo>
                    <a:pt x="113427" y="113285"/>
                  </a:lnTo>
                  <a:lnTo>
                    <a:pt x="56713" y="84947"/>
                  </a:lnTo>
                  <a:lnTo>
                    <a:pt x="0" y="113285"/>
                  </a:lnTo>
                  <a:lnTo>
                    <a:pt x="56713" y="0"/>
                  </a:lnTo>
                  <a:close/>
                </a:path>
              </a:pathLst>
            </a:custGeom>
            <a:ln w="22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92376" y="4437100"/>
              <a:ext cx="360849" cy="0"/>
            </a:xfrm>
            <a:custGeom>
              <a:avLst/>
              <a:gdLst/>
              <a:ahLst/>
              <a:cxnLst/>
              <a:rect l="l" t="t" r="r" b="b"/>
              <a:pathLst>
                <a:path w="570229">
                  <a:moveTo>
                    <a:pt x="0" y="0"/>
                  </a:moveTo>
                  <a:lnTo>
                    <a:pt x="570149" y="0"/>
                  </a:lnTo>
                </a:path>
              </a:pathLst>
            </a:custGeom>
            <a:ln w="226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235241" y="4401257"/>
              <a:ext cx="71928" cy="71928"/>
            </a:xfrm>
            <a:custGeom>
              <a:avLst/>
              <a:gdLst/>
              <a:ahLst/>
              <a:cxnLst/>
              <a:rect l="l" t="t" r="r" b="b"/>
              <a:pathLst>
                <a:path w="113664" h="113665">
                  <a:moveTo>
                    <a:pt x="0" y="0"/>
                  </a:moveTo>
                  <a:lnTo>
                    <a:pt x="28340" y="56643"/>
                  </a:lnTo>
                  <a:lnTo>
                    <a:pt x="0" y="113286"/>
                  </a:lnTo>
                  <a:lnTo>
                    <a:pt x="113428" y="5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235240" y="4401256"/>
              <a:ext cx="71928" cy="71928"/>
            </a:xfrm>
            <a:custGeom>
              <a:avLst/>
              <a:gdLst/>
              <a:ahLst/>
              <a:cxnLst/>
              <a:rect l="l" t="t" r="r" b="b"/>
              <a:pathLst>
                <a:path w="113664" h="113665">
                  <a:moveTo>
                    <a:pt x="113427" y="56642"/>
                  </a:moveTo>
                  <a:lnTo>
                    <a:pt x="0" y="113285"/>
                  </a:lnTo>
                  <a:lnTo>
                    <a:pt x="28340" y="56642"/>
                  </a:lnTo>
                  <a:lnTo>
                    <a:pt x="0" y="0"/>
                  </a:lnTo>
                  <a:lnTo>
                    <a:pt x="113427" y="56642"/>
                  </a:lnTo>
                  <a:close/>
                </a:path>
              </a:pathLst>
            </a:custGeom>
            <a:ln w="22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97320" y="4437100"/>
              <a:ext cx="360849" cy="0"/>
            </a:xfrm>
            <a:custGeom>
              <a:avLst/>
              <a:gdLst/>
              <a:ahLst/>
              <a:cxnLst/>
              <a:rect l="l" t="t" r="r" b="b"/>
              <a:pathLst>
                <a:path w="570229">
                  <a:moveTo>
                    <a:pt x="0" y="0"/>
                  </a:moveTo>
                  <a:lnTo>
                    <a:pt x="570149" y="0"/>
                  </a:lnTo>
                </a:path>
              </a:pathLst>
            </a:custGeom>
            <a:ln w="226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40163" y="4401257"/>
              <a:ext cx="71928" cy="71928"/>
            </a:xfrm>
            <a:custGeom>
              <a:avLst/>
              <a:gdLst/>
              <a:ahLst/>
              <a:cxnLst/>
              <a:rect l="l" t="t" r="r" b="b"/>
              <a:pathLst>
                <a:path w="113665" h="113665">
                  <a:moveTo>
                    <a:pt x="0" y="0"/>
                  </a:moveTo>
                  <a:lnTo>
                    <a:pt x="28374" y="56643"/>
                  </a:lnTo>
                  <a:lnTo>
                    <a:pt x="0" y="113286"/>
                  </a:lnTo>
                  <a:lnTo>
                    <a:pt x="113428" y="5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40163" y="4401256"/>
              <a:ext cx="71928" cy="71928"/>
            </a:xfrm>
            <a:custGeom>
              <a:avLst/>
              <a:gdLst/>
              <a:ahLst/>
              <a:cxnLst/>
              <a:rect l="l" t="t" r="r" b="b"/>
              <a:pathLst>
                <a:path w="113665" h="113665">
                  <a:moveTo>
                    <a:pt x="113427" y="56642"/>
                  </a:moveTo>
                  <a:lnTo>
                    <a:pt x="0" y="113285"/>
                  </a:lnTo>
                  <a:lnTo>
                    <a:pt x="28373" y="56642"/>
                  </a:lnTo>
                  <a:lnTo>
                    <a:pt x="0" y="0"/>
                  </a:lnTo>
                  <a:lnTo>
                    <a:pt x="113427" y="56642"/>
                  </a:lnTo>
                  <a:close/>
                </a:path>
              </a:pathLst>
            </a:custGeom>
            <a:ln w="22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610184" y="4643104"/>
              <a:ext cx="0" cy="374913"/>
            </a:xfrm>
            <a:custGeom>
              <a:avLst/>
              <a:gdLst/>
              <a:ahLst/>
              <a:cxnLst/>
              <a:rect l="l" t="t" r="r" b="b"/>
              <a:pathLst>
                <a:path h="592454">
                  <a:moveTo>
                    <a:pt x="0" y="592098"/>
                  </a:moveTo>
                  <a:lnTo>
                    <a:pt x="0" y="0"/>
                  </a:lnTo>
                </a:path>
              </a:pathLst>
            </a:custGeom>
            <a:ln w="22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574295" y="4589349"/>
              <a:ext cx="71928" cy="71928"/>
            </a:xfrm>
            <a:custGeom>
              <a:avLst/>
              <a:gdLst/>
              <a:ahLst/>
              <a:cxnLst/>
              <a:rect l="l" t="t" r="r" b="b"/>
              <a:pathLst>
                <a:path w="113664" h="113665">
                  <a:moveTo>
                    <a:pt x="56714" y="0"/>
                  </a:moveTo>
                  <a:lnTo>
                    <a:pt x="0" y="113285"/>
                  </a:lnTo>
                  <a:lnTo>
                    <a:pt x="56714" y="84946"/>
                  </a:lnTo>
                  <a:lnTo>
                    <a:pt x="99241" y="84946"/>
                  </a:lnTo>
                  <a:lnTo>
                    <a:pt x="56714" y="0"/>
                  </a:lnTo>
                  <a:close/>
                </a:path>
                <a:path w="113664" h="113665">
                  <a:moveTo>
                    <a:pt x="99241" y="84946"/>
                  </a:moveTo>
                  <a:lnTo>
                    <a:pt x="56714" y="84946"/>
                  </a:lnTo>
                  <a:lnTo>
                    <a:pt x="113428" y="113285"/>
                  </a:lnTo>
                  <a:lnTo>
                    <a:pt x="99241" y="849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74295" y="4589348"/>
              <a:ext cx="71928" cy="71928"/>
            </a:xfrm>
            <a:custGeom>
              <a:avLst/>
              <a:gdLst/>
              <a:ahLst/>
              <a:cxnLst/>
              <a:rect l="l" t="t" r="r" b="b"/>
              <a:pathLst>
                <a:path w="113664" h="113665">
                  <a:moveTo>
                    <a:pt x="56713" y="0"/>
                  </a:moveTo>
                  <a:lnTo>
                    <a:pt x="113427" y="113285"/>
                  </a:lnTo>
                  <a:lnTo>
                    <a:pt x="56713" y="84947"/>
                  </a:lnTo>
                  <a:lnTo>
                    <a:pt x="0" y="113285"/>
                  </a:lnTo>
                  <a:lnTo>
                    <a:pt x="56713" y="0"/>
                  </a:lnTo>
                  <a:close/>
                </a:path>
              </a:pathLst>
            </a:custGeom>
            <a:ln w="22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615128" y="4643104"/>
              <a:ext cx="0" cy="374913"/>
            </a:xfrm>
            <a:custGeom>
              <a:avLst/>
              <a:gdLst/>
              <a:ahLst/>
              <a:cxnLst/>
              <a:rect l="l" t="t" r="r" b="b"/>
              <a:pathLst>
                <a:path h="592454">
                  <a:moveTo>
                    <a:pt x="0" y="592098"/>
                  </a:moveTo>
                  <a:lnTo>
                    <a:pt x="0" y="0"/>
                  </a:lnTo>
                </a:path>
              </a:pathLst>
            </a:custGeom>
            <a:ln w="22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79239" y="4589349"/>
              <a:ext cx="71928" cy="71928"/>
            </a:xfrm>
            <a:custGeom>
              <a:avLst/>
              <a:gdLst/>
              <a:ahLst/>
              <a:cxnLst/>
              <a:rect l="l" t="t" r="r" b="b"/>
              <a:pathLst>
                <a:path w="113665" h="113665">
                  <a:moveTo>
                    <a:pt x="56713" y="0"/>
                  </a:moveTo>
                  <a:lnTo>
                    <a:pt x="0" y="113285"/>
                  </a:lnTo>
                  <a:lnTo>
                    <a:pt x="56713" y="84946"/>
                  </a:lnTo>
                  <a:lnTo>
                    <a:pt x="99240" y="84946"/>
                  </a:lnTo>
                  <a:lnTo>
                    <a:pt x="56713" y="0"/>
                  </a:lnTo>
                  <a:close/>
                </a:path>
                <a:path w="113665" h="113665">
                  <a:moveTo>
                    <a:pt x="99240" y="84946"/>
                  </a:moveTo>
                  <a:lnTo>
                    <a:pt x="56713" y="84946"/>
                  </a:lnTo>
                  <a:lnTo>
                    <a:pt x="113427" y="113285"/>
                  </a:lnTo>
                  <a:lnTo>
                    <a:pt x="99240" y="849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79239" y="4589348"/>
              <a:ext cx="71928" cy="71928"/>
            </a:xfrm>
            <a:custGeom>
              <a:avLst/>
              <a:gdLst/>
              <a:ahLst/>
              <a:cxnLst/>
              <a:rect l="l" t="t" r="r" b="b"/>
              <a:pathLst>
                <a:path w="113665" h="113665">
                  <a:moveTo>
                    <a:pt x="56713" y="0"/>
                  </a:moveTo>
                  <a:lnTo>
                    <a:pt x="113427" y="113285"/>
                  </a:lnTo>
                  <a:lnTo>
                    <a:pt x="56713" y="84947"/>
                  </a:lnTo>
                  <a:lnTo>
                    <a:pt x="0" y="113285"/>
                  </a:lnTo>
                  <a:lnTo>
                    <a:pt x="56713" y="0"/>
                  </a:lnTo>
                  <a:close/>
                </a:path>
              </a:pathLst>
            </a:custGeom>
            <a:ln w="22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624972" y="4643104"/>
              <a:ext cx="0" cy="374913"/>
            </a:xfrm>
            <a:custGeom>
              <a:avLst/>
              <a:gdLst/>
              <a:ahLst/>
              <a:cxnLst/>
              <a:rect l="l" t="t" r="r" b="b"/>
              <a:pathLst>
                <a:path h="592454">
                  <a:moveTo>
                    <a:pt x="0" y="592098"/>
                  </a:moveTo>
                  <a:lnTo>
                    <a:pt x="0" y="0"/>
                  </a:lnTo>
                </a:path>
              </a:pathLst>
            </a:custGeom>
            <a:ln w="22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589084" y="4589349"/>
              <a:ext cx="71928" cy="71928"/>
            </a:xfrm>
            <a:custGeom>
              <a:avLst/>
              <a:gdLst/>
              <a:ahLst/>
              <a:cxnLst/>
              <a:rect l="l" t="t" r="r" b="b"/>
              <a:pathLst>
                <a:path w="113665" h="113665">
                  <a:moveTo>
                    <a:pt x="56714" y="0"/>
                  </a:moveTo>
                  <a:lnTo>
                    <a:pt x="0" y="113285"/>
                  </a:lnTo>
                  <a:lnTo>
                    <a:pt x="56714" y="84946"/>
                  </a:lnTo>
                  <a:lnTo>
                    <a:pt x="99241" y="84946"/>
                  </a:lnTo>
                  <a:lnTo>
                    <a:pt x="56714" y="0"/>
                  </a:lnTo>
                  <a:close/>
                </a:path>
                <a:path w="113665" h="113665">
                  <a:moveTo>
                    <a:pt x="99241" y="84946"/>
                  </a:moveTo>
                  <a:lnTo>
                    <a:pt x="56714" y="84946"/>
                  </a:lnTo>
                  <a:lnTo>
                    <a:pt x="113428" y="113285"/>
                  </a:lnTo>
                  <a:lnTo>
                    <a:pt x="99241" y="849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589083" y="4589348"/>
              <a:ext cx="71928" cy="71928"/>
            </a:xfrm>
            <a:custGeom>
              <a:avLst/>
              <a:gdLst/>
              <a:ahLst/>
              <a:cxnLst/>
              <a:rect l="l" t="t" r="r" b="b"/>
              <a:pathLst>
                <a:path w="113665" h="113665">
                  <a:moveTo>
                    <a:pt x="56713" y="0"/>
                  </a:moveTo>
                  <a:lnTo>
                    <a:pt x="113427" y="113285"/>
                  </a:lnTo>
                  <a:lnTo>
                    <a:pt x="56713" y="84947"/>
                  </a:lnTo>
                  <a:lnTo>
                    <a:pt x="0" y="113285"/>
                  </a:lnTo>
                  <a:lnTo>
                    <a:pt x="56713" y="0"/>
                  </a:lnTo>
                  <a:close/>
                </a:path>
              </a:pathLst>
            </a:custGeom>
            <a:ln w="22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620050" y="4643104"/>
              <a:ext cx="0" cy="374913"/>
            </a:xfrm>
            <a:custGeom>
              <a:avLst/>
              <a:gdLst/>
              <a:ahLst/>
              <a:cxnLst/>
              <a:rect l="l" t="t" r="r" b="b"/>
              <a:pathLst>
                <a:path h="592454">
                  <a:moveTo>
                    <a:pt x="0" y="592098"/>
                  </a:moveTo>
                  <a:lnTo>
                    <a:pt x="0" y="0"/>
                  </a:lnTo>
                </a:path>
              </a:pathLst>
            </a:custGeom>
            <a:ln w="22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584161" y="4589349"/>
              <a:ext cx="71928" cy="71928"/>
            </a:xfrm>
            <a:custGeom>
              <a:avLst/>
              <a:gdLst/>
              <a:ahLst/>
              <a:cxnLst/>
              <a:rect l="l" t="t" r="r" b="b"/>
              <a:pathLst>
                <a:path w="113665" h="113665">
                  <a:moveTo>
                    <a:pt x="56714" y="0"/>
                  </a:moveTo>
                  <a:lnTo>
                    <a:pt x="0" y="113285"/>
                  </a:lnTo>
                  <a:lnTo>
                    <a:pt x="56714" y="84946"/>
                  </a:lnTo>
                  <a:lnTo>
                    <a:pt x="99241" y="84946"/>
                  </a:lnTo>
                  <a:lnTo>
                    <a:pt x="56714" y="0"/>
                  </a:lnTo>
                  <a:close/>
                </a:path>
                <a:path w="113665" h="113665">
                  <a:moveTo>
                    <a:pt x="99241" y="84946"/>
                  </a:moveTo>
                  <a:lnTo>
                    <a:pt x="56714" y="84946"/>
                  </a:lnTo>
                  <a:lnTo>
                    <a:pt x="113428" y="113285"/>
                  </a:lnTo>
                  <a:lnTo>
                    <a:pt x="99241" y="849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584160" y="4589348"/>
              <a:ext cx="71928" cy="71928"/>
            </a:xfrm>
            <a:custGeom>
              <a:avLst/>
              <a:gdLst/>
              <a:ahLst/>
              <a:cxnLst/>
              <a:rect l="l" t="t" r="r" b="b"/>
              <a:pathLst>
                <a:path w="113665" h="113665">
                  <a:moveTo>
                    <a:pt x="56713" y="0"/>
                  </a:moveTo>
                  <a:lnTo>
                    <a:pt x="113427" y="113285"/>
                  </a:lnTo>
                  <a:lnTo>
                    <a:pt x="56713" y="84947"/>
                  </a:lnTo>
                  <a:lnTo>
                    <a:pt x="0" y="113285"/>
                  </a:lnTo>
                  <a:lnTo>
                    <a:pt x="56713" y="0"/>
                  </a:lnTo>
                  <a:close/>
                </a:path>
              </a:pathLst>
            </a:custGeom>
            <a:ln w="22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629894" y="4643104"/>
              <a:ext cx="0" cy="374913"/>
            </a:xfrm>
            <a:custGeom>
              <a:avLst/>
              <a:gdLst/>
              <a:ahLst/>
              <a:cxnLst/>
              <a:rect l="l" t="t" r="r" b="b"/>
              <a:pathLst>
                <a:path h="592454">
                  <a:moveTo>
                    <a:pt x="0" y="592098"/>
                  </a:moveTo>
                  <a:lnTo>
                    <a:pt x="0" y="0"/>
                  </a:lnTo>
                </a:path>
              </a:pathLst>
            </a:custGeom>
            <a:ln w="22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594006" y="4589349"/>
              <a:ext cx="71928" cy="71928"/>
            </a:xfrm>
            <a:custGeom>
              <a:avLst/>
              <a:gdLst/>
              <a:ahLst/>
              <a:cxnLst/>
              <a:rect l="l" t="t" r="r" b="b"/>
              <a:pathLst>
                <a:path w="113665" h="113665">
                  <a:moveTo>
                    <a:pt x="56714" y="0"/>
                  </a:moveTo>
                  <a:lnTo>
                    <a:pt x="0" y="113285"/>
                  </a:lnTo>
                  <a:lnTo>
                    <a:pt x="56714" y="84946"/>
                  </a:lnTo>
                  <a:lnTo>
                    <a:pt x="99241" y="84946"/>
                  </a:lnTo>
                  <a:lnTo>
                    <a:pt x="56714" y="0"/>
                  </a:lnTo>
                  <a:close/>
                </a:path>
                <a:path w="113665" h="113665">
                  <a:moveTo>
                    <a:pt x="99241" y="84946"/>
                  </a:moveTo>
                  <a:lnTo>
                    <a:pt x="56714" y="84946"/>
                  </a:lnTo>
                  <a:lnTo>
                    <a:pt x="113428" y="113285"/>
                  </a:lnTo>
                  <a:lnTo>
                    <a:pt x="99241" y="849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594005" y="4589348"/>
              <a:ext cx="71928" cy="71928"/>
            </a:xfrm>
            <a:custGeom>
              <a:avLst/>
              <a:gdLst/>
              <a:ahLst/>
              <a:cxnLst/>
              <a:rect l="l" t="t" r="r" b="b"/>
              <a:pathLst>
                <a:path w="113665" h="113665">
                  <a:moveTo>
                    <a:pt x="56713" y="0"/>
                  </a:moveTo>
                  <a:lnTo>
                    <a:pt x="113427" y="113285"/>
                  </a:lnTo>
                  <a:lnTo>
                    <a:pt x="56713" y="84947"/>
                  </a:lnTo>
                  <a:lnTo>
                    <a:pt x="0" y="113285"/>
                  </a:lnTo>
                  <a:lnTo>
                    <a:pt x="56713" y="0"/>
                  </a:lnTo>
                  <a:close/>
                </a:path>
              </a:pathLst>
            </a:custGeom>
            <a:ln w="22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902242" y="4437100"/>
              <a:ext cx="360849" cy="0"/>
            </a:xfrm>
            <a:custGeom>
              <a:avLst/>
              <a:gdLst/>
              <a:ahLst/>
              <a:cxnLst/>
              <a:rect l="l" t="t" r="r" b="b"/>
              <a:pathLst>
                <a:path w="570229">
                  <a:moveTo>
                    <a:pt x="0" y="0"/>
                  </a:moveTo>
                  <a:lnTo>
                    <a:pt x="570149" y="0"/>
                  </a:lnTo>
                </a:path>
              </a:pathLst>
            </a:custGeom>
            <a:ln w="226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245107" y="4401257"/>
              <a:ext cx="71928" cy="71928"/>
            </a:xfrm>
            <a:custGeom>
              <a:avLst/>
              <a:gdLst/>
              <a:ahLst/>
              <a:cxnLst/>
              <a:rect l="l" t="t" r="r" b="b"/>
              <a:pathLst>
                <a:path w="113665" h="113665">
                  <a:moveTo>
                    <a:pt x="0" y="0"/>
                  </a:moveTo>
                  <a:lnTo>
                    <a:pt x="28340" y="56643"/>
                  </a:lnTo>
                  <a:lnTo>
                    <a:pt x="0" y="113286"/>
                  </a:lnTo>
                  <a:lnTo>
                    <a:pt x="113393" y="5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245106" y="4401256"/>
              <a:ext cx="71928" cy="71928"/>
            </a:xfrm>
            <a:custGeom>
              <a:avLst/>
              <a:gdLst/>
              <a:ahLst/>
              <a:cxnLst/>
              <a:rect l="l" t="t" r="r" b="b"/>
              <a:pathLst>
                <a:path w="113665" h="113665">
                  <a:moveTo>
                    <a:pt x="113394" y="56642"/>
                  </a:moveTo>
                  <a:lnTo>
                    <a:pt x="0" y="113285"/>
                  </a:lnTo>
                  <a:lnTo>
                    <a:pt x="28340" y="56642"/>
                  </a:lnTo>
                  <a:lnTo>
                    <a:pt x="0" y="0"/>
                  </a:lnTo>
                  <a:lnTo>
                    <a:pt x="113394" y="56642"/>
                  </a:lnTo>
                  <a:close/>
                </a:path>
              </a:pathLst>
            </a:custGeom>
            <a:ln w="22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907165" y="4437100"/>
              <a:ext cx="360849" cy="0"/>
            </a:xfrm>
            <a:custGeom>
              <a:avLst/>
              <a:gdLst/>
              <a:ahLst/>
              <a:cxnLst/>
              <a:rect l="l" t="t" r="r" b="b"/>
              <a:pathLst>
                <a:path w="570229">
                  <a:moveTo>
                    <a:pt x="0" y="0"/>
                  </a:moveTo>
                  <a:lnTo>
                    <a:pt x="570149" y="0"/>
                  </a:lnTo>
                </a:path>
              </a:pathLst>
            </a:custGeom>
            <a:ln w="226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250029" y="4401257"/>
              <a:ext cx="71928" cy="71928"/>
            </a:xfrm>
            <a:custGeom>
              <a:avLst/>
              <a:gdLst/>
              <a:ahLst/>
              <a:cxnLst/>
              <a:rect l="l" t="t" r="r" b="b"/>
              <a:pathLst>
                <a:path w="113665" h="113665">
                  <a:moveTo>
                    <a:pt x="0" y="0"/>
                  </a:moveTo>
                  <a:lnTo>
                    <a:pt x="28340" y="56643"/>
                  </a:lnTo>
                  <a:lnTo>
                    <a:pt x="0" y="113286"/>
                  </a:lnTo>
                  <a:lnTo>
                    <a:pt x="113428" y="5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250028" y="4401256"/>
              <a:ext cx="71928" cy="71928"/>
            </a:xfrm>
            <a:custGeom>
              <a:avLst/>
              <a:gdLst/>
              <a:ahLst/>
              <a:cxnLst/>
              <a:rect l="l" t="t" r="r" b="b"/>
              <a:pathLst>
                <a:path w="113665" h="113665">
                  <a:moveTo>
                    <a:pt x="113427" y="56642"/>
                  </a:moveTo>
                  <a:lnTo>
                    <a:pt x="0" y="113285"/>
                  </a:lnTo>
                  <a:lnTo>
                    <a:pt x="28340" y="56642"/>
                  </a:lnTo>
                  <a:lnTo>
                    <a:pt x="0" y="0"/>
                  </a:lnTo>
                  <a:lnTo>
                    <a:pt x="113427" y="56642"/>
                  </a:lnTo>
                  <a:close/>
                </a:path>
              </a:pathLst>
            </a:custGeom>
            <a:ln w="22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912108" y="4437100"/>
              <a:ext cx="360849" cy="0"/>
            </a:xfrm>
            <a:custGeom>
              <a:avLst/>
              <a:gdLst/>
              <a:ahLst/>
              <a:cxnLst/>
              <a:rect l="l" t="t" r="r" b="b"/>
              <a:pathLst>
                <a:path w="570229">
                  <a:moveTo>
                    <a:pt x="0" y="0"/>
                  </a:moveTo>
                  <a:lnTo>
                    <a:pt x="570149" y="0"/>
                  </a:lnTo>
                </a:path>
              </a:pathLst>
            </a:custGeom>
            <a:ln w="226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254951" y="4401257"/>
              <a:ext cx="71928" cy="71928"/>
            </a:xfrm>
            <a:custGeom>
              <a:avLst/>
              <a:gdLst/>
              <a:ahLst/>
              <a:cxnLst/>
              <a:rect l="l" t="t" r="r" b="b"/>
              <a:pathLst>
                <a:path w="113665" h="113665">
                  <a:moveTo>
                    <a:pt x="0" y="0"/>
                  </a:moveTo>
                  <a:lnTo>
                    <a:pt x="28374" y="56643"/>
                  </a:lnTo>
                  <a:lnTo>
                    <a:pt x="0" y="113286"/>
                  </a:lnTo>
                  <a:lnTo>
                    <a:pt x="113428" y="5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254951" y="4401256"/>
              <a:ext cx="71928" cy="71928"/>
            </a:xfrm>
            <a:custGeom>
              <a:avLst/>
              <a:gdLst/>
              <a:ahLst/>
              <a:cxnLst/>
              <a:rect l="l" t="t" r="r" b="b"/>
              <a:pathLst>
                <a:path w="113665" h="113665">
                  <a:moveTo>
                    <a:pt x="113427" y="56642"/>
                  </a:moveTo>
                  <a:lnTo>
                    <a:pt x="0" y="113285"/>
                  </a:lnTo>
                  <a:lnTo>
                    <a:pt x="28373" y="56642"/>
                  </a:lnTo>
                  <a:lnTo>
                    <a:pt x="0" y="0"/>
                  </a:lnTo>
                  <a:lnTo>
                    <a:pt x="113427" y="56642"/>
                  </a:lnTo>
                  <a:close/>
                </a:path>
              </a:pathLst>
            </a:custGeom>
            <a:ln w="22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629894" y="3926197"/>
              <a:ext cx="0" cy="374913"/>
            </a:xfrm>
            <a:custGeom>
              <a:avLst/>
              <a:gdLst/>
              <a:ahLst/>
              <a:cxnLst/>
              <a:rect l="l" t="t" r="r" b="b"/>
              <a:pathLst>
                <a:path h="592454">
                  <a:moveTo>
                    <a:pt x="0" y="592098"/>
                  </a:moveTo>
                  <a:lnTo>
                    <a:pt x="0" y="0"/>
                  </a:lnTo>
                </a:path>
              </a:pathLst>
            </a:custGeom>
            <a:ln w="22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594006" y="3872442"/>
              <a:ext cx="71928" cy="71928"/>
            </a:xfrm>
            <a:custGeom>
              <a:avLst/>
              <a:gdLst/>
              <a:ahLst/>
              <a:cxnLst/>
              <a:rect l="l" t="t" r="r" b="b"/>
              <a:pathLst>
                <a:path w="113665" h="113664">
                  <a:moveTo>
                    <a:pt x="56714" y="0"/>
                  </a:moveTo>
                  <a:lnTo>
                    <a:pt x="0" y="113286"/>
                  </a:lnTo>
                  <a:lnTo>
                    <a:pt x="56714" y="84947"/>
                  </a:lnTo>
                  <a:lnTo>
                    <a:pt x="99241" y="84947"/>
                  </a:lnTo>
                  <a:lnTo>
                    <a:pt x="56714" y="0"/>
                  </a:lnTo>
                  <a:close/>
                </a:path>
                <a:path w="113665" h="113664">
                  <a:moveTo>
                    <a:pt x="99241" y="84947"/>
                  </a:moveTo>
                  <a:lnTo>
                    <a:pt x="56714" y="84947"/>
                  </a:lnTo>
                  <a:lnTo>
                    <a:pt x="113428" y="113286"/>
                  </a:lnTo>
                  <a:lnTo>
                    <a:pt x="99241" y="849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594005" y="3872441"/>
              <a:ext cx="71928" cy="71928"/>
            </a:xfrm>
            <a:custGeom>
              <a:avLst/>
              <a:gdLst/>
              <a:ahLst/>
              <a:cxnLst/>
              <a:rect l="l" t="t" r="r" b="b"/>
              <a:pathLst>
                <a:path w="113665" h="113664">
                  <a:moveTo>
                    <a:pt x="56713" y="0"/>
                  </a:moveTo>
                  <a:lnTo>
                    <a:pt x="113427" y="113285"/>
                  </a:lnTo>
                  <a:lnTo>
                    <a:pt x="56713" y="84947"/>
                  </a:lnTo>
                  <a:lnTo>
                    <a:pt x="0" y="113285"/>
                  </a:lnTo>
                  <a:lnTo>
                    <a:pt x="56713" y="0"/>
                  </a:lnTo>
                  <a:close/>
                </a:path>
              </a:pathLst>
            </a:custGeom>
            <a:ln w="22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624972" y="3926197"/>
              <a:ext cx="0" cy="374913"/>
            </a:xfrm>
            <a:custGeom>
              <a:avLst/>
              <a:gdLst/>
              <a:ahLst/>
              <a:cxnLst/>
              <a:rect l="l" t="t" r="r" b="b"/>
              <a:pathLst>
                <a:path h="592454">
                  <a:moveTo>
                    <a:pt x="0" y="592098"/>
                  </a:moveTo>
                  <a:lnTo>
                    <a:pt x="0" y="0"/>
                  </a:lnTo>
                </a:path>
              </a:pathLst>
            </a:custGeom>
            <a:ln w="22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589084" y="3872442"/>
              <a:ext cx="71928" cy="71928"/>
            </a:xfrm>
            <a:custGeom>
              <a:avLst/>
              <a:gdLst/>
              <a:ahLst/>
              <a:cxnLst/>
              <a:rect l="l" t="t" r="r" b="b"/>
              <a:pathLst>
                <a:path w="113665" h="113664">
                  <a:moveTo>
                    <a:pt x="56714" y="0"/>
                  </a:moveTo>
                  <a:lnTo>
                    <a:pt x="0" y="113286"/>
                  </a:lnTo>
                  <a:lnTo>
                    <a:pt x="56714" y="84947"/>
                  </a:lnTo>
                  <a:lnTo>
                    <a:pt x="99241" y="84947"/>
                  </a:lnTo>
                  <a:lnTo>
                    <a:pt x="56714" y="0"/>
                  </a:lnTo>
                  <a:close/>
                </a:path>
                <a:path w="113665" h="113664">
                  <a:moveTo>
                    <a:pt x="99241" y="84947"/>
                  </a:moveTo>
                  <a:lnTo>
                    <a:pt x="56714" y="84947"/>
                  </a:lnTo>
                  <a:lnTo>
                    <a:pt x="113428" y="113286"/>
                  </a:lnTo>
                  <a:lnTo>
                    <a:pt x="99241" y="849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589083" y="3872441"/>
              <a:ext cx="71928" cy="71928"/>
            </a:xfrm>
            <a:custGeom>
              <a:avLst/>
              <a:gdLst/>
              <a:ahLst/>
              <a:cxnLst/>
              <a:rect l="l" t="t" r="r" b="b"/>
              <a:pathLst>
                <a:path w="113665" h="113664">
                  <a:moveTo>
                    <a:pt x="56713" y="0"/>
                  </a:moveTo>
                  <a:lnTo>
                    <a:pt x="113427" y="113285"/>
                  </a:lnTo>
                  <a:lnTo>
                    <a:pt x="56713" y="84947"/>
                  </a:lnTo>
                  <a:lnTo>
                    <a:pt x="0" y="113285"/>
                  </a:lnTo>
                  <a:lnTo>
                    <a:pt x="56713" y="0"/>
                  </a:lnTo>
                  <a:close/>
                </a:path>
              </a:pathLst>
            </a:custGeom>
            <a:ln w="22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620050" y="3926197"/>
              <a:ext cx="0" cy="374913"/>
            </a:xfrm>
            <a:custGeom>
              <a:avLst/>
              <a:gdLst/>
              <a:ahLst/>
              <a:cxnLst/>
              <a:rect l="l" t="t" r="r" b="b"/>
              <a:pathLst>
                <a:path h="592454">
                  <a:moveTo>
                    <a:pt x="0" y="592098"/>
                  </a:moveTo>
                  <a:lnTo>
                    <a:pt x="0" y="0"/>
                  </a:lnTo>
                </a:path>
              </a:pathLst>
            </a:custGeom>
            <a:ln w="22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584161" y="3872442"/>
              <a:ext cx="71928" cy="71928"/>
            </a:xfrm>
            <a:custGeom>
              <a:avLst/>
              <a:gdLst/>
              <a:ahLst/>
              <a:cxnLst/>
              <a:rect l="l" t="t" r="r" b="b"/>
              <a:pathLst>
                <a:path w="113665" h="113664">
                  <a:moveTo>
                    <a:pt x="56714" y="0"/>
                  </a:moveTo>
                  <a:lnTo>
                    <a:pt x="0" y="113286"/>
                  </a:lnTo>
                  <a:lnTo>
                    <a:pt x="56714" y="84947"/>
                  </a:lnTo>
                  <a:lnTo>
                    <a:pt x="99241" y="84947"/>
                  </a:lnTo>
                  <a:lnTo>
                    <a:pt x="56714" y="0"/>
                  </a:lnTo>
                  <a:close/>
                </a:path>
                <a:path w="113665" h="113664">
                  <a:moveTo>
                    <a:pt x="99241" y="84947"/>
                  </a:moveTo>
                  <a:lnTo>
                    <a:pt x="56714" y="84947"/>
                  </a:lnTo>
                  <a:lnTo>
                    <a:pt x="113428" y="113286"/>
                  </a:lnTo>
                  <a:lnTo>
                    <a:pt x="99241" y="849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584160" y="3872441"/>
              <a:ext cx="71928" cy="71928"/>
            </a:xfrm>
            <a:custGeom>
              <a:avLst/>
              <a:gdLst/>
              <a:ahLst/>
              <a:cxnLst/>
              <a:rect l="l" t="t" r="r" b="b"/>
              <a:pathLst>
                <a:path w="113665" h="113664">
                  <a:moveTo>
                    <a:pt x="56713" y="0"/>
                  </a:moveTo>
                  <a:lnTo>
                    <a:pt x="113427" y="113285"/>
                  </a:lnTo>
                  <a:lnTo>
                    <a:pt x="56713" y="84947"/>
                  </a:lnTo>
                  <a:lnTo>
                    <a:pt x="0" y="113285"/>
                  </a:lnTo>
                  <a:lnTo>
                    <a:pt x="56713" y="0"/>
                  </a:lnTo>
                  <a:close/>
                </a:path>
              </a:pathLst>
            </a:custGeom>
            <a:ln w="22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615128" y="3926197"/>
              <a:ext cx="0" cy="374913"/>
            </a:xfrm>
            <a:custGeom>
              <a:avLst/>
              <a:gdLst/>
              <a:ahLst/>
              <a:cxnLst/>
              <a:rect l="l" t="t" r="r" b="b"/>
              <a:pathLst>
                <a:path h="592454">
                  <a:moveTo>
                    <a:pt x="0" y="592098"/>
                  </a:moveTo>
                  <a:lnTo>
                    <a:pt x="0" y="0"/>
                  </a:lnTo>
                </a:path>
              </a:pathLst>
            </a:custGeom>
            <a:ln w="22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579239" y="3872442"/>
              <a:ext cx="71928" cy="71928"/>
            </a:xfrm>
            <a:custGeom>
              <a:avLst/>
              <a:gdLst/>
              <a:ahLst/>
              <a:cxnLst/>
              <a:rect l="l" t="t" r="r" b="b"/>
              <a:pathLst>
                <a:path w="113665" h="113664">
                  <a:moveTo>
                    <a:pt x="56713" y="0"/>
                  </a:moveTo>
                  <a:lnTo>
                    <a:pt x="0" y="113286"/>
                  </a:lnTo>
                  <a:lnTo>
                    <a:pt x="56713" y="84947"/>
                  </a:lnTo>
                  <a:lnTo>
                    <a:pt x="99240" y="84947"/>
                  </a:lnTo>
                  <a:lnTo>
                    <a:pt x="56713" y="0"/>
                  </a:lnTo>
                  <a:close/>
                </a:path>
                <a:path w="113665" h="113664">
                  <a:moveTo>
                    <a:pt x="99240" y="84947"/>
                  </a:moveTo>
                  <a:lnTo>
                    <a:pt x="56713" y="84947"/>
                  </a:lnTo>
                  <a:lnTo>
                    <a:pt x="113427" y="113286"/>
                  </a:lnTo>
                  <a:lnTo>
                    <a:pt x="99240" y="849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579239" y="3872441"/>
              <a:ext cx="71928" cy="71928"/>
            </a:xfrm>
            <a:custGeom>
              <a:avLst/>
              <a:gdLst/>
              <a:ahLst/>
              <a:cxnLst/>
              <a:rect l="l" t="t" r="r" b="b"/>
              <a:pathLst>
                <a:path w="113665" h="113664">
                  <a:moveTo>
                    <a:pt x="56713" y="0"/>
                  </a:moveTo>
                  <a:lnTo>
                    <a:pt x="113427" y="113285"/>
                  </a:lnTo>
                  <a:lnTo>
                    <a:pt x="56713" y="84947"/>
                  </a:lnTo>
                  <a:lnTo>
                    <a:pt x="0" y="113285"/>
                  </a:lnTo>
                  <a:lnTo>
                    <a:pt x="56713" y="0"/>
                  </a:lnTo>
                  <a:close/>
                </a:path>
              </a:pathLst>
            </a:custGeom>
            <a:ln w="22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60705" y="5100830"/>
              <a:ext cx="82376" cy="89208"/>
            </a:xfrm>
            <a:custGeom>
              <a:avLst/>
              <a:gdLst/>
              <a:ahLst/>
              <a:cxnLst/>
              <a:rect l="l" t="t" r="r" b="b"/>
              <a:pathLst>
                <a:path w="130175" h="140970">
                  <a:moveTo>
                    <a:pt x="75686" y="0"/>
                  </a:moveTo>
                  <a:lnTo>
                    <a:pt x="54008" y="0"/>
                  </a:lnTo>
                  <a:lnTo>
                    <a:pt x="0" y="140677"/>
                  </a:lnTo>
                  <a:lnTo>
                    <a:pt x="20189" y="140677"/>
                  </a:lnTo>
                  <a:lnTo>
                    <a:pt x="33074" y="103151"/>
                  </a:lnTo>
                  <a:lnTo>
                    <a:pt x="115213" y="103151"/>
                  </a:lnTo>
                  <a:lnTo>
                    <a:pt x="109467" y="88155"/>
                  </a:lnTo>
                  <a:lnTo>
                    <a:pt x="38857" y="88155"/>
                  </a:lnTo>
                  <a:lnTo>
                    <a:pt x="64796" y="18610"/>
                  </a:lnTo>
                  <a:lnTo>
                    <a:pt x="82817" y="18610"/>
                  </a:lnTo>
                  <a:lnTo>
                    <a:pt x="75686" y="0"/>
                  </a:lnTo>
                  <a:close/>
                </a:path>
                <a:path w="130175" h="140970">
                  <a:moveTo>
                    <a:pt x="115213" y="103151"/>
                  </a:moveTo>
                  <a:lnTo>
                    <a:pt x="96823" y="103151"/>
                  </a:lnTo>
                  <a:lnTo>
                    <a:pt x="109707" y="140677"/>
                  </a:lnTo>
                  <a:lnTo>
                    <a:pt x="129593" y="140677"/>
                  </a:lnTo>
                  <a:lnTo>
                    <a:pt x="115213" y="103151"/>
                  </a:lnTo>
                  <a:close/>
                </a:path>
                <a:path w="130175" h="140970">
                  <a:moveTo>
                    <a:pt x="82817" y="18610"/>
                  </a:moveTo>
                  <a:lnTo>
                    <a:pt x="64796" y="18610"/>
                  </a:lnTo>
                  <a:lnTo>
                    <a:pt x="90870" y="88155"/>
                  </a:lnTo>
                  <a:lnTo>
                    <a:pt x="109467" y="88155"/>
                  </a:lnTo>
                  <a:lnTo>
                    <a:pt x="82817" y="186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576350" y="5100830"/>
              <a:ext cx="63088" cy="89208"/>
            </a:xfrm>
            <a:custGeom>
              <a:avLst/>
              <a:gdLst/>
              <a:ahLst/>
              <a:cxnLst/>
              <a:rect l="l" t="t" r="r" b="b"/>
              <a:pathLst>
                <a:path w="99694" h="140970">
                  <a:moveTo>
                    <a:pt x="48632" y="0"/>
                  </a:moveTo>
                  <a:lnTo>
                    <a:pt x="0" y="0"/>
                  </a:lnTo>
                  <a:lnTo>
                    <a:pt x="0" y="140677"/>
                  </a:lnTo>
                  <a:lnTo>
                    <a:pt x="50525" y="140677"/>
                  </a:lnTo>
                  <a:lnTo>
                    <a:pt x="61616" y="140037"/>
                  </a:lnTo>
                  <a:lnTo>
                    <a:pt x="71353" y="138110"/>
                  </a:lnTo>
                  <a:lnTo>
                    <a:pt x="79740" y="134892"/>
                  </a:lnTo>
                  <a:lnTo>
                    <a:pt x="86779" y="130375"/>
                  </a:lnTo>
                  <a:lnTo>
                    <a:pt x="91385" y="125680"/>
                  </a:lnTo>
                  <a:lnTo>
                    <a:pt x="18769" y="125680"/>
                  </a:lnTo>
                  <a:lnTo>
                    <a:pt x="18769" y="73158"/>
                  </a:lnTo>
                  <a:lnTo>
                    <a:pt x="88523" y="73158"/>
                  </a:lnTo>
                  <a:lnTo>
                    <a:pt x="86779" y="70963"/>
                  </a:lnTo>
                  <a:lnTo>
                    <a:pt x="79642" y="66741"/>
                  </a:lnTo>
                  <a:lnTo>
                    <a:pt x="70444" y="64748"/>
                  </a:lnTo>
                  <a:lnTo>
                    <a:pt x="78121" y="63498"/>
                  </a:lnTo>
                  <a:lnTo>
                    <a:pt x="83938" y="60323"/>
                  </a:lnTo>
                  <a:lnTo>
                    <a:pt x="85667" y="58127"/>
                  </a:lnTo>
                  <a:lnTo>
                    <a:pt x="18769" y="58127"/>
                  </a:lnTo>
                  <a:lnTo>
                    <a:pt x="18769" y="14996"/>
                  </a:lnTo>
                  <a:lnTo>
                    <a:pt x="87863" y="14996"/>
                  </a:lnTo>
                  <a:lnTo>
                    <a:pt x="87260" y="14022"/>
                  </a:lnTo>
                  <a:lnTo>
                    <a:pt x="82111" y="9018"/>
                  </a:lnTo>
                  <a:lnTo>
                    <a:pt x="75625" y="5072"/>
                  </a:lnTo>
                  <a:lnTo>
                    <a:pt x="67882" y="2254"/>
                  </a:lnTo>
                  <a:lnTo>
                    <a:pt x="58885" y="563"/>
                  </a:lnTo>
                  <a:lnTo>
                    <a:pt x="48632" y="0"/>
                  </a:lnTo>
                  <a:close/>
                </a:path>
                <a:path w="99694" h="140970">
                  <a:moveTo>
                    <a:pt x="88523" y="73158"/>
                  </a:moveTo>
                  <a:lnTo>
                    <a:pt x="59521" y="73158"/>
                  </a:lnTo>
                  <a:lnTo>
                    <a:pt x="66893" y="75286"/>
                  </a:lnTo>
                  <a:lnTo>
                    <a:pt x="76464" y="83798"/>
                  </a:lnTo>
                  <a:lnTo>
                    <a:pt x="78865" y="90384"/>
                  </a:lnTo>
                  <a:lnTo>
                    <a:pt x="78865" y="108252"/>
                  </a:lnTo>
                  <a:lnTo>
                    <a:pt x="76464" y="114872"/>
                  </a:lnTo>
                  <a:lnTo>
                    <a:pt x="66893" y="123518"/>
                  </a:lnTo>
                  <a:lnTo>
                    <a:pt x="59521" y="125680"/>
                  </a:lnTo>
                  <a:lnTo>
                    <a:pt x="91385" y="125680"/>
                  </a:lnTo>
                  <a:lnTo>
                    <a:pt x="92347" y="124700"/>
                  </a:lnTo>
                  <a:lnTo>
                    <a:pt x="96319" y="117958"/>
                  </a:lnTo>
                  <a:lnTo>
                    <a:pt x="98701" y="110146"/>
                  </a:lnTo>
                  <a:lnTo>
                    <a:pt x="99494" y="101260"/>
                  </a:lnTo>
                  <a:lnTo>
                    <a:pt x="99494" y="91668"/>
                  </a:lnTo>
                  <a:lnTo>
                    <a:pt x="96958" y="83696"/>
                  </a:lnTo>
                  <a:lnTo>
                    <a:pt x="91851" y="77346"/>
                  </a:lnTo>
                  <a:lnTo>
                    <a:pt x="88523" y="73158"/>
                  </a:lnTo>
                  <a:close/>
                </a:path>
                <a:path w="99694" h="140970">
                  <a:moveTo>
                    <a:pt x="87863" y="14996"/>
                  </a:moveTo>
                  <a:lnTo>
                    <a:pt x="56612" y="14996"/>
                  </a:lnTo>
                  <a:lnTo>
                    <a:pt x="63613" y="16786"/>
                  </a:lnTo>
                  <a:lnTo>
                    <a:pt x="72811" y="23947"/>
                  </a:lnTo>
                  <a:lnTo>
                    <a:pt x="75111" y="29350"/>
                  </a:lnTo>
                  <a:lnTo>
                    <a:pt x="75111" y="43874"/>
                  </a:lnTo>
                  <a:lnTo>
                    <a:pt x="72811" y="49278"/>
                  </a:lnTo>
                  <a:lnTo>
                    <a:pt x="63613" y="56372"/>
                  </a:lnTo>
                  <a:lnTo>
                    <a:pt x="56612" y="58127"/>
                  </a:lnTo>
                  <a:lnTo>
                    <a:pt x="85667" y="58127"/>
                  </a:lnTo>
                  <a:lnTo>
                    <a:pt x="87928" y="55257"/>
                  </a:lnTo>
                  <a:lnTo>
                    <a:pt x="91885" y="50157"/>
                  </a:lnTo>
                  <a:lnTo>
                    <a:pt x="93880" y="43334"/>
                  </a:lnTo>
                  <a:lnTo>
                    <a:pt x="93880" y="34721"/>
                  </a:lnTo>
                  <a:lnTo>
                    <a:pt x="93145" y="26867"/>
                  </a:lnTo>
                  <a:lnTo>
                    <a:pt x="90938" y="19969"/>
                  </a:lnTo>
                  <a:lnTo>
                    <a:pt x="87863" y="149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569331" y="5098458"/>
              <a:ext cx="72732" cy="92824"/>
            </a:xfrm>
            <a:custGeom>
              <a:avLst/>
              <a:gdLst/>
              <a:ahLst/>
              <a:cxnLst/>
              <a:rect l="l" t="t" r="r" b="b"/>
              <a:pathLst>
                <a:path w="114935" h="146684">
                  <a:moveTo>
                    <a:pt x="77850" y="0"/>
                  </a:moveTo>
                  <a:lnTo>
                    <a:pt x="69362" y="0"/>
                  </a:lnTo>
                  <a:lnTo>
                    <a:pt x="54106" y="1222"/>
                  </a:lnTo>
                  <a:lnTo>
                    <a:pt x="18566" y="19589"/>
                  </a:lnTo>
                  <a:lnTo>
                    <a:pt x="1160" y="57093"/>
                  </a:lnTo>
                  <a:lnTo>
                    <a:pt x="0" y="73192"/>
                  </a:lnTo>
                  <a:lnTo>
                    <a:pt x="1160" y="89266"/>
                  </a:lnTo>
                  <a:lnTo>
                    <a:pt x="18566" y="126728"/>
                  </a:lnTo>
                  <a:lnTo>
                    <a:pt x="54106" y="145090"/>
                  </a:lnTo>
                  <a:lnTo>
                    <a:pt x="69362" y="146317"/>
                  </a:lnTo>
                  <a:lnTo>
                    <a:pt x="77749" y="146317"/>
                  </a:lnTo>
                  <a:lnTo>
                    <a:pt x="85697" y="145204"/>
                  </a:lnTo>
                  <a:lnTo>
                    <a:pt x="100712" y="140812"/>
                  </a:lnTo>
                  <a:lnTo>
                    <a:pt x="107814" y="137570"/>
                  </a:lnTo>
                  <a:lnTo>
                    <a:pt x="114578" y="133179"/>
                  </a:lnTo>
                  <a:lnTo>
                    <a:pt x="114578" y="131287"/>
                  </a:lnTo>
                  <a:lnTo>
                    <a:pt x="70681" y="131287"/>
                  </a:lnTo>
                  <a:lnTo>
                    <a:pt x="59267" y="130356"/>
                  </a:lnTo>
                  <a:lnTo>
                    <a:pt x="27910" y="108037"/>
                  </a:lnTo>
                  <a:lnTo>
                    <a:pt x="20662" y="73192"/>
                  </a:lnTo>
                  <a:lnTo>
                    <a:pt x="21468" y="59892"/>
                  </a:lnTo>
                  <a:lnTo>
                    <a:pt x="40701" y="23417"/>
                  </a:lnTo>
                  <a:lnTo>
                    <a:pt x="70681" y="14996"/>
                  </a:lnTo>
                  <a:lnTo>
                    <a:pt x="114578" y="14996"/>
                  </a:lnTo>
                  <a:lnTo>
                    <a:pt x="114578" y="13138"/>
                  </a:lnTo>
                  <a:lnTo>
                    <a:pt x="107983" y="8747"/>
                  </a:lnTo>
                  <a:lnTo>
                    <a:pt x="100915" y="5471"/>
                  </a:lnTo>
                  <a:lnTo>
                    <a:pt x="85865" y="1080"/>
                  </a:lnTo>
                  <a:lnTo>
                    <a:pt x="77850" y="0"/>
                  </a:lnTo>
                  <a:close/>
                </a:path>
                <a:path w="114935" h="146684">
                  <a:moveTo>
                    <a:pt x="114578" y="112542"/>
                  </a:moveTo>
                  <a:lnTo>
                    <a:pt x="108118" y="118823"/>
                  </a:lnTo>
                  <a:lnTo>
                    <a:pt x="101253" y="123518"/>
                  </a:lnTo>
                  <a:lnTo>
                    <a:pt x="86677" y="129734"/>
                  </a:lnTo>
                  <a:lnTo>
                    <a:pt x="78898" y="131287"/>
                  </a:lnTo>
                  <a:lnTo>
                    <a:pt x="114578" y="131287"/>
                  </a:lnTo>
                  <a:lnTo>
                    <a:pt x="114578" y="112542"/>
                  </a:lnTo>
                  <a:close/>
                </a:path>
                <a:path w="114935" h="146684">
                  <a:moveTo>
                    <a:pt x="114578" y="14996"/>
                  </a:moveTo>
                  <a:lnTo>
                    <a:pt x="78898" y="14996"/>
                  </a:lnTo>
                  <a:lnTo>
                    <a:pt x="86677" y="16549"/>
                  </a:lnTo>
                  <a:lnTo>
                    <a:pt x="101253" y="22764"/>
                  </a:lnTo>
                  <a:lnTo>
                    <a:pt x="108118" y="27459"/>
                  </a:lnTo>
                  <a:lnTo>
                    <a:pt x="114578" y="33775"/>
                  </a:lnTo>
                  <a:lnTo>
                    <a:pt x="114578" y="149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407924" y="5118635"/>
              <a:ext cx="76349" cy="65499"/>
            </a:xfrm>
            <a:custGeom>
              <a:avLst/>
              <a:gdLst/>
              <a:ahLst/>
              <a:cxnLst/>
              <a:rect l="l" t="t" r="r" b="b"/>
              <a:pathLst>
                <a:path w="120650" h="103504">
                  <a:moveTo>
                    <a:pt x="120191" y="0"/>
                  </a:moveTo>
                  <a:lnTo>
                    <a:pt x="0" y="43740"/>
                  </a:lnTo>
                  <a:lnTo>
                    <a:pt x="0" y="59411"/>
                  </a:lnTo>
                  <a:lnTo>
                    <a:pt x="120191" y="103151"/>
                  </a:lnTo>
                  <a:lnTo>
                    <a:pt x="120191" y="86027"/>
                  </a:lnTo>
                  <a:lnTo>
                    <a:pt x="23436" y="51677"/>
                  </a:lnTo>
                  <a:lnTo>
                    <a:pt x="120191" y="17124"/>
                  </a:lnTo>
                  <a:lnTo>
                    <a:pt x="1201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511805" y="5184982"/>
              <a:ext cx="57061" cy="0"/>
            </a:xfrm>
            <a:custGeom>
              <a:avLst/>
              <a:gdLst/>
              <a:ahLst/>
              <a:cxnLst/>
              <a:rect l="l" t="t" r="r" b="b"/>
              <a:pathLst>
                <a:path w="90170">
                  <a:moveTo>
                    <a:pt x="0" y="0"/>
                  </a:moveTo>
                  <a:lnTo>
                    <a:pt x="90126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517743" y="5147210"/>
              <a:ext cx="0" cy="32950"/>
            </a:xfrm>
            <a:custGeom>
              <a:avLst/>
              <a:gdLst/>
              <a:ahLst/>
              <a:cxnLst/>
              <a:rect l="l" t="t" r="r" b="b"/>
              <a:pathLst>
                <a:path h="52070">
                  <a:moveTo>
                    <a:pt x="0" y="0"/>
                  </a:moveTo>
                  <a:lnTo>
                    <a:pt x="0" y="52069"/>
                  </a:lnTo>
                </a:path>
              </a:pathLst>
            </a:custGeom>
            <a:ln w="187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511805" y="5142388"/>
              <a:ext cx="54650" cy="0"/>
            </a:xfrm>
            <a:custGeom>
              <a:avLst/>
              <a:gdLst/>
              <a:ahLst/>
              <a:cxnLst/>
              <a:rect l="l" t="t" r="r" b="b"/>
              <a:pathLst>
                <a:path w="86360">
                  <a:moveTo>
                    <a:pt x="0" y="0"/>
                  </a:moveTo>
                  <a:lnTo>
                    <a:pt x="86372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511805" y="5123904"/>
              <a:ext cx="12055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8769" y="0"/>
                  </a:lnTo>
                </a:path>
              </a:pathLst>
            </a:custGeom>
            <a:ln w="431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511805" y="5105419"/>
              <a:ext cx="55855" cy="0"/>
            </a:xfrm>
            <a:custGeom>
              <a:avLst/>
              <a:gdLst/>
              <a:ahLst/>
              <a:cxnLst/>
              <a:rect l="l" t="t" r="r" b="b"/>
              <a:pathLst>
                <a:path w="88264">
                  <a:moveTo>
                    <a:pt x="0" y="0"/>
                  </a:moveTo>
                  <a:lnTo>
                    <a:pt x="88266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586279" y="5098458"/>
              <a:ext cx="83582" cy="92824"/>
            </a:xfrm>
            <a:custGeom>
              <a:avLst/>
              <a:gdLst/>
              <a:ahLst/>
              <a:cxnLst/>
              <a:rect l="l" t="t" r="r" b="b"/>
              <a:pathLst>
                <a:path w="132079" h="146684">
                  <a:moveTo>
                    <a:pt x="65845" y="0"/>
                  </a:moveTo>
                  <a:lnTo>
                    <a:pt x="27651" y="11184"/>
                  </a:lnTo>
                  <a:lnTo>
                    <a:pt x="4485" y="43148"/>
                  </a:lnTo>
                  <a:lnTo>
                    <a:pt x="0" y="73192"/>
                  </a:lnTo>
                  <a:lnTo>
                    <a:pt x="1121" y="89062"/>
                  </a:lnTo>
                  <a:lnTo>
                    <a:pt x="17924" y="126457"/>
                  </a:lnTo>
                  <a:lnTo>
                    <a:pt x="51609" y="145076"/>
                  </a:lnTo>
                  <a:lnTo>
                    <a:pt x="65845" y="146317"/>
                  </a:lnTo>
                  <a:lnTo>
                    <a:pt x="80016" y="145071"/>
                  </a:lnTo>
                  <a:lnTo>
                    <a:pt x="92697" y="141336"/>
                  </a:lnTo>
                  <a:lnTo>
                    <a:pt x="103882" y="135117"/>
                  </a:lnTo>
                  <a:lnTo>
                    <a:pt x="108147" y="131287"/>
                  </a:lnTo>
                  <a:lnTo>
                    <a:pt x="65845" y="131287"/>
                  </a:lnTo>
                  <a:lnTo>
                    <a:pt x="56004" y="130312"/>
                  </a:lnTo>
                  <a:lnTo>
                    <a:pt x="23724" y="97237"/>
                  </a:lnTo>
                  <a:lnTo>
                    <a:pt x="20664" y="73192"/>
                  </a:lnTo>
                  <a:lnTo>
                    <a:pt x="21430" y="60425"/>
                  </a:lnTo>
                  <a:lnTo>
                    <a:pt x="39517" y="23788"/>
                  </a:lnTo>
                  <a:lnTo>
                    <a:pt x="65845" y="14996"/>
                  </a:lnTo>
                  <a:lnTo>
                    <a:pt x="108119" y="14996"/>
                  </a:lnTo>
                  <a:lnTo>
                    <a:pt x="103882" y="11184"/>
                  </a:lnTo>
                  <a:lnTo>
                    <a:pt x="92697" y="4968"/>
                  </a:lnTo>
                  <a:lnTo>
                    <a:pt x="80016" y="1241"/>
                  </a:lnTo>
                  <a:lnTo>
                    <a:pt x="65845" y="0"/>
                  </a:lnTo>
                  <a:close/>
                </a:path>
                <a:path w="132079" h="146684">
                  <a:moveTo>
                    <a:pt x="108119" y="14996"/>
                  </a:moveTo>
                  <a:lnTo>
                    <a:pt x="65845" y="14996"/>
                  </a:lnTo>
                  <a:lnTo>
                    <a:pt x="75680" y="15972"/>
                  </a:lnTo>
                  <a:lnTo>
                    <a:pt x="84437" y="18901"/>
                  </a:lnTo>
                  <a:lnTo>
                    <a:pt x="107789" y="49076"/>
                  </a:lnTo>
                  <a:lnTo>
                    <a:pt x="110824" y="73192"/>
                  </a:lnTo>
                  <a:lnTo>
                    <a:pt x="110064" y="85916"/>
                  </a:lnTo>
                  <a:lnTo>
                    <a:pt x="92116" y="122510"/>
                  </a:lnTo>
                  <a:lnTo>
                    <a:pt x="65845" y="131287"/>
                  </a:lnTo>
                  <a:lnTo>
                    <a:pt x="108147" y="131287"/>
                  </a:lnTo>
                  <a:lnTo>
                    <a:pt x="130366" y="89019"/>
                  </a:lnTo>
                  <a:lnTo>
                    <a:pt x="131488" y="73192"/>
                  </a:lnTo>
                  <a:lnTo>
                    <a:pt x="130366" y="57322"/>
                  </a:lnTo>
                  <a:lnTo>
                    <a:pt x="127002" y="43148"/>
                  </a:lnTo>
                  <a:lnTo>
                    <a:pt x="121373" y="30634"/>
                  </a:lnTo>
                  <a:lnTo>
                    <a:pt x="113563" y="19893"/>
                  </a:lnTo>
                  <a:lnTo>
                    <a:pt x="108119" y="149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686094" y="5098458"/>
              <a:ext cx="63088" cy="92824"/>
            </a:xfrm>
            <a:custGeom>
              <a:avLst/>
              <a:gdLst/>
              <a:ahLst/>
              <a:cxnLst/>
              <a:rect l="l" t="t" r="r" b="b"/>
              <a:pathLst>
                <a:path w="99695" h="146684">
                  <a:moveTo>
                    <a:pt x="0" y="118182"/>
                  </a:moveTo>
                  <a:lnTo>
                    <a:pt x="0" y="136928"/>
                  </a:lnTo>
                  <a:lnTo>
                    <a:pt x="8082" y="140002"/>
                  </a:lnTo>
                  <a:lnTo>
                    <a:pt x="15961" y="142332"/>
                  </a:lnTo>
                  <a:lnTo>
                    <a:pt x="31146" y="145507"/>
                  </a:lnTo>
                  <a:lnTo>
                    <a:pt x="38282" y="146317"/>
                  </a:lnTo>
                  <a:lnTo>
                    <a:pt x="45012" y="146317"/>
                  </a:lnTo>
                  <a:lnTo>
                    <a:pt x="85628" y="135779"/>
                  </a:lnTo>
                  <a:lnTo>
                    <a:pt x="90271" y="131287"/>
                  </a:lnTo>
                  <a:lnTo>
                    <a:pt x="37538" y="131287"/>
                  </a:lnTo>
                  <a:lnTo>
                    <a:pt x="30199" y="130206"/>
                  </a:lnTo>
                  <a:lnTo>
                    <a:pt x="15320" y="125782"/>
                  </a:lnTo>
                  <a:lnTo>
                    <a:pt x="7710" y="122505"/>
                  </a:lnTo>
                  <a:lnTo>
                    <a:pt x="0" y="118182"/>
                  </a:lnTo>
                  <a:close/>
                </a:path>
                <a:path w="99695" h="146684">
                  <a:moveTo>
                    <a:pt x="55698" y="0"/>
                  </a:moveTo>
                  <a:lnTo>
                    <a:pt x="49137" y="0"/>
                  </a:lnTo>
                  <a:lnTo>
                    <a:pt x="38263" y="677"/>
                  </a:lnTo>
                  <a:lnTo>
                    <a:pt x="3254" y="23651"/>
                  </a:lnTo>
                  <a:lnTo>
                    <a:pt x="0" y="40463"/>
                  </a:lnTo>
                  <a:lnTo>
                    <a:pt x="603" y="48151"/>
                  </a:lnTo>
                  <a:lnTo>
                    <a:pt x="31077" y="76807"/>
                  </a:lnTo>
                  <a:lnTo>
                    <a:pt x="61819" y="83460"/>
                  </a:lnTo>
                  <a:lnTo>
                    <a:pt x="68583" y="86399"/>
                  </a:lnTo>
                  <a:lnTo>
                    <a:pt x="72710" y="90283"/>
                  </a:lnTo>
                  <a:lnTo>
                    <a:pt x="76801" y="94200"/>
                  </a:lnTo>
                  <a:lnTo>
                    <a:pt x="78864" y="99606"/>
                  </a:lnTo>
                  <a:lnTo>
                    <a:pt x="78864" y="114467"/>
                  </a:lnTo>
                  <a:lnTo>
                    <a:pt x="44707" y="131287"/>
                  </a:lnTo>
                  <a:lnTo>
                    <a:pt x="90271" y="131287"/>
                  </a:lnTo>
                  <a:lnTo>
                    <a:pt x="91709" y="129896"/>
                  </a:lnTo>
                  <a:lnTo>
                    <a:pt x="96053" y="122784"/>
                  </a:lnTo>
                  <a:lnTo>
                    <a:pt x="98659" y="114444"/>
                  </a:lnTo>
                  <a:lnTo>
                    <a:pt x="99528" y="104875"/>
                  </a:lnTo>
                  <a:lnTo>
                    <a:pt x="98894" y="96768"/>
                  </a:lnTo>
                  <a:lnTo>
                    <a:pt x="67829" y="65804"/>
                  </a:lnTo>
                  <a:lnTo>
                    <a:pt x="36591" y="59039"/>
                  </a:lnTo>
                  <a:lnTo>
                    <a:pt x="29692" y="56405"/>
                  </a:lnTo>
                  <a:lnTo>
                    <a:pt x="22454" y="49921"/>
                  </a:lnTo>
                  <a:lnTo>
                    <a:pt x="20628" y="45091"/>
                  </a:lnTo>
                  <a:lnTo>
                    <a:pt x="20628" y="31141"/>
                  </a:lnTo>
                  <a:lnTo>
                    <a:pt x="23367" y="25298"/>
                  </a:lnTo>
                  <a:lnTo>
                    <a:pt x="34291" y="17056"/>
                  </a:lnTo>
                  <a:lnTo>
                    <a:pt x="42070" y="14996"/>
                  </a:lnTo>
                  <a:lnTo>
                    <a:pt x="90126" y="14996"/>
                  </a:lnTo>
                  <a:lnTo>
                    <a:pt x="90126" y="7498"/>
                  </a:lnTo>
                  <a:lnTo>
                    <a:pt x="83024" y="4998"/>
                  </a:lnTo>
                  <a:lnTo>
                    <a:pt x="76023" y="3106"/>
                  </a:lnTo>
                  <a:lnTo>
                    <a:pt x="62395" y="607"/>
                  </a:lnTo>
                  <a:lnTo>
                    <a:pt x="55698" y="0"/>
                  </a:lnTo>
                  <a:close/>
                </a:path>
                <a:path w="99695" h="146684">
                  <a:moveTo>
                    <a:pt x="90126" y="14996"/>
                  </a:moveTo>
                  <a:lnTo>
                    <a:pt x="57965" y="14996"/>
                  </a:lnTo>
                  <a:lnTo>
                    <a:pt x="63985" y="15942"/>
                  </a:lnTo>
                  <a:lnTo>
                    <a:pt x="70241" y="17766"/>
                  </a:lnTo>
                  <a:lnTo>
                    <a:pt x="76464" y="19657"/>
                  </a:lnTo>
                  <a:lnTo>
                    <a:pt x="83092" y="22461"/>
                  </a:lnTo>
                  <a:lnTo>
                    <a:pt x="90126" y="26243"/>
                  </a:lnTo>
                  <a:lnTo>
                    <a:pt x="90126" y="149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770434" y="5118635"/>
              <a:ext cx="76349" cy="65499"/>
            </a:xfrm>
            <a:custGeom>
              <a:avLst/>
              <a:gdLst/>
              <a:ahLst/>
              <a:cxnLst/>
              <a:rect l="l" t="t" r="r" b="b"/>
              <a:pathLst>
                <a:path w="120650" h="103504">
                  <a:moveTo>
                    <a:pt x="0" y="0"/>
                  </a:moveTo>
                  <a:lnTo>
                    <a:pt x="0" y="17124"/>
                  </a:lnTo>
                  <a:lnTo>
                    <a:pt x="96586" y="51677"/>
                  </a:lnTo>
                  <a:lnTo>
                    <a:pt x="0" y="86027"/>
                  </a:lnTo>
                  <a:lnTo>
                    <a:pt x="0" y="103151"/>
                  </a:lnTo>
                  <a:lnTo>
                    <a:pt x="120191" y="59411"/>
                  </a:lnTo>
                  <a:lnTo>
                    <a:pt x="120191" y="437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610184" y="3926197"/>
              <a:ext cx="0" cy="374913"/>
            </a:xfrm>
            <a:custGeom>
              <a:avLst/>
              <a:gdLst/>
              <a:ahLst/>
              <a:cxnLst/>
              <a:rect l="l" t="t" r="r" b="b"/>
              <a:pathLst>
                <a:path h="592454">
                  <a:moveTo>
                    <a:pt x="0" y="592098"/>
                  </a:moveTo>
                  <a:lnTo>
                    <a:pt x="0" y="0"/>
                  </a:lnTo>
                </a:path>
              </a:pathLst>
            </a:custGeom>
            <a:ln w="22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574295" y="3872442"/>
              <a:ext cx="71928" cy="71928"/>
            </a:xfrm>
            <a:custGeom>
              <a:avLst/>
              <a:gdLst/>
              <a:ahLst/>
              <a:cxnLst/>
              <a:rect l="l" t="t" r="r" b="b"/>
              <a:pathLst>
                <a:path w="113664" h="113664">
                  <a:moveTo>
                    <a:pt x="56714" y="0"/>
                  </a:moveTo>
                  <a:lnTo>
                    <a:pt x="0" y="113286"/>
                  </a:lnTo>
                  <a:lnTo>
                    <a:pt x="56714" y="84947"/>
                  </a:lnTo>
                  <a:lnTo>
                    <a:pt x="99241" y="84947"/>
                  </a:lnTo>
                  <a:lnTo>
                    <a:pt x="56714" y="0"/>
                  </a:lnTo>
                  <a:close/>
                </a:path>
                <a:path w="113664" h="113664">
                  <a:moveTo>
                    <a:pt x="99241" y="84947"/>
                  </a:moveTo>
                  <a:lnTo>
                    <a:pt x="56714" y="84947"/>
                  </a:lnTo>
                  <a:lnTo>
                    <a:pt x="113428" y="113286"/>
                  </a:lnTo>
                  <a:lnTo>
                    <a:pt x="99241" y="849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574295" y="3872441"/>
              <a:ext cx="71928" cy="71928"/>
            </a:xfrm>
            <a:custGeom>
              <a:avLst/>
              <a:gdLst/>
              <a:ahLst/>
              <a:cxnLst/>
              <a:rect l="l" t="t" r="r" b="b"/>
              <a:pathLst>
                <a:path w="113664" h="113664">
                  <a:moveTo>
                    <a:pt x="56713" y="0"/>
                  </a:moveTo>
                  <a:lnTo>
                    <a:pt x="113427" y="113285"/>
                  </a:lnTo>
                  <a:lnTo>
                    <a:pt x="56713" y="84947"/>
                  </a:lnTo>
                  <a:lnTo>
                    <a:pt x="0" y="113285"/>
                  </a:lnTo>
                  <a:lnTo>
                    <a:pt x="56713" y="0"/>
                  </a:lnTo>
                  <a:close/>
                </a:path>
              </a:pathLst>
            </a:custGeom>
            <a:ln w="22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563509" y="3702861"/>
              <a:ext cx="112916" cy="89208"/>
            </a:xfrm>
            <a:custGeom>
              <a:avLst/>
              <a:gdLst/>
              <a:ahLst/>
              <a:cxnLst/>
              <a:rect l="l" t="t" r="r" b="b"/>
              <a:pathLst>
                <a:path w="178435" h="140970">
                  <a:moveTo>
                    <a:pt x="19243" y="0"/>
                  </a:moveTo>
                  <a:lnTo>
                    <a:pt x="0" y="0"/>
                  </a:lnTo>
                  <a:lnTo>
                    <a:pt x="35307" y="140677"/>
                  </a:lnTo>
                  <a:lnTo>
                    <a:pt x="59284" y="140677"/>
                  </a:lnTo>
                  <a:lnTo>
                    <a:pt x="64641" y="118892"/>
                  </a:lnTo>
                  <a:lnTo>
                    <a:pt x="48902" y="118892"/>
                  </a:lnTo>
                  <a:lnTo>
                    <a:pt x="19243" y="0"/>
                  </a:lnTo>
                  <a:close/>
                </a:path>
                <a:path w="178435" h="140970">
                  <a:moveTo>
                    <a:pt x="104521" y="18543"/>
                  </a:moveTo>
                  <a:lnTo>
                    <a:pt x="89315" y="18543"/>
                  </a:lnTo>
                  <a:lnTo>
                    <a:pt x="119076" y="140677"/>
                  </a:lnTo>
                  <a:lnTo>
                    <a:pt x="143019" y="140677"/>
                  </a:lnTo>
                  <a:lnTo>
                    <a:pt x="148503" y="118892"/>
                  </a:lnTo>
                  <a:lnTo>
                    <a:pt x="129526" y="118892"/>
                  </a:lnTo>
                  <a:lnTo>
                    <a:pt x="104521" y="18543"/>
                  </a:lnTo>
                  <a:close/>
                </a:path>
                <a:path w="178435" h="140970">
                  <a:moveTo>
                    <a:pt x="99900" y="0"/>
                  </a:moveTo>
                  <a:lnTo>
                    <a:pt x="78459" y="0"/>
                  </a:lnTo>
                  <a:lnTo>
                    <a:pt x="48902" y="118892"/>
                  </a:lnTo>
                  <a:lnTo>
                    <a:pt x="64641" y="118892"/>
                  </a:lnTo>
                  <a:lnTo>
                    <a:pt x="89315" y="18543"/>
                  </a:lnTo>
                  <a:lnTo>
                    <a:pt x="104521" y="18543"/>
                  </a:lnTo>
                  <a:lnTo>
                    <a:pt x="99900" y="0"/>
                  </a:lnTo>
                  <a:close/>
                </a:path>
                <a:path w="178435" h="140970">
                  <a:moveTo>
                    <a:pt x="178427" y="0"/>
                  </a:moveTo>
                  <a:lnTo>
                    <a:pt x="159084" y="0"/>
                  </a:lnTo>
                  <a:lnTo>
                    <a:pt x="129526" y="118892"/>
                  </a:lnTo>
                  <a:lnTo>
                    <a:pt x="148503" y="118892"/>
                  </a:lnTo>
                  <a:lnTo>
                    <a:pt x="1784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568453" y="5100830"/>
              <a:ext cx="112916" cy="89208"/>
            </a:xfrm>
            <a:custGeom>
              <a:avLst/>
              <a:gdLst/>
              <a:ahLst/>
              <a:cxnLst/>
              <a:rect l="l" t="t" r="r" b="b"/>
              <a:pathLst>
                <a:path w="178434" h="140970">
                  <a:moveTo>
                    <a:pt x="19243" y="0"/>
                  </a:moveTo>
                  <a:lnTo>
                    <a:pt x="0" y="0"/>
                  </a:lnTo>
                  <a:lnTo>
                    <a:pt x="35272" y="140677"/>
                  </a:lnTo>
                  <a:lnTo>
                    <a:pt x="59250" y="140677"/>
                  </a:lnTo>
                  <a:lnTo>
                    <a:pt x="64607" y="118892"/>
                  </a:lnTo>
                  <a:lnTo>
                    <a:pt x="48867" y="118892"/>
                  </a:lnTo>
                  <a:lnTo>
                    <a:pt x="19243" y="0"/>
                  </a:lnTo>
                  <a:close/>
                </a:path>
                <a:path w="178434" h="140970">
                  <a:moveTo>
                    <a:pt x="104492" y="18543"/>
                  </a:moveTo>
                  <a:lnTo>
                    <a:pt x="89281" y="18543"/>
                  </a:lnTo>
                  <a:lnTo>
                    <a:pt x="119040" y="140677"/>
                  </a:lnTo>
                  <a:lnTo>
                    <a:pt x="143018" y="140677"/>
                  </a:lnTo>
                  <a:lnTo>
                    <a:pt x="148496" y="118892"/>
                  </a:lnTo>
                  <a:lnTo>
                    <a:pt x="129524" y="118892"/>
                  </a:lnTo>
                  <a:lnTo>
                    <a:pt x="104492" y="18543"/>
                  </a:lnTo>
                  <a:close/>
                </a:path>
                <a:path w="178434" h="140970">
                  <a:moveTo>
                    <a:pt x="99866" y="0"/>
                  </a:moveTo>
                  <a:lnTo>
                    <a:pt x="78425" y="0"/>
                  </a:lnTo>
                  <a:lnTo>
                    <a:pt x="48867" y="118892"/>
                  </a:lnTo>
                  <a:lnTo>
                    <a:pt x="64607" y="118892"/>
                  </a:lnTo>
                  <a:lnTo>
                    <a:pt x="89281" y="18543"/>
                  </a:lnTo>
                  <a:lnTo>
                    <a:pt x="104492" y="18543"/>
                  </a:lnTo>
                  <a:lnTo>
                    <a:pt x="99866" y="0"/>
                  </a:lnTo>
                  <a:close/>
                </a:path>
                <a:path w="178434" h="140970">
                  <a:moveTo>
                    <a:pt x="178393" y="0"/>
                  </a:moveTo>
                  <a:lnTo>
                    <a:pt x="159082" y="0"/>
                  </a:lnTo>
                  <a:lnTo>
                    <a:pt x="129524" y="118892"/>
                  </a:lnTo>
                  <a:lnTo>
                    <a:pt x="148496" y="118892"/>
                  </a:lnTo>
                  <a:lnTo>
                    <a:pt x="1783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575622" y="3695700"/>
              <a:ext cx="76349" cy="89208"/>
            </a:xfrm>
            <a:custGeom>
              <a:avLst/>
              <a:gdLst/>
              <a:ahLst/>
              <a:cxnLst/>
              <a:rect l="l" t="t" r="r" b="b"/>
              <a:pathLst>
                <a:path w="120650" h="140970">
                  <a:moveTo>
                    <a:pt x="26041" y="0"/>
                  </a:moveTo>
                  <a:lnTo>
                    <a:pt x="5647" y="0"/>
                  </a:lnTo>
                  <a:lnTo>
                    <a:pt x="49545" y="65594"/>
                  </a:lnTo>
                  <a:lnTo>
                    <a:pt x="0" y="140677"/>
                  </a:lnTo>
                  <a:lnTo>
                    <a:pt x="20493" y="140677"/>
                  </a:lnTo>
                  <a:lnTo>
                    <a:pt x="60265" y="80759"/>
                  </a:lnTo>
                  <a:lnTo>
                    <a:pt x="79983" y="80759"/>
                  </a:lnTo>
                  <a:lnTo>
                    <a:pt x="71121" y="67552"/>
                  </a:lnTo>
                  <a:lnTo>
                    <a:pt x="81317" y="52353"/>
                  </a:lnTo>
                  <a:lnTo>
                    <a:pt x="60942" y="52353"/>
                  </a:lnTo>
                  <a:lnTo>
                    <a:pt x="26041" y="0"/>
                  </a:lnTo>
                  <a:close/>
                </a:path>
                <a:path w="120650" h="140970">
                  <a:moveTo>
                    <a:pt x="79983" y="80759"/>
                  </a:moveTo>
                  <a:lnTo>
                    <a:pt x="60265" y="80759"/>
                  </a:lnTo>
                  <a:lnTo>
                    <a:pt x="99799" y="140677"/>
                  </a:lnTo>
                  <a:lnTo>
                    <a:pt x="120192" y="140677"/>
                  </a:lnTo>
                  <a:lnTo>
                    <a:pt x="79983" y="80759"/>
                  </a:lnTo>
                  <a:close/>
                </a:path>
                <a:path w="120650" h="140970">
                  <a:moveTo>
                    <a:pt x="116438" y="0"/>
                  </a:moveTo>
                  <a:lnTo>
                    <a:pt x="96011" y="0"/>
                  </a:lnTo>
                  <a:lnTo>
                    <a:pt x="60942" y="52353"/>
                  </a:lnTo>
                  <a:lnTo>
                    <a:pt x="81317" y="52353"/>
                  </a:lnTo>
                  <a:lnTo>
                    <a:pt x="1164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580544" y="5100830"/>
              <a:ext cx="76349" cy="89208"/>
            </a:xfrm>
            <a:custGeom>
              <a:avLst/>
              <a:gdLst/>
              <a:ahLst/>
              <a:cxnLst/>
              <a:rect l="l" t="t" r="r" b="b"/>
              <a:pathLst>
                <a:path w="120650" h="140970">
                  <a:moveTo>
                    <a:pt x="26074" y="0"/>
                  </a:moveTo>
                  <a:lnTo>
                    <a:pt x="5647" y="0"/>
                  </a:lnTo>
                  <a:lnTo>
                    <a:pt x="49578" y="65592"/>
                  </a:lnTo>
                  <a:lnTo>
                    <a:pt x="0" y="140677"/>
                  </a:lnTo>
                  <a:lnTo>
                    <a:pt x="20528" y="140677"/>
                  </a:lnTo>
                  <a:lnTo>
                    <a:pt x="60265" y="80758"/>
                  </a:lnTo>
                  <a:lnTo>
                    <a:pt x="79982" y="80758"/>
                  </a:lnTo>
                  <a:lnTo>
                    <a:pt x="71121" y="67552"/>
                  </a:lnTo>
                  <a:lnTo>
                    <a:pt x="81295" y="52386"/>
                  </a:lnTo>
                  <a:lnTo>
                    <a:pt x="60975" y="52386"/>
                  </a:lnTo>
                  <a:lnTo>
                    <a:pt x="26074" y="0"/>
                  </a:lnTo>
                  <a:close/>
                </a:path>
                <a:path w="120650" h="140970">
                  <a:moveTo>
                    <a:pt x="79982" y="80758"/>
                  </a:moveTo>
                  <a:lnTo>
                    <a:pt x="60265" y="80758"/>
                  </a:lnTo>
                  <a:lnTo>
                    <a:pt x="99799" y="140677"/>
                  </a:lnTo>
                  <a:lnTo>
                    <a:pt x="120191" y="140677"/>
                  </a:lnTo>
                  <a:lnTo>
                    <a:pt x="79982" y="80758"/>
                  </a:lnTo>
                  <a:close/>
                </a:path>
                <a:path w="120650" h="140970">
                  <a:moveTo>
                    <a:pt x="116438" y="0"/>
                  </a:moveTo>
                  <a:lnTo>
                    <a:pt x="96012" y="0"/>
                  </a:lnTo>
                  <a:lnTo>
                    <a:pt x="60975" y="52386"/>
                  </a:lnTo>
                  <a:lnTo>
                    <a:pt x="81295" y="52386"/>
                  </a:lnTo>
                  <a:lnTo>
                    <a:pt x="1164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587907" y="5100830"/>
              <a:ext cx="76349" cy="89208"/>
            </a:xfrm>
            <a:custGeom>
              <a:avLst/>
              <a:gdLst/>
              <a:ahLst/>
              <a:cxnLst/>
              <a:rect l="l" t="t" r="r" b="b"/>
              <a:pathLst>
                <a:path w="120650" h="140970">
                  <a:moveTo>
                    <a:pt x="20697" y="0"/>
                  </a:moveTo>
                  <a:lnTo>
                    <a:pt x="0" y="0"/>
                  </a:lnTo>
                  <a:lnTo>
                    <a:pt x="50693" y="73665"/>
                  </a:lnTo>
                  <a:lnTo>
                    <a:pt x="50693" y="140677"/>
                  </a:lnTo>
                  <a:lnTo>
                    <a:pt x="69496" y="140677"/>
                  </a:lnTo>
                  <a:lnTo>
                    <a:pt x="69496" y="73665"/>
                  </a:lnTo>
                  <a:lnTo>
                    <a:pt x="80374" y="57858"/>
                  </a:lnTo>
                  <a:lnTo>
                    <a:pt x="60231" y="57858"/>
                  </a:lnTo>
                  <a:lnTo>
                    <a:pt x="20697" y="0"/>
                  </a:lnTo>
                  <a:close/>
                </a:path>
                <a:path w="120650" h="140970">
                  <a:moveTo>
                    <a:pt x="120191" y="0"/>
                  </a:moveTo>
                  <a:lnTo>
                    <a:pt x="99460" y="0"/>
                  </a:lnTo>
                  <a:lnTo>
                    <a:pt x="60231" y="57858"/>
                  </a:lnTo>
                  <a:lnTo>
                    <a:pt x="80374" y="57858"/>
                  </a:lnTo>
                  <a:lnTo>
                    <a:pt x="1201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599956" y="5100830"/>
              <a:ext cx="72732" cy="89208"/>
            </a:xfrm>
            <a:custGeom>
              <a:avLst/>
              <a:gdLst/>
              <a:ahLst/>
              <a:cxnLst/>
              <a:rect l="l" t="t" r="r" b="b"/>
              <a:pathLst>
                <a:path w="114934" h="140970">
                  <a:moveTo>
                    <a:pt x="110824" y="0"/>
                  </a:moveTo>
                  <a:lnTo>
                    <a:pt x="1893" y="0"/>
                  </a:lnTo>
                  <a:lnTo>
                    <a:pt x="1893" y="14996"/>
                  </a:lnTo>
                  <a:lnTo>
                    <a:pt x="87421" y="14996"/>
                  </a:lnTo>
                  <a:lnTo>
                    <a:pt x="0" y="126052"/>
                  </a:lnTo>
                  <a:lnTo>
                    <a:pt x="0" y="140677"/>
                  </a:lnTo>
                  <a:lnTo>
                    <a:pt x="114578" y="140677"/>
                  </a:lnTo>
                  <a:lnTo>
                    <a:pt x="114578" y="125680"/>
                  </a:lnTo>
                  <a:lnTo>
                    <a:pt x="23166" y="125680"/>
                  </a:lnTo>
                  <a:lnTo>
                    <a:pt x="110824" y="14625"/>
                  </a:lnTo>
                  <a:lnTo>
                    <a:pt x="1108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582962" y="3702861"/>
              <a:ext cx="76349" cy="89208"/>
            </a:xfrm>
            <a:custGeom>
              <a:avLst/>
              <a:gdLst/>
              <a:ahLst/>
              <a:cxnLst/>
              <a:rect l="l" t="t" r="r" b="b"/>
              <a:pathLst>
                <a:path w="120650" h="140970">
                  <a:moveTo>
                    <a:pt x="20731" y="0"/>
                  </a:moveTo>
                  <a:lnTo>
                    <a:pt x="0" y="0"/>
                  </a:lnTo>
                  <a:lnTo>
                    <a:pt x="50728" y="73699"/>
                  </a:lnTo>
                  <a:lnTo>
                    <a:pt x="50728" y="140677"/>
                  </a:lnTo>
                  <a:lnTo>
                    <a:pt x="69498" y="140677"/>
                  </a:lnTo>
                  <a:lnTo>
                    <a:pt x="69498" y="73699"/>
                  </a:lnTo>
                  <a:lnTo>
                    <a:pt x="80394" y="57858"/>
                  </a:lnTo>
                  <a:lnTo>
                    <a:pt x="60265" y="57858"/>
                  </a:lnTo>
                  <a:lnTo>
                    <a:pt x="20731" y="0"/>
                  </a:lnTo>
                  <a:close/>
                </a:path>
                <a:path w="120650" h="140970">
                  <a:moveTo>
                    <a:pt x="120191" y="0"/>
                  </a:moveTo>
                  <a:lnTo>
                    <a:pt x="99495" y="0"/>
                  </a:lnTo>
                  <a:lnTo>
                    <a:pt x="60265" y="57858"/>
                  </a:lnTo>
                  <a:lnTo>
                    <a:pt x="80394" y="57858"/>
                  </a:lnTo>
                  <a:lnTo>
                    <a:pt x="1201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595033" y="3702861"/>
              <a:ext cx="72732" cy="89208"/>
            </a:xfrm>
            <a:custGeom>
              <a:avLst/>
              <a:gdLst/>
              <a:ahLst/>
              <a:cxnLst/>
              <a:rect l="l" t="t" r="r" b="b"/>
              <a:pathLst>
                <a:path w="114934" h="140970">
                  <a:moveTo>
                    <a:pt x="110789" y="0"/>
                  </a:moveTo>
                  <a:lnTo>
                    <a:pt x="1893" y="0"/>
                  </a:lnTo>
                  <a:lnTo>
                    <a:pt x="1893" y="14996"/>
                  </a:lnTo>
                  <a:lnTo>
                    <a:pt x="87421" y="14996"/>
                  </a:lnTo>
                  <a:lnTo>
                    <a:pt x="0" y="126052"/>
                  </a:lnTo>
                  <a:lnTo>
                    <a:pt x="0" y="140677"/>
                  </a:lnTo>
                  <a:lnTo>
                    <a:pt x="114578" y="140677"/>
                  </a:lnTo>
                  <a:lnTo>
                    <a:pt x="114578" y="125681"/>
                  </a:lnTo>
                  <a:lnTo>
                    <a:pt x="23131" y="125681"/>
                  </a:lnTo>
                  <a:lnTo>
                    <a:pt x="110789" y="14625"/>
                  </a:lnTo>
                  <a:lnTo>
                    <a:pt x="1107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434805" y="3720665"/>
              <a:ext cx="76349" cy="65499"/>
            </a:xfrm>
            <a:custGeom>
              <a:avLst/>
              <a:gdLst/>
              <a:ahLst/>
              <a:cxnLst/>
              <a:rect l="l" t="t" r="r" b="b"/>
              <a:pathLst>
                <a:path w="120650" h="103504">
                  <a:moveTo>
                    <a:pt x="120224" y="0"/>
                  </a:moveTo>
                  <a:lnTo>
                    <a:pt x="0" y="43774"/>
                  </a:lnTo>
                  <a:lnTo>
                    <a:pt x="0" y="59411"/>
                  </a:lnTo>
                  <a:lnTo>
                    <a:pt x="120224" y="103186"/>
                  </a:lnTo>
                  <a:lnTo>
                    <a:pt x="120224" y="86027"/>
                  </a:lnTo>
                  <a:lnTo>
                    <a:pt x="23469" y="51677"/>
                  </a:lnTo>
                  <a:lnTo>
                    <a:pt x="120224" y="17157"/>
                  </a:lnTo>
                  <a:lnTo>
                    <a:pt x="120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538684" y="3787397"/>
              <a:ext cx="57061" cy="0"/>
            </a:xfrm>
            <a:custGeom>
              <a:avLst/>
              <a:gdLst/>
              <a:ahLst/>
              <a:cxnLst/>
              <a:rect l="l" t="t" r="r" b="b"/>
              <a:pathLst>
                <a:path w="90170">
                  <a:moveTo>
                    <a:pt x="0" y="0"/>
                  </a:moveTo>
                  <a:lnTo>
                    <a:pt x="90161" y="0"/>
                  </a:lnTo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544624" y="3748821"/>
              <a:ext cx="0" cy="33754"/>
            </a:xfrm>
            <a:custGeom>
              <a:avLst/>
              <a:gdLst/>
              <a:ahLst/>
              <a:cxnLst/>
              <a:rect l="l" t="t" r="r" b="b"/>
              <a:pathLst>
                <a:path h="53339">
                  <a:moveTo>
                    <a:pt x="0" y="0"/>
                  </a:moveTo>
                  <a:lnTo>
                    <a:pt x="0" y="53340"/>
                  </a:lnTo>
                </a:path>
              </a:pathLst>
            </a:custGeom>
            <a:ln w="187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538685" y="3744400"/>
              <a:ext cx="55052" cy="0"/>
            </a:xfrm>
            <a:custGeom>
              <a:avLst/>
              <a:gdLst/>
              <a:ahLst/>
              <a:cxnLst/>
              <a:rect l="l" t="t" r="r" b="b"/>
              <a:pathLst>
                <a:path w="86995">
                  <a:moveTo>
                    <a:pt x="0" y="0"/>
                  </a:moveTo>
                  <a:lnTo>
                    <a:pt x="86406" y="0"/>
                  </a:lnTo>
                </a:path>
              </a:pathLst>
            </a:custGeom>
            <a:ln w="139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538685" y="3726318"/>
              <a:ext cx="12055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8769" y="0"/>
                  </a:lnTo>
                </a:path>
              </a:pathLst>
            </a:custGeom>
            <a:ln w="431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538685" y="3707834"/>
              <a:ext cx="55855" cy="0"/>
            </a:xfrm>
            <a:custGeom>
              <a:avLst/>
              <a:gdLst/>
              <a:ahLst/>
              <a:cxnLst/>
              <a:rect l="l" t="t" r="r" b="b"/>
              <a:pathLst>
                <a:path w="88265">
                  <a:moveTo>
                    <a:pt x="0" y="0"/>
                  </a:moveTo>
                  <a:lnTo>
                    <a:pt x="88267" y="0"/>
                  </a:lnTo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613182" y="3700489"/>
              <a:ext cx="83180" cy="92824"/>
            </a:xfrm>
            <a:custGeom>
              <a:avLst/>
              <a:gdLst/>
              <a:ahLst/>
              <a:cxnLst/>
              <a:rect l="l" t="t" r="r" b="b"/>
              <a:pathLst>
                <a:path w="131445" h="146685">
                  <a:moveTo>
                    <a:pt x="65810" y="0"/>
                  </a:moveTo>
                  <a:lnTo>
                    <a:pt x="27631" y="11199"/>
                  </a:lnTo>
                  <a:lnTo>
                    <a:pt x="4472" y="43165"/>
                  </a:lnTo>
                  <a:lnTo>
                    <a:pt x="0" y="73226"/>
                  </a:lnTo>
                  <a:lnTo>
                    <a:pt x="1116" y="89077"/>
                  </a:lnTo>
                  <a:lnTo>
                    <a:pt x="17923" y="126457"/>
                  </a:lnTo>
                  <a:lnTo>
                    <a:pt x="51575" y="145076"/>
                  </a:lnTo>
                  <a:lnTo>
                    <a:pt x="65810" y="146317"/>
                  </a:lnTo>
                  <a:lnTo>
                    <a:pt x="80001" y="145076"/>
                  </a:lnTo>
                  <a:lnTo>
                    <a:pt x="92692" y="141353"/>
                  </a:lnTo>
                  <a:lnTo>
                    <a:pt x="103880" y="135146"/>
                  </a:lnTo>
                  <a:lnTo>
                    <a:pt x="108143" y="131321"/>
                  </a:lnTo>
                  <a:lnTo>
                    <a:pt x="65810" y="131321"/>
                  </a:lnTo>
                  <a:lnTo>
                    <a:pt x="55969" y="130341"/>
                  </a:lnTo>
                  <a:lnTo>
                    <a:pt x="23710" y="97254"/>
                  </a:lnTo>
                  <a:lnTo>
                    <a:pt x="20662" y="73226"/>
                  </a:lnTo>
                  <a:lnTo>
                    <a:pt x="21424" y="60439"/>
                  </a:lnTo>
                  <a:lnTo>
                    <a:pt x="39497" y="23802"/>
                  </a:lnTo>
                  <a:lnTo>
                    <a:pt x="65810" y="14996"/>
                  </a:lnTo>
                  <a:lnTo>
                    <a:pt x="108109" y="14996"/>
                  </a:lnTo>
                  <a:lnTo>
                    <a:pt x="103880" y="11199"/>
                  </a:lnTo>
                  <a:lnTo>
                    <a:pt x="92692" y="4981"/>
                  </a:lnTo>
                  <a:lnTo>
                    <a:pt x="80001" y="1246"/>
                  </a:lnTo>
                  <a:lnTo>
                    <a:pt x="65810" y="0"/>
                  </a:lnTo>
                  <a:close/>
                </a:path>
                <a:path w="131445" h="146685">
                  <a:moveTo>
                    <a:pt x="108109" y="14996"/>
                  </a:moveTo>
                  <a:lnTo>
                    <a:pt x="65810" y="14996"/>
                  </a:lnTo>
                  <a:lnTo>
                    <a:pt x="75645" y="15976"/>
                  </a:lnTo>
                  <a:lnTo>
                    <a:pt x="84402" y="18914"/>
                  </a:lnTo>
                  <a:lnTo>
                    <a:pt x="107767" y="49080"/>
                  </a:lnTo>
                  <a:lnTo>
                    <a:pt x="110789" y="73226"/>
                  </a:lnTo>
                  <a:lnTo>
                    <a:pt x="110034" y="85935"/>
                  </a:lnTo>
                  <a:lnTo>
                    <a:pt x="92081" y="122515"/>
                  </a:lnTo>
                  <a:lnTo>
                    <a:pt x="65810" y="131321"/>
                  </a:lnTo>
                  <a:lnTo>
                    <a:pt x="108143" y="131321"/>
                  </a:lnTo>
                  <a:lnTo>
                    <a:pt x="130336" y="89053"/>
                  </a:lnTo>
                  <a:lnTo>
                    <a:pt x="131452" y="73226"/>
                  </a:lnTo>
                  <a:lnTo>
                    <a:pt x="130336" y="57350"/>
                  </a:lnTo>
                  <a:lnTo>
                    <a:pt x="126984" y="43165"/>
                  </a:lnTo>
                  <a:lnTo>
                    <a:pt x="121363" y="30634"/>
                  </a:lnTo>
                  <a:lnTo>
                    <a:pt x="113563" y="19893"/>
                  </a:lnTo>
                  <a:lnTo>
                    <a:pt x="108109" y="149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712974" y="3700489"/>
              <a:ext cx="63088" cy="92824"/>
            </a:xfrm>
            <a:custGeom>
              <a:avLst/>
              <a:gdLst/>
              <a:ahLst/>
              <a:cxnLst/>
              <a:rect l="l" t="t" r="r" b="b"/>
              <a:pathLst>
                <a:path w="99695" h="146685">
                  <a:moveTo>
                    <a:pt x="0" y="118182"/>
                  </a:moveTo>
                  <a:lnTo>
                    <a:pt x="0" y="136928"/>
                  </a:lnTo>
                  <a:lnTo>
                    <a:pt x="8116" y="140036"/>
                  </a:lnTo>
                  <a:lnTo>
                    <a:pt x="15962" y="142366"/>
                  </a:lnTo>
                  <a:lnTo>
                    <a:pt x="31146" y="145507"/>
                  </a:lnTo>
                  <a:lnTo>
                    <a:pt x="38317" y="146317"/>
                  </a:lnTo>
                  <a:lnTo>
                    <a:pt x="45046" y="146317"/>
                  </a:lnTo>
                  <a:lnTo>
                    <a:pt x="85662" y="135779"/>
                  </a:lnTo>
                  <a:lnTo>
                    <a:pt x="90271" y="131321"/>
                  </a:lnTo>
                  <a:lnTo>
                    <a:pt x="37538" y="131321"/>
                  </a:lnTo>
                  <a:lnTo>
                    <a:pt x="30234" y="130206"/>
                  </a:lnTo>
                  <a:lnTo>
                    <a:pt x="15354" y="125782"/>
                  </a:lnTo>
                  <a:lnTo>
                    <a:pt x="7744" y="122505"/>
                  </a:lnTo>
                  <a:lnTo>
                    <a:pt x="0" y="118182"/>
                  </a:lnTo>
                  <a:close/>
                </a:path>
                <a:path w="99695" h="146685">
                  <a:moveTo>
                    <a:pt x="55733" y="0"/>
                  </a:moveTo>
                  <a:lnTo>
                    <a:pt x="49138" y="0"/>
                  </a:lnTo>
                  <a:lnTo>
                    <a:pt x="38269" y="677"/>
                  </a:lnTo>
                  <a:lnTo>
                    <a:pt x="3271" y="23668"/>
                  </a:lnTo>
                  <a:lnTo>
                    <a:pt x="0" y="40497"/>
                  </a:lnTo>
                  <a:lnTo>
                    <a:pt x="608" y="48165"/>
                  </a:lnTo>
                  <a:lnTo>
                    <a:pt x="31093" y="76807"/>
                  </a:lnTo>
                  <a:lnTo>
                    <a:pt x="61855" y="83460"/>
                  </a:lnTo>
                  <a:lnTo>
                    <a:pt x="68618" y="86399"/>
                  </a:lnTo>
                  <a:lnTo>
                    <a:pt x="76803" y="94200"/>
                  </a:lnTo>
                  <a:lnTo>
                    <a:pt x="78865" y="99606"/>
                  </a:lnTo>
                  <a:lnTo>
                    <a:pt x="78865" y="114500"/>
                  </a:lnTo>
                  <a:lnTo>
                    <a:pt x="44709" y="131321"/>
                  </a:lnTo>
                  <a:lnTo>
                    <a:pt x="90271" y="131321"/>
                  </a:lnTo>
                  <a:lnTo>
                    <a:pt x="91724" y="129915"/>
                  </a:lnTo>
                  <a:lnTo>
                    <a:pt x="96058" y="122814"/>
                  </a:lnTo>
                  <a:lnTo>
                    <a:pt x="98660" y="114477"/>
                  </a:lnTo>
                  <a:lnTo>
                    <a:pt x="99528" y="104908"/>
                  </a:lnTo>
                  <a:lnTo>
                    <a:pt x="98894" y="96797"/>
                  </a:lnTo>
                  <a:lnTo>
                    <a:pt x="67844" y="65804"/>
                  </a:lnTo>
                  <a:lnTo>
                    <a:pt x="36592" y="59041"/>
                  </a:lnTo>
                  <a:lnTo>
                    <a:pt x="29726" y="56405"/>
                  </a:lnTo>
                  <a:lnTo>
                    <a:pt x="22456" y="49921"/>
                  </a:lnTo>
                  <a:lnTo>
                    <a:pt x="20664" y="45124"/>
                  </a:lnTo>
                  <a:lnTo>
                    <a:pt x="20664" y="31141"/>
                  </a:lnTo>
                  <a:lnTo>
                    <a:pt x="23369" y="25298"/>
                  </a:lnTo>
                  <a:lnTo>
                    <a:pt x="28848" y="21211"/>
                  </a:lnTo>
                  <a:lnTo>
                    <a:pt x="34326" y="17056"/>
                  </a:lnTo>
                  <a:lnTo>
                    <a:pt x="42104" y="14996"/>
                  </a:lnTo>
                  <a:lnTo>
                    <a:pt x="90161" y="14996"/>
                  </a:lnTo>
                  <a:lnTo>
                    <a:pt x="90161" y="7498"/>
                  </a:lnTo>
                  <a:lnTo>
                    <a:pt x="83024" y="4998"/>
                  </a:lnTo>
                  <a:lnTo>
                    <a:pt x="76059" y="3140"/>
                  </a:lnTo>
                  <a:lnTo>
                    <a:pt x="62396" y="641"/>
                  </a:lnTo>
                  <a:lnTo>
                    <a:pt x="55733" y="0"/>
                  </a:lnTo>
                  <a:close/>
                </a:path>
                <a:path w="99695" h="146685">
                  <a:moveTo>
                    <a:pt x="90161" y="14996"/>
                  </a:moveTo>
                  <a:lnTo>
                    <a:pt x="57999" y="14996"/>
                  </a:lnTo>
                  <a:lnTo>
                    <a:pt x="64019" y="15942"/>
                  </a:lnTo>
                  <a:lnTo>
                    <a:pt x="76498" y="19657"/>
                  </a:lnTo>
                  <a:lnTo>
                    <a:pt x="83126" y="22461"/>
                  </a:lnTo>
                  <a:lnTo>
                    <a:pt x="90161" y="26277"/>
                  </a:lnTo>
                  <a:lnTo>
                    <a:pt x="90161" y="149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797315" y="3720665"/>
              <a:ext cx="76349" cy="65499"/>
            </a:xfrm>
            <a:custGeom>
              <a:avLst/>
              <a:gdLst/>
              <a:ahLst/>
              <a:cxnLst/>
              <a:rect l="l" t="t" r="r" b="b"/>
              <a:pathLst>
                <a:path w="120650" h="103504">
                  <a:moveTo>
                    <a:pt x="0" y="0"/>
                  </a:moveTo>
                  <a:lnTo>
                    <a:pt x="0" y="17157"/>
                  </a:lnTo>
                  <a:lnTo>
                    <a:pt x="96586" y="51677"/>
                  </a:lnTo>
                  <a:lnTo>
                    <a:pt x="0" y="86027"/>
                  </a:lnTo>
                  <a:lnTo>
                    <a:pt x="0" y="103186"/>
                  </a:lnTo>
                  <a:lnTo>
                    <a:pt x="120225" y="59411"/>
                  </a:lnTo>
                  <a:lnTo>
                    <a:pt x="120225" y="437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4"/>
          <p:cNvSpPr txBox="1"/>
          <p:nvPr/>
        </p:nvSpPr>
        <p:spPr>
          <a:xfrm>
            <a:off x="121254" y="5753100"/>
            <a:ext cx="6792233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lang="en-US" sz="1200" spc="-13" dirty="0"/>
              <a:t>Sutskever at. al., 2014: Sequence to Sequence Learning with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88120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to sequence learning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334409"/>
              </p:ext>
            </p:extLst>
          </p:nvPr>
        </p:nvGraphicFramePr>
        <p:xfrm>
          <a:off x="457201" y="1333500"/>
          <a:ext cx="7233009" cy="1181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92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37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1660">
                <a:tc>
                  <a:txBody>
                    <a:bodyPr/>
                    <a:lstStyle/>
                    <a:p>
                      <a:pPr algn="ctr">
                        <a:lnSpc>
                          <a:spcPts val="3075"/>
                        </a:lnSpc>
                      </a:pPr>
                      <a:r>
                        <a:rPr sz="1600" b="1" spc="-90" dirty="0">
                          <a:solidFill>
                            <a:schemeClr val="bg1"/>
                          </a:solidFill>
                          <a:latin typeface="+mj-lt"/>
                          <a:cs typeface="Palatino Linotype"/>
                        </a:rPr>
                        <a:t>Method</a:t>
                      </a:r>
                      <a:endParaRPr sz="1600" b="1" dirty="0">
                        <a:solidFill>
                          <a:schemeClr val="bg1"/>
                        </a:solidFill>
                        <a:latin typeface="+mj-lt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3075"/>
                        </a:lnSpc>
                      </a:pPr>
                      <a:r>
                        <a:rPr sz="1600" b="1" spc="-50" dirty="0">
                          <a:solidFill>
                            <a:schemeClr val="bg1"/>
                          </a:solidFill>
                          <a:latin typeface="+mj-lt"/>
                          <a:cs typeface="Palatino Linotype"/>
                        </a:rPr>
                        <a:t>test </a:t>
                      </a:r>
                      <a:r>
                        <a:rPr sz="1600" b="1" spc="85" dirty="0">
                          <a:solidFill>
                            <a:schemeClr val="bg1"/>
                          </a:solidFill>
                          <a:latin typeface="+mj-lt"/>
                          <a:cs typeface="Palatino Linotype"/>
                        </a:rPr>
                        <a:t>BLEU </a:t>
                      </a:r>
                      <a:r>
                        <a:rPr sz="1600" b="1" spc="-60" dirty="0">
                          <a:solidFill>
                            <a:schemeClr val="bg1"/>
                          </a:solidFill>
                          <a:latin typeface="+mj-lt"/>
                          <a:cs typeface="Palatino Linotype"/>
                        </a:rPr>
                        <a:t>score</a:t>
                      </a:r>
                      <a:r>
                        <a:rPr sz="1600" b="1" spc="-120" dirty="0">
                          <a:solidFill>
                            <a:schemeClr val="bg1"/>
                          </a:solidFill>
                          <a:latin typeface="+mj-lt"/>
                          <a:cs typeface="Palatino Linotype"/>
                        </a:rPr>
                        <a:t> </a:t>
                      </a:r>
                      <a:r>
                        <a:rPr sz="1600" b="1" spc="-20" dirty="0">
                          <a:solidFill>
                            <a:schemeClr val="bg1"/>
                          </a:solidFill>
                          <a:latin typeface="+mj-lt"/>
                          <a:cs typeface="Palatino Linotype"/>
                        </a:rPr>
                        <a:t>(ntst14)</a:t>
                      </a:r>
                      <a:endParaRPr sz="1600" b="1" dirty="0">
                        <a:solidFill>
                          <a:schemeClr val="bg1"/>
                        </a:solidFill>
                        <a:latin typeface="+mj-lt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1913">
                <a:tc>
                  <a:txBody>
                    <a:bodyPr/>
                    <a:lstStyle/>
                    <a:p>
                      <a:pPr algn="ctr">
                        <a:lnSpc>
                          <a:spcPts val="3075"/>
                        </a:lnSpc>
                      </a:pPr>
                      <a:r>
                        <a:rPr sz="1200" spc="-10" dirty="0">
                          <a:latin typeface="+mj-lt"/>
                          <a:cs typeface="Times New Roman"/>
                        </a:rPr>
                        <a:t>Bahdanau </a:t>
                      </a:r>
                      <a:r>
                        <a:rPr sz="1200" spc="-5" dirty="0">
                          <a:latin typeface="+mj-lt"/>
                          <a:cs typeface="Times New Roman"/>
                        </a:rPr>
                        <a:t>et al.</a:t>
                      </a:r>
                      <a:r>
                        <a:rPr sz="1200" spc="155" dirty="0">
                          <a:latin typeface="+mj-lt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+mj-lt"/>
                          <a:cs typeface="Times New Roman"/>
                        </a:rPr>
                        <a:t>[2]</a:t>
                      </a:r>
                      <a:endParaRPr sz="1200" dirty="0">
                        <a:latin typeface="+mj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C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5"/>
                        </a:lnSpc>
                      </a:pPr>
                      <a:r>
                        <a:rPr sz="1200" spc="-10" dirty="0">
                          <a:latin typeface="+mj-lt"/>
                          <a:cs typeface="Times New Roman"/>
                        </a:rPr>
                        <a:t>28.45</a:t>
                      </a:r>
                      <a:endParaRPr sz="1200" dirty="0">
                        <a:latin typeface="+mj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660">
                <a:tc>
                  <a:txBody>
                    <a:bodyPr/>
                    <a:lstStyle/>
                    <a:p>
                      <a:pPr algn="ctr">
                        <a:lnSpc>
                          <a:spcPts val="3070"/>
                        </a:lnSpc>
                      </a:pPr>
                      <a:r>
                        <a:rPr sz="1200" spc="-5" dirty="0">
                          <a:latin typeface="+mj-lt"/>
                          <a:cs typeface="Times New Roman"/>
                        </a:rPr>
                        <a:t>Baseline System</a:t>
                      </a:r>
                      <a:r>
                        <a:rPr sz="1200" spc="-75" dirty="0">
                          <a:latin typeface="+mj-lt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+mj-lt"/>
                          <a:cs typeface="Times New Roman"/>
                        </a:rPr>
                        <a:t>[29]</a:t>
                      </a:r>
                      <a:endParaRPr sz="1200" dirty="0">
                        <a:latin typeface="+mj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C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0"/>
                        </a:lnSpc>
                      </a:pPr>
                      <a:r>
                        <a:rPr sz="1200" spc="-10" dirty="0">
                          <a:latin typeface="+mj-lt"/>
                          <a:cs typeface="Times New Roman"/>
                        </a:rPr>
                        <a:t>33.30</a:t>
                      </a:r>
                      <a:endParaRPr sz="1200" dirty="0">
                        <a:latin typeface="+mj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049047"/>
              </p:ext>
            </p:extLst>
          </p:nvPr>
        </p:nvGraphicFramePr>
        <p:xfrm>
          <a:off x="457200" y="2568137"/>
          <a:ext cx="7233009" cy="2362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92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37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1660">
                <a:tc>
                  <a:txBody>
                    <a:bodyPr/>
                    <a:lstStyle/>
                    <a:p>
                      <a:pPr algn="ctr">
                        <a:lnSpc>
                          <a:spcPts val="3075"/>
                        </a:lnSpc>
                      </a:pPr>
                      <a:r>
                        <a:rPr sz="1200" spc="-5" dirty="0">
                          <a:latin typeface="+mj-lt"/>
                          <a:cs typeface="Times New Roman"/>
                        </a:rPr>
                        <a:t>Single </a:t>
                      </a:r>
                      <a:r>
                        <a:rPr sz="1200" spc="-10" dirty="0">
                          <a:latin typeface="+mj-lt"/>
                          <a:cs typeface="Times New Roman"/>
                        </a:rPr>
                        <a:t>forward </a:t>
                      </a:r>
                      <a:r>
                        <a:rPr sz="1200" spc="-5" dirty="0">
                          <a:latin typeface="+mj-lt"/>
                          <a:cs typeface="Times New Roman"/>
                        </a:rPr>
                        <a:t>LSTM, </a:t>
                      </a:r>
                      <a:r>
                        <a:rPr sz="1200" spc="-10" dirty="0">
                          <a:latin typeface="+mj-lt"/>
                          <a:cs typeface="Times New Roman"/>
                        </a:rPr>
                        <a:t>beam </a:t>
                      </a:r>
                      <a:r>
                        <a:rPr sz="1200" spc="-5" dirty="0">
                          <a:latin typeface="+mj-lt"/>
                          <a:cs typeface="Times New Roman"/>
                        </a:rPr>
                        <a:t>size</a:t>
                      </a:r>
                      <a:r>
                        <a:rPr sz="1200" spc="-15" dirty="0">
                          <a:latin typeface="+mj-lt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+mj-lt"/>
                          <a:cs typeface="Times New Roman"/>
                        </a:rPr>
                        <a:t>12</a:t>
                      </a:r>
                      <a:endParaRPr sz="1200" dirty="0">
                        <a:latin typeface="+mj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CD8"/>
                    </a:solidFill>
                  </a:tcPr>
                </a:tc>
                <a:tc>
                  <a:txBody>
                    <a:bodyPr/>
                    <a:lstStyle/>
                    <a:p>
                      <a:pPr marL="1945639">
                        <a:lnSpc>
                          <a:spcPts val="3075"/>
                        </a:lnSpc>
                      </a:pPr>
                      <a:r>
                        <a:rPr sz="1200" spc="-10" dirty="0">
                          <a:latin typeface="+mj-lt"/>
                          <a:cs typeface="Times New Roman"/>
                        </a:rPr>
                        <a:t>26.17</a:t>
                      </a:r>
                      <a:endParaRPr sz="1200">
                        <a:latin typeface="+mj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1913">
                <a:tc>
                  <a:txBody>
                    <a:bodyPr/>
                    <a:lstStyle/>
                    <a:p>
                      <a:pPr algn="ctr">
                        <a:lnSpc>
                          <a:spcPts val="3075"/>
                        </a:lnSpc>
                      </a:pPr>
                      <a:r>
                        <a:rPr sz="1200" spc="-5" dirty="0">
                          <a:latin typeface="+mj-lt"/>
                          <a:cs typeface="Times New Roman"/>
                        </a:rPr>
                        <a:t>Single </a:t>
                      </a:r>
                      <a:r>
                        <a:rPr sz="1200" spc="-20" dirty="0">
                          <a:latin typeface="+mj-lt"/>
                          <a:cs typeface="Times New Roman"/>
                        </a:rPr>
                        <a:t>reversed </a:t>
                      </a:r>
                      <a:r>
                        <a:rPr sz="1200" spc="-5" dirty="0">
                          <a:latin typeface="+mj-lt"/>
                          <a:cs typeface="Times New Roman"/>
                        </a:rPr>
                        <a:t>LSTM, </a:t>
                      </a:r>
                      <a:r>
                        <a:rPr sz="1200" spc="-10" dirty="0">
                          <a:latin typeface="+mj-lt"/>
                          <a:cs typeface="Times New Roman"/>
                        </a:rPr>
                        <a:t>beam </a:t>
                      </a:r>
                      <a:r>
                        <a:rPr sz="1200" spc="-5" dirty="0">
                          <a:latin typeface="+mj-lt"/>
                          <a:cs typeface="Times New Roman"/>
                        </a:rPr>
                        <a:t>size</a:t>
                      </a:r>
                      <a:r>
                        <a:rPr sz="1200" spc="-10" dirty="0">
                          <a:latin typeface="+mj-lt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+mj-lt"/>
                          <a:cs typeface="Times New Roman"/>
                        </a:rPr>
                        <a:t>12</a:t>
                      </a:r>
                      <a:endParaRPr sz="1200" dirty="0">
                        <a:latin typeface="+mj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CD8"/>
                    </a:solidFill>
                  </a:tcPr>
                </a:tc>
                <a:tc>
                  <a:txBody>
                    <a:bodyPr/>
                    <a:lstStyle/>
                    <a:p>
                      <a:pPr marL="1945639">
                        <a:lnSpc>
                          <a:spcPts val="3075"/>
                        </a:lnSpc>
                      </a:pPr>
                      <a:r>
                        <a:rPr sz="1200" spc="-10" dirty="0">
                          <a:latin typeface="+mj-lt"/>
                          <a:cs typeface="Times New Roman"/>
                        </a:rPr>
                        <a:t>30.59</a:t>
                      </a:r>
                      <a:endParaRPr sz="1200">
                        <a:latin typeface="+mj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660">
                <a:tc>
                  <a:txBody>
                    <a:bodyPr/>
                    <a:lstStyle/>
                    <a:p>
                      <a:pPr algn="ctr">
                        <a:lnSpc>
                          <a:spcPts val="3070"/>
                        </a:lnSpc>
                      </a:pPr>
                      <a:r>
                        <a:rPr sz="1200" spc="-5" dirty="0">
                          <a:latin typeface="+mj-lt"/>
                          <a:cs typeface="Times New Roman"/>
                        </a:rPr>
                        <a:t>Ensemble of 5 </a:t>
                      </a:r>
                      <a:r>
                        <a:rPr sz="1200" spc="-20" dirty="0">
                          <a:latin typeface="+mj-lt"/>
                          <a:cs typeface="Times New Roman"/>
                        </a:rPr>
                        <a:t>reversed </a:t>
                      </a:r>
                      <a:r>
                        <a:rPr sz="1200" spc="-5" dirty="0">
                          <a:latin typeface="+mj-lt"/>
                          <a:cs typeface="Times New Roman"/>
                        </a:rPr>
                        <a:t>LSTMs, </a:t>
                      </a:r>
                      <a:r>
                        <a:rPr sz="1200" spc="-10" dirty="0">
                          <a:latin typeface="+mj-lt"/>
                          <a:cs typeface="Times New Roman"/>
                        </a:rPr>
                        <a:t>beam </a:t>
                      </a:r>
                      <a:r>
                        <a:rPr sz="1200" spc="-5" dirty="0">
                          <a:latin typeface="+mj-lt"/>
                          <a:cs typeface="Times New Roman"/>
                        </a:rPr>
                        <a:t>size</a:t>
                      </a:r>
                      <a:r>
                        <a:rPr sz="1200" dirty="0">
                          <a:latin typeface="+mj-lt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+mj-lt"/>
                          <a:cs typeface="Times New Roman"/>
                        </a:rPr>
                        <a:t>1</a:t>
                      </a:r>
                      <a:endParaRPr sz="1200" dirty="0">
                        <a:latin typeface="+mj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CD8"/>
                    </a:solidFill>
                  </a:tcPr>
                </a:tc>
                <a:tc>
                  <a:txBody>
                    <a:bodyPr/>
                    <a:lstStyle/>
                    <a:p>
                      <a:pPr marL="1945639">
                        <a:lnSpc>
                          <a:spcPts val="3070"/>
                        </a:lnSpc>
                      </a:pPr>
                      <a:r>
                        <a:rPr sz="1200" spc="-10" dirty="0">
                          <a:latin typeface="+mj-lt"/>
                          <a:cs typeface="Times New Roman"/>
                        </a:rPr>
                        <a:t>33.00</a:t>
                      </a:r>
                      <a:endParaRPr sz="1200" dirty="0">
                        <a:latin typeface="+mj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1660">
                <a:tc>
                  <a:txBody>
                    <a:bodyPr/>
                    <a:lstStyle/>
                    <a:p>
                      <a:pPr algn="ctr">
                        <a:lnSpc>
                          <a:spcPts val="3075"/>
                        </a:lnSpc>
                      </a:pPr>
                      <a:r>
                        <a:rPr sz="1200" spc="-5" dirty="0">
                          <a:latin typeface="+mj-lt"/>
                          <a:cs typeface="Times New Roman"/>
                        </a:rPr>
                        <a:t>Ensemble of 2 </a:t>
                      </a:r>
                      <a:r>
                        <a:rPr sz="1200" spc="-20" dirty="0">
                          <a:latin typeface="+mj-lt"/>
                          <a:cs typeface="Times New Roman"/>
                        </a:rPr>
                        <a:t>reversed </a:t>
                      </a:r>
                      <a:r>
                        <a:rPr sz="1200" spc="-5" dirty="0">
                          <a:latin typeface="+mj-lt"/>
                          <a:cs typeface="Times New Roman"/>
                        </a:rPr>
                        <a:t>LSTMs, </a:t>
                      </a:r>
                      <a:r>
                        <a:rPr sz="1200" spc="-10" dirty="0">
                          <a:latin typeface="+mj-lt"/>
                          <a:cs typeface="Times New Roman"/>
                        </a:rPr>
                        <a:t>beam </a:t>
                      </a:r>
                      <a:r>
                        <a:rPr sz="1200" spc="-5" dirty="0">
                          <a:latin typeface="+mj-lt"/>
                          <a:cs typeface="Times New Roman"/>
                        </a:rPr>
                        <a:t>size</a:t>
                      </a:r>
                      <a:r>
                        <a:rPr sz="1200" dirty="0">
                          <a:latin typeface="+mj-lt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+mj-lt"/>
                          <a:cs typeface="Times New Roman"/>
                        </a:rPr>
                        <a:t>12</a:t>
                      </a:r>
                      <a:endParaRPr sz="1200" dirty="0">
                        <a:latin typeface="+mj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CD8"/>
                    </a:solidFill>
                  </a:tcPr>
                </a:tc>
                <a:tc>
                  <a:txBody>
                    <a:bodyPr/>
                    <a:lstStyle/>
                    <a:p>
                      <a:pPr marL="1945639">
                        <a:lnSpc>
                          <a:spcPts val="3075"/>
                        </a:lnSpc>
                      </a:pPr>
                      <a:r>
                        <a:rPr sz="1200" spc="-10" dirty="0">
                          <a:latin typeface="+mj-lt"/>
                          <a:cs typeface="Times New Roman"/>
                        </a:rPr>
                        <a:t>33.27</a:t>
                      </a:r>
                      <a:endParaRPr sz="1200" dirty="0">
                        <a:latin typeface="+mj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1660">
                <a:tc>
                  <a:txBody>
                    <a:bodyPr/>
                    <a:lstStyle/>
                    <a:p>
                      <a:pPr algn="ctr">
                        <a:lnSpc>
                          <a:spcPts val="3075"/>
                        </a:lnSpc>
                      </a:pPr>
                      <a:r>
                        <a:rPr sz="1200" spc="-5" dirty="0">
                          <a:latin typeface="+mj-lt"/>
                          <a:cs typeface="Times New Roman"/>
                        </a:rPr>
                        <a:t>Ensemble of 5 </a:t>
                      </a:r>
                      <a:r>
                        <a:rPr sz="1200" spc="-20" dirty="0">
                          <a:latin typeface="+mj-lt"/>
                          <a:cs typeface="Times New Roman"/>
                        </a:rPr>
                        <a:t>reversed </a:t>
                      </a:r>
                      <a:r>
                        <a:rPr sz="1200" spc="-5" dirty="0">
                          <a:latin typeface="+mj-lt"/>
                          <a:cs typeface="Times New Roman"/>
                        </a:rPr>
                        <a:t>LSTMs, </a:t>
                      </a:r>
                      <a:r>
                        <a:rPr sz="1200" spc="-10" dirty="0">
                          <a:latin typeface="+mj-lt"/>
                          <a:cs typeface="Times New Roman"/>
                        </a:rPr>
                        <a:t>beam </a:t>
                      </a:r>
                      <a:r>
                        <a:rPr sz="1200" spc="-5" dirty="0">
                          <a:latin typeface="+mj-lt"/>
                          <a:cs typeface="Times New Roman"/>
                        </a:rPr>
                        <a:t>size</a:t>
                      </a:r>
                      <a:r>
                        <a:rPr sz="1200" dirty="0">
                          <a:latin typeface="+mj-lt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+mj-lt"/>
                          <a:cs typeface="Times New Roman"/>
                        </a:rPr>
                        <a:t>2</a:t>
                      </a:r>
                      <a:endParaRPr sz="1200" dirty="0">
                        <a:latin typeface="+mj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CD8"/>
                    </a:solidFill>
                  </a:tcPr>
                </a:tc>
                <a:tc>
                  <a:txBody>
                    <a:bodyPr/>
                    <a:lstStyle/>
                    <a:p>
                      <a:pPr marL="1945639">
                        <a:lnSpc>
                          <a:spcPts val="3075"/>
                        </a:lnSpc>
                      </a:pPr>
                      <a:r>
                        <a:rPr sz="1200" spc="-10" dirty="0">
                          <a:latin typeface="+mj-lt"/>
                          <a:cs typeface="Times New Roman"/>
                        </a:rPr>
                        <a:t>34.50</a:t>
                      </a:r>
                      <a:endParaRPr sz="1200" dirty="0">
                        <a:latin typeface="+mj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1913">
                <a:tc>
                  <a:txBody>
                    <a:bodyPr/>
                    <a:lstStyle/>
                    <a:p>
                      <a:pPr algn="ctr">
                        <a:lnSpc>
                          <a:spcPts val="3075"/>
                        </a:lnSpc>
                      </a:pPr>
                      <a:r>
                        <a:rPr sz="1200" spc="-5" dirty="0">
                          <a:latin typeface="+mj-lt"/>
                          <a:cs typeface="Times New Roman"/>
                        </a:rPr>
                        <a:t>Ensemble of 5 </a:t>
                      </a:r>
                      <a:r>
                        <a:rPr sz="1200" spc="-20" dirty="0">
                          <a:latin typeface="+mj-lt"/>
                          <a:cs typeface="Times New Roman"/>
                        </a:rPr>
                        <a:t>reversed </a:t>
                      </a:r>
                      <a:r>
                        <a:rPr sz="1200" spc="-5" dirty="0">
                          <a:latin typeface="+mj-lt"/>
                          <a:cs typeface="Times New Roman"/>
                        </a:rPr>
                        <a:t>LSTMs, </a:t>
                      </a:r>
                      <a:r>
                        <a:rPr sz="1200" spc="-10" dirty="0">
                          <a:latin typeface="+mj-lt"/>
                          <a:cs typeface="Times New Roman"/>
                        </a:rPr>
                        <a:t>beam </a:t>
                      </a:r>
                      <a:r>
                        <a:rPr sz="1200" spc="-5" dirty="0">
                          <a:latin typeface="+mj-lt"/>
                          <a:cs typeface="Times New Roman"/>
                        </a:rPr>
                        <a:t>size</a:t>
                      </a:r>
                      <a:r>
                        <a:rPr sz="1200" dirty="0">
                          <a:latin typeface="+mj-lt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+mj-lt"/>
                          <a:cs typeface="Times New Roman"/>
                        </a:rPr>
                        <a:t>12</a:t>
                      </a:r>
                      <a:endParaRPr sz="1200">
                        <a:latin typeface="+mj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CD8"/>
                    </a:solidFill>
                  </a:tcPr>
                </a:tc>
                <a:tc>
                  <a:txBody>
                    <a:bodyPr/>
                    <a:lstStyle/>
                    <a:p>
                      <a:pPr marL="1945639">
                        <a:lnSpc>
                          <a:spcPts val="3075"/>
                        </a:lnSpc>
                      </a:pPr>
                      <a:r>
                        <a:rPr sz="1200" spc="-10" dirty="0">
                          <a:latin typeface="+mj-lt"/>
                          <a:cs typeface="Palatino Linotype"/>
                        </a:rPr>
                        <a:t>34.81</a:t>
                      </a:r>
                      <a:endParaRPr sz="1200" dirty="0">
                        <a:latin typeface="+mj-lt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32737" y="5197614"/>
            <a:ext cx="7364447" cy="707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300" b="1" spc="-3" dirty="0"/>
              <a:t>State-of-the-art WMT’14 result:</a:t>
            </a:r>
            <a:r>
              <a:rPr sz="2300" b="1" spc="16" dirty="0"/>
              <a:t> </a:t>
            </a:r>
            <a:r>
              <a:rPr sz="2300" b="1" spc="-3" dirty="0"/>
              <a:t>37.0</a:t>
            </a:r>
            <a:endParaRPr sz="2300" dirty="0"/>
          </a:p>
          <a:p>
            <a:pPr>
              <a:lnSpc>
                <a:spcPct val="100000"/>
              </a:lnSpc>
            </a:pP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11" name="object 4"/>
          <p:cNvSpPr txBox="1"/>
          <p:nvPr/>
        </p:nvSpPr>
        <p:spPr>
          <a:xfrm>
            <a:off x="121254" y="5753100"/>
            <a:ext cx="6792233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lang="en-US" sz="1200" spc="-13" dirty="0"/>
              <a:t>Sutskever at. al., 2014: Sequence to Sequence Learning with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62181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training on video</a:t>
            </a:r>
          </a:p>
        </p:txBody>
      </p:sp>
      <p:sp>
        <p:nvSpPr>
          <p:cNvPr id="66" name="Text Placeholder 6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Auto-encoder model</a:t>
            </a:r>
          </a:p>
        </p:txBody>
      </p:sp>
      <p:sp>
        <p:nvSpPr>
          <p:cNvPr id="4" name="object 4"/>
          <p:cNvSpPr/>
          <p:nvPr/>
        </p:nvSpPr>
        <p:spPr>
          <a:xfrm>
            <a:off x="1325514" y="3985625"/>
            <a:ext cx="285304" cy="891272"/>
          </a:xfrm>
          <a:custGeom>
            <a:avLst/>
            <a:gdLst/>
            <a:ahLst/>
            <a:cxnLst/>
            <a:rect l="l" t="t" r="r" b="b"/>
            <a:pathLst>
              <a:path w="450850" h="1408429">
                <a:moveTo>
                  <a:pt x="0" y="1407808"/>
                </a:moveTo>
                <a:lnTo>
                  <a:pt x="450635" y="1407808"/>
                </a:lnTo>
                <a:lnTo>
                  <a:pt x="450635" y="0"/>
                </a:lnTo>
                <a:lnTo>
                  <a:pt x="0" y="0"/>
                </a:lnTo>
                <a:lnTo>
                  <a:pt x="0" y="1407808"/>
                </a:lnTo>
                <a:close/>
              </a:path>
            </a:pathLst>
          </a:custGeom>
          <a:ln w="14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76888" y="4279241"/>
            <a:ext cx="173593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i="1" spc="-19" dirty="0"/>
              <a:t>v</a:t>
            </a:r>
            <a:r>
              <a:rPr sz="1500" spc="19" baseline="-12544" dirty="0"/>
              <a:t>1</a:t>
            </a:r>
            <a:endParaRPr sz="1500" baseline="-12544"/>
          </a:p>
        </p:txBody>
      </p:sp>
      <p:sp>
        <p:nvSpPr>
          <p:cNvPr id="6" name="object 6"/>
          <p:cNvSpPr/>
          <p:nvPr/>
        </p:nvSpPr>
        <p:spPr>
          <a:xfrm>
            <a:off x="2394940" y="3985625"/>
            <a:ext cx="285304" cy="891272"/>
          </a:xfrm>
          <a:custGeom>
            <a:avLst/>
            <a:gdLst/>
            <a:ahLst/>
            <a:cxnLst/>
            <a:rect l="l" t="t" r="r" b="b"/>
            <a:pathLst>
              <a:path w="450850" h="1408429">
                <a:moveTo>
                  <a:pt x="0" y="1407808"/>
                </a:moveTo>
                <a:lnTo>
                  <a:pt x="450635" y="1407808"/>
                </a:lnTo>
                <a:lnTo>
                  <a:pt x="450635" y="0"/>
                </a:lnTo>
                <a:lnTo>
                  <a:pt x="0" y="0"/>
                </a:lnTo>
                <a:lnTo>
                  <a:pt x="0" y="1407808"/>
                </a:lnTo>
                <a:close/>
              </a:path>
            </a:pathLst>
          </a:custGeom>
          <a:ln w="14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46286" y="4279241"/>
            <a:ext cx="173593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i="1" spc="-19" dirty="0"/>
              <a:t>v</a:t>
            </a:r>
            <a:r>
              <a:rPr sz="1500" spc="19" baseline="-12544" dirty="0"/>
              <a:t>2</a:t>
            </a:r>
            <a:endParaRPr sz="1500" baseline="-12544"/>
          </a:p>
        </p:txBody>
      </p:sp>
      <p:sp>
        <p:nvSpPr>
          <p:cNvPr id="8" name="object 8"/>
          <p:cNvSpPr/>
          <p:nvPr/>
        </p:nvSpPr>
        <p:spPr>
          <a:xfrm>
            <a:off x="3464366" y="3985625"/>
            <a:ext cx="285304" cy="891272"/>
          </a:xfrm>
          <a:custGeom>
            <a:avLst/>
            <a:gdLst/>
            <a:ahLst/>
            <a:cxnLst/>
            <a:rect l="l" t="t" r="r" b="b"/>
            <a:pathLst>
              <a:path w="450850" h="1408429">
                <a:moveTo>
                  <a:pt x="0" y="1407808"/>
                </a:moveTo>
                <a:lnTo>
                  <a:pt x="450635" y="1407808"/>
                </a:lnTo>
                <a:lnTo>
                  <a:pt x="450635" y="0"/>
                </a:lnTo>
                <a:lnTo>
                  <a:pt x="0" y="0"/>
                </a:lnTo>
                <a:lnTo>
                  <a:pt x="0" y="1407808"/>
                </a:lnTo>
                <a:close/>
              </a:path>
            </a:pathLst>
          </a:custGeom>
          <a:ln w="14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15702" y="4279241"/>
            <a:ext cx="173593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i="1" spc="-19" dirty="0"/>
              <a:t>v</a:t>
            </a:r>
            <a:r>
              <a:rPr sz="1500" spc="19" baseline="-12544" dirty="0"/>
              <a:t>3</a:t>
            </a:r>
            <a:endParaRPr sz="1500" baseline="-12544"/>
          </a:p>
        </p:txBody>
      </p:sp>
      <p:sp>
        <p:nvSpPr>
          <p:cNvPr id="10" name="object 10"/>
          <p:cNvSpPr/>
          <p:nvPr/>
        </p:nvSpPr>
        <p:spPr>
          <a:xfrm>
            <a:off x="5603220" y="3985625"/>
            <a:ext cx="285304" cy="891272"/>
          </a:xfrm>
          <a:custGeom>
            <a:avLst/>
            <a:gdLst/>
            <a:ahLst/>
            <a:cxnLst/>
            <a:rect l="l" t="t" r="r" b="b"/>
            <a:pathLst>
              <a:path w="450850" h="1408429">
                <a:moveTo>
                  <a:pt x="0" y="1407808"/>
                </a:moveTo>
                <a:lnTo>
                  <a:pt x="450635" y="1407808"/>
                </a:lnTo>
                <a:lnTo>
                  <a:pt x="450635" y="0"/>
                </a:lnTo>
                <a:lnTo>
                  <a:pt x="0" y="0"/>
                </a:lnTo>
                <a:lnTo>
                  <a:pt x="0" y="1407808"/>
                </a:lnTo>
                <a:close/>
              </a:path>
            </a:pathLst>
          </a:custGeom>
          <a:ln w="1408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72647" y="3985625"/>
            <a:ext cx="285304" cy="891272"/>
          </a:xfrm>
          <a:custGeom>
            <a:avLst/>
            <a:gdLst/>
            <a:ahLst/>
            <a:cxnLst/>
            <a:rect l="l" t="t" r="r" b="b"/>
            <a:pathLst>
              <a:path w="450850" h="1408429">
                <a:moveTo>
                  <a:pt x="0" y="1407808"/>
                </a:moveTo>
                <a:lnTo>
                  <a:pt x="450635" y="1407808"/>
                </a:lnTo>
                <a:lnTo>
                  <a:pt x="450635" y="0"/>
                </a:lnTo>
                <a:lnTo>
                  <a:pt x="0" y="0"/>
                </a:lnTo>
                <a:lnTo>
                  <a:pt x="0" y="1407808"/>
                </a:lnTo>
                <a:close/>
              </a:path>
            </a:pathLst>
          </a:custGeom>
          <a:ln w="1408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03220" y="3985625"/>
            <a:ext cx="285304" cy="891272"/>
          </a:xfrm>
          <a:custGeom>
            <a:avLst/>
            <a:gdLst/>
            <a:ahLst/>
            <a:cxnLst/>
            <a:rect l="l" t="t" r="r" b="b"/>
            <a:pathLst>
              <a:path w="450850" h="1408429">
                <a:moveTo>
                  <a:pt x="0" y="1407808"/>
                </a:moveTo>
                <a:lnTo>
                  <a:pt x="450635" y="1407808"/>
                </a:lnTo>
                <a:lnTo>
                  <a:pt x="450635" y="0"/>
                </a:lnTo>
                <a:lnTo>
                  <a:pt x="0" y="0"/>
                </a:lnTo>
                <a:lnTo>
                  <a:pt x="0" y="1407808"/>
                </a:lnTo>
                <a:close/>
              </a:path>
            </a:pathLst>
          </a:custGeom>
          <a:ln w="1408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654533" y="4279241"/>
            <a:ext cx="173593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i="1" spc="-19" dirty="0"/>
              <a:t>v</a:t>
            </a:r>
            <a:r>
              <a:rPr sz="1500" spc="19" baseline="-12544" dirty="0"/>
              <a:t>3</a:t>
            </a:r>
            <a:endParaRPr sz="1500" baseline="-12544"/>
          </a:p>
        </p:txBody>
      </p:sp>
      <p:sp>
        <p:nvSpPr>
          <p:cNvPr id="14" name="object 14"/>
          <p:cNvSpPr/>
          <p:nvPr/>
        </p:nvSpPr>
        <p:spPr>
          <a:xfrm>
            <a:off x="6672647" y="3985625"/>
            <a:ext cx="285304" cy="891272"/>
          </a:xfrm>
          <a:custGeom>
            <a:avLst/>
            <a:gdLst/>
            <a:ahLst/>
            <a:cxnLst/>
            <a:rect l="l" t="t" r="r" b="b"/>
            <a:pathLst>
              <a:path w="450850" h="1408429">
                <a:moveTo>
                  <a:pt x="0" y="1407808"/>
                </a:moveTo>
                <a:lnTo>
                  <a:pt x="450635" y="1407808"/>
                </a:lnTo>
                <a:lnTo>
                  <a:pt x="450635" y="0"/>
                </a:lnTo>
                <a:lnTo>
                  <a:pt x="0" y="0"/>
                </a:lnTo>
                <a:lnTo>
                  <a:pt x="0" y="1407808"/>
                </a:lnTo>
                <a:close/>
              </a:path>
            </a:pathLst>
          </a:custGeom>
          <a:ln w="1408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723949" y="4279241"/>
            <a:ext cx="173593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i="1" spc="-19" dirty="0"/>
              <a:t>v</a:t>
            </a:r>
            <a:r>
              <a:rPr sz="1500" spc="19" baseline="-12544" dirty="0"/>
              <a:t>2</a:t>
            </a:r>
            <a:endParaRPr sz="1500" baseline="-12544"/>
          </a:p>
        </p:txBody>
      </p:sp>
      <p:sp>
        <p:nvSpPr>
          <p:cNvPr id="16" name="object 16"/>
          <p:cNvSpPr/>
          <p:nvPr/>
        </p:nvSpPr>
        <p:spPr>
          <a:xfrm>
            <a:off x="1378979" y="2916571"/>
            <a:ext cx="178415" cy="891272"/>
          </a:xfrm>
          <a:custGeom>
            <a:avLst/>
            <a:gdLst/>
            <a:ahLst/>
            <a:cxnLst/>
            <a:rect l="l" t="t" r="r" b="b"/>
            <a:pathLst>
              <a:path w="281939" h="1408429">
                <a:moveTo>
                  <a:pt x="0" y="1407808"/>
                </a:moveTo>
                <a:lnTo>
                  <a:pt x="281659" y="1407808"/>
                </a:lnTo>
                <a:lnTo>
                  <a:pt x="281659" y="0"/>
                </a:lnTo>
                <a:lnTo>
                  <a:pt x="0" y="0"/>
                </a:lnTo>
                <a:lnTo>
                  <a:pt x="0" y="1407808"/>
                </a:lnTo>
                <a:close/>
              </a:path>
            </a:pathLst>
          </a:custGeom>
          <a:ln w="14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48405" y="2916571"/>
            <a:ext cx="178415" cy="891272"/>
          </a:xfrm>
          <a:custGeom>
            <a:avLst/>
            <a:gdLst/>
            <a:ahLst/>
            <a:cxnLst/>
            <a:rect l="l" t="t" r="r" b="b"/>
            <a:pathLst>
              <a:path w="281939" h="1408429">
                <a:moveTo>
                  <a:pt x="0" y="1407808"/>
                </a:moveTo>
                <a:lnTo>
                  <a:pt x="281659" y="1407808"/>
                </a:lnTo>
                <a:lnTo>
                  <a:pt x="281659" y="0"/>
                </a:lnTo>
                <a:lnTo>
                  <a:pt x="0" y="0"/>
                </a:lnTo>
                <a:lnTo>
                  <a:pt x="0" y="1407808"/>
                </a:lnTo>
                <a:close/>
              </a:path>
            </a:pathLst>
          </a:custGeom>
          <a:ln w="14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17831" y="2916571"/>
            <a:ext cx="178415" cy="891272"/>
          </a:xfrm>
          <a:custGeom>
            <a:avLst/>
            <a:gdLst/>
            <a:ahLst/>
            <a:cxnLst/>
            <a:rect l="l" t="t" r="r" b="b"/>
            <a:pathLst>
              <a:path w="281939" h="1408429">
                <a:moveTo>
                  <a:pt x="0" y="1407808"/>
                </a:moveTo>
                <a:lnTo>
                  <a:pt x="281659" y="1407808"/>
                </a:lnTo>
                <a:lnTo>
                  <a:pt x="281659" y="0"/>
                </a:lnTo>
                <a:lnTo>
                  <a:pt x="0" y="0"/>
                </a:lnTo>
                <a:lnTo>
                  <a:pt x="0" y="1407808"/>
                </a:lnTo>
                <a:close/>
              </a:path>
            </a:pathLst>
          </a:custGeom>
          <a:ln w="14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87260" y="2916571"/>
            <a:ext cx="178415" cy="891272"/>
          </a:xfrm>
          <a:custGeom>
            <a:avLst/>
            <a:gdLst/>
            <a:ahLst/>
            <a:cxnLst/>
            <a:rect l="l" t="t" r="r" b="b"/>
            <a:pathLst>
              <a:path w="281940" h="1408429">
                <a:moveTo>
                  <a:pt x="0" y="1407808"/>
                </a:moveTo>
                <a:lnTo>
                  <a:pt x="281659" y="1407808"/>
                </a:lnTo>
                <a:lnTo>
                  <a:pt x="281659" y="0"/>
                </a:lnTo>
                <a:lnTo>
                  <a:pt x="0" y="0"/>
                </a:lnTo>
                <a:lnTo>
                  <a:pt x="0" y="1407808"/>
                </a:lnTo>
                <a:close/>
              </a:path>
            </a:pathLst>
          </a:custGeom>
          <a:ln w="14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56686" y="2916571"/>
            <a:ext cx="178415" cy="891272"/>
          </a:xfrm>
          <a:custGeom>
            <a:avLst/>
            <a:gdLst/>
            <a:ahLst/>
            <a:cxnLst/>
            <a:rect l="l" t="t" r="r" b="b"/>
            <a:pathLst>
              <a:path w="281940" h="1408429">
                <a:moveTo>
                  <a:pt x="0" y="1407808"/>
                </a:moveTo>
                <a:lnTo>
                  <a:pt x="281659" y="1407808"/>
                </a:lnTo>
                <a:lnTo>
                  <a:pt x="281659" y="0"/>
                </a:lnTo>
                <a:lnTo>
                  <a:pt x="0" y="0"/>
                </a:lnTo>
                <a:lnTo>
                  <a:pt x="0" y="1407808"/>
                </a:lnTo>
                <a:close/>
              </a:path>
            </a:pathLst>
          </a:custGeom>
          <a:ln w="14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26112" y="2916571"/>
            <a:ext cx="178415" cy="891272"/>
          </a:xfrm>
          <a:custGeom>
            <a:avLst/>
            <a:gdLst/>
            <a:ahLst/>
            <a:cxnLst/>
            <a:rect l="l" t="t" r="r" b="b"/>
            <a:pathLst>
              <a:path w="281940" h="1408429">
                <a:moveTo>
                  <a:pt x="0" y="1407808"/>
                </a:moveTo>
                <a:lnTo>
                  <a:pt x="281659" y="1407808"/>
                </a:lnTo>
                <a:lnTo>
                  <a:pt x="281659" y="0"/>
                </a:lnTo>
                <a:lnTo>
                  <a:pt x="0" y="0"/>
                </a:lnTo>
                <a:lnTo>
                  <a:pt x="0" y="1407808"/>
                </a:lnTo>
                <a:close/>
              </a:path>
            </a:pathLst>
          </a:custGeom>
          <a:ln w="14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33793" y="1847516"/>
            <a:ext cx="285304" cy="891272"/>
          </a:xfrm>
          <a:custGeom>
            <a:avLst/>
            <a:gdLst/>
            <a:ahLst/>
            <a:cxnLst/>
            <a:rect l="l" t="t" r="r" b="b"/>
            <a:pathLst>
              <a:path w="450850" h="1408429">
                <a:moveTo>
                  <a:pt x="0" y="1407808"/>
                </a:moveTo>
                <a:lnTo>
                  <a:pt x="450635" y="1407808"/>
                </a:lnTo>
                <a:lnTo>
                  <a:pt x="450635" y="0"/>
                </a:lnTo>
                <a:lnTo>
                  <a:pt x="0" y="0"/>
                </a:lnTo>
                <a:lnTo>
                  <a:pt x="0" y="1407808"/>
                </a:lnTo>
                <a:close/>
              </a:path>
            </a:pathLst>
          </a:custGeom>
          <a:ln w="14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585118" y="2164672"/>
            <a:ext cx="173593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i="1" spc="-396" dirty="0"/>
              <a:t>v</a:t>
            </a:r>
            <a:r>
              <a:rPr spc="-89" dirty="0"/>
              <a:t>ˆ</a:t>
            </a:r>
            <a:r>
              <a:rPr sz="1500" spc="19" baseline="-12544" dirty="0"/>
              <a:t>3</a:t>
            </a:r>
            <a:endParaRPr sz="1500" baseline="-12544"/>
          </a:p>
        </p:txBody>
      </p:sp>
      <p:sp>
        <p:nvSpPr>
          <p:cNvPr id="24" name="object 24"/>
          <p:cNvSpPr/>
          <p:nvPr/>
        </p:nvSpPr>
        <p:spPr>
          <a:xfrm>
            <a:off x="5603220" y="1847516"/>
            <a:ext cx="285304" cy="891272"/>
          </a:xfrm>
          <a:custGeom>
            <a:avLst/>
            <a:gdLst/>
            <a:ahLst/>
            <a:cxnLst/>
            <a:rect l="l" t="t" r="r" b="b"/>
            <a:pathLst>
              <a:path w="450850" h="1408429">
                <a:moveTo>
                  <a:pt x="0" y="1407808"/>
                </a:moveTo>
                <a:lnTo>
                  <a:pt x="450635" y="1407808"/>
                </a:lnTo>
                <a:lnTo>
                  <a:pt x="450635" y="0"/>
                </a:lnTo>
                <a:lnTo>
                  <a:pt x="0" y="0"/>
                </a:lnTo>
                <a:lnTo>
                  <a:pt x="0" y="1407808"/>
                </a:lnTo>
                <a:close/>
              </a:path>
            </a:pathLst>
          </a:custGeom>
          <a:ln w="14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654533" y="2164672"/>
            <a:ext cx="173593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i="1" spc="-396" dirty="0"/>
              <a:t>v</a:t>
            </a:r>
            <a:r>
              <a:rPr spc="-89" dirty="0"/>
              <a:t>ˆ</a:t>
            </a:r>
            <a:r>
              <a:rPr sz="1500" spc="19" baseline="-12544" dirty="0"/>
              <a:t>2</a:t>
            </a:r>
            <a:endParaRPr sz="1500" baseline="-12544"/>
          </a:p>
        </p:txBody>
      </p:sp>
      <p:sp>
        <p:nvSpPr>
          <p:cNvPr id="26" name="object 26"/>
          <p:cNvSpPr/>
          <p:nvPr/>
        </p:nvSpPr>
        <p:spPr>
          <a:xfrm>
            <a:off x="6672647" y="1847516"/>
            <a:ext cx="285304" cy="891272"/>
          </a:xfrm>
          <a:custGeom>
            <a:avLst/>
            <a:gdLst/>
            <a:ahLst/>
            <a:cxnLst/>
            <a:rect l="l" t="t" r="r" b="b"/>
            <a:pathLst>
              <a:path w="450850" h="1408429">
                <a:moveTo>
                  <a:pt x="0" y="1407808"/>
                </a:moveTo>
                <a:lnTo>
                  <a:pt x="450635" y="1407808"/>
                </a:lnTo>
                <a:lnTo>
                  <a:pt x="450635" y="0"/>
                </a:lnTo>
                <a:lnTo>
                  <a:pt x="0" y="0"/>
                </a:lnTo>
                <a:lnTo>
                  <a:pt x="0" y="1407808"/>
                </a:lnTo>
                <a:close/>
              </a:path>
            </a:pathLst>
          </a:custGeom>
          <a:ln w="14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723949" y="2164672"/>
            <a:ext cx="173593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i="1" spc="-396" dirty="0"/>
              <a:t>v</a:t>
            </a:r>
            <a:r>
              <a:rPr spc="-89" dirty="0"/>
              <a:t>ˆ</a:t>
            </a:r>
            <a:r>
              <a:rPr sz="1500" spc="19" baseline="-12544" dirty="0"/>
              <a:t>1</a:t>
            </a:r>
            <a:endParaRPr sz="1500" baseline="-12544"/>
          </a:p>
        </p:txBody>
      </p:sp>
      <p:sp>
        <p:nvSpPr>
          <p:cNvPr id="28" name="object 28"/>
          <p:cNvSpPr txBox="1"/>
          <p:nvPr/>
        </p:nvSpPr>
        <p:spPr>
          <a:xfrm>
            <a:off x="2636515" y="2196477"/>
            <a:ext cx="1164480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 marR="3215" indent="242302">
              <a:lnSpc>
                <a:spcPts val="1538"/>
              </a:lnSpc>
            </a:pPr>
            <a:r>
              <a:rPr spc="3" dirty="0">
                <a:latin typeface="Times New Roman"/>
                <a:cs typeface="Times New Roman"/>
              </a:rPr>
              <a:t>Learned  Representation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468098" y="3821214"/>
            <a:ext cx="0" cy="160333"/>
          </a:xfrm>
          <a:custGeom>
            <a:avLst/>
            <a:gdLst/>
            <a:ahLst/>
            <a:cxnLst/>
            <a:rect l="l" t="t" r="r" b="b"/>
            <a:pathLst>
              <a:path h="253364">
                <a:moveTo>
                  <a:pt x="0" y="252771"/>
                </a:moveTo>
                <a:lnTo>
                  <a:pt x="0" y="0"/>
                </a:lnTo>
              </a:path>
            </a:pathLst>
          </a:custGeom>
          <a:ln w="140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37441" y="3815468"/>
            <a:ext cx="61481" cy="28932"/>
          </a:xfrm>
          <a:custGeom>
            <a:avLst/>
            <a:gdLst/>
            <a:ahLst/>
            <a:cxnLst/>
            <a:rect l="l" t="t" r="r" b="b"/>
            <a:pathLst>
              <a:path w="97155" h="45720">
                <a:moveTo>
                  <a:pt x="0" y="45400"/>
                </a:moveTo>
                <a:lnTo>
                  <a:pt x="14807" y="38306"/>
                </a:lnTo>
                <a:lnTo>
                  <a:pt x="29899" y="24970"/>
                </a:lnTo>
                <a:lnTo>
                  <a:pt x="42152" y="10498"/>
                </a:lnTo>
                <a:lnTo>
                  <a:pt x="48444" y="0"/>
                </a:lnTo>
                <a:lnTo>
                  <a:pt x="54736" y="10498"/>
                </a:lnTo>
                <a:lnTo>
                  <a:pt x="66989" y="24970"/>
                </a:lnTo>
                <a:lnTo>
                  <a:pt x="82081" y="38306"/>
                </a:lnTo>
                <a:lnTo>
                  <a:pt x="96888" y="45400"/>
                </a:lnTo>
              </a:path>
            </a:pathLst>
          </a:custGeom>
          <a:ln w="112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37524" y="3821214"/>
            <a:ext cx="0" cy="160333"/>
          </a:xfrm>
          <a:custGeom>
            <a:avLst/>
            <a:gdLst/>
            <a:ahLst/>
            <a:cxnLst/>
            <a:rect l="l" t="t" r="r" b="b"/>
            <a:pathLst>
              <a:path h="253364">
                <a:moveTo>
                  <a:pt x="0" y="252771"/>
                </a:moveTo>
                <a:lnTo>
                  <a:pt x="0" y="0"/>
                </a:lnTo>
              </a:path>
            </a:pathLst>
          </a:custGeom>
          <a:ln w="140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06867" y="3815468"/>
            <a:ext cx="61481" cy="28932"/>
          </a:xfrm>
          <a:custGeom>
            <a:avLst/>
            <a:gdLst/>
            <a:ahLst/>
            <a:cxnLst/>
            <a:rect l="l" t="t" r="r" b="b"/>
            <a:pathLst>
              <a:path w="97154" h="45720">
                <a:moveTo>
                  <a:pt x="0" y="45400"/>
                </a:moveTo>
                <a:lnTo>
                  <a:pt x="14807" y="38306"/>
                </a:lnTo>
                <a:lnTo>
                  <a:pt x="29899" y="24970"/>
                </a:lnTo>
                <a:lnTo>
                  <a:pt x="42152" y="10498"/>
                </a:lnTo>
                <a:lnTo>
                  <a:pt x="48444" y="0"/>
                </a:lnTo>
                <a:lnTo>
                  <a:pt x="54736" y="10498"/>
                </a:lnTo>
                <a:lnTo>
                  <a:pt x="66989" y="24970"/>
                </a:lnTo>
                <a:lnTo>
                  <a:pt x="82081" y="38306"/>
                </a:lnTo>
                <a:lnTo>
                  <a:pt x="96888" y="45400"/>
                </a:lnTo>
              </a:path>
            </a:pathLst>
          </a:custGeom>
          <a:ln w="112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06951" y="3821214"/>
            <a:ext cx="0" cy="160333"/>
          </a:xfrm>
          <a:custGeom>
            <a:avLst/>
            <a:gdLst/>
            <a:ahLst/>
            <a:cxnLst/>
            <a:rect l="l" t="t" r="r" b="b"/>
            <a:pathLst>
              <a:path h="253364">
                <a:moveTo>
                  <a:pt x="0" y="252771"/>
                </a:moveTo>
                <a:lnTo>
                  <a:pt x="0" y="0"/>
                </a:lnTo>
              </a:path>
            </a:pathLst>
          </a:custGeom>
          <a:ln w="140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76292" y="3815468"/>
            <a:ext cx="61481" cy="28932"/>
          </a:xfrm>
          <a:custGeom>
            <a:avLst/>
            <a:gdLst/>
            <a:ahLst/>
            <a:cxnLst/>
            <a:rect l="l" t="t" r="r" b="b"/>
            <a:pathLst>
              <a:path w="97154" h="45720">
                <a:moveTo>
                  <a:pt x="0" y="45400"/>
                </a:moveTo>
                <a:lnTo>
                  <a:pt x="14807" y="38306"/>
                </a:lnTo>
                <a:lnTo>
                  <a:pt x="29899" y="24970"/>
                </a:lnTo>
                <a:lnTo>
                  <a:pt x="42152" y="10498"/>
                </a:lnTo>
                <a:lnTo>
                  <a:pt x="48444" y="0"/>
                </a:lnTo>
                <a:lnTo>
                  <a:pt x="54736" y="10498"/>
                </a:lnTo>
                <a:lnTo>
                  <a:pt x="66989" y="24970"/>
                </a:lnTo>
                <a:lnTo>
                  <a:pt x="82081" y="38306"/>
                </a:lnTo>
                <a:lnTo>
                  <a:pt x="96888" y="45400"/>
                </a:lnTo>
              </a:path>
            </a:pathLst>
          </a:custGeom>
          <a:ln w="112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45803" y="3821214"/>
            <a:ext cx="0" cy="160333"/>
          </a:xfrm>
          <a:custGeom>
            <a:avLst/>
            <a:gdLst/>
            <a:ahLst/>
            <a:cxnLst/>
            <a:rect l="l" t="t" r="r" b="b"/>
            <a:pathLst>
              <a:path h="253364">
                <a:moveTo>
                  <a:pt x="0" y="252771"/>
                </a:moveTo>
                <a:lnTo>
                  <a:pt x="0" y="0"/>
                </a:lnTo>
              </a:path>
            </a:pathLst>
          </a:custGeom>
          <a:ln w="140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15145" y="3815468"/>
            <a:ext cx="61481" cy="28932"/>
          </a:xfrm>
          <a:custGeom>
            <a:avLst/>
            <a:gdLst/>
            <a:ahLst/>
            <a:cxnLst/>
            <a:rect l="l" t="t" r="r" b="b"/>
            <a:pathLst>
              <a:path w="97154" h="45720">
                <a:moveTo>
                  <a:pt x="0" y="45400"/>
                </a:moveTo>
                <a:lnTo>
                  <a:pt x="14807" y="38306"/>
                </a:lnTo>
                <a:lnTo>
                  <a:pt x="29899" y="24970"/>
                </a:lnTo>
                <a:lnTo>
                  <a:pt x="42152" y="10498"/>
                </a:lnTo>
                <a:lnTo>
                  <a:pt x="48444" y="0"/>
                </a:lnTo>
                <a:lnTo>
                  <a:pt x="54736" y="10498"/>
                </a:lnTo>
                <a:lnTo>
                  <a:pt x="66989" y="24970"/>
                </a:lnTo>
                <a:lnTo>
                  <a:pt x="82081" y="38306"/>
                </a:lnTo>
                <a:lnTo>
                  <a:pt x="96888" y="45400"/>
                </a:lnTo>
              </a:path>
            </a:pathLst>
          </a:custGeom>
          <a:ln w="112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15232" y="3821214"/>
            <a:ext cx="0" cy="160333"/>
          </a:xfrm>
          <a:custGeom>
            <a:avLst/>
            <a:gdLst/>
            <a:ahLst/>
            <a:cxnLst/>
            <a:rect l="l" t="t" r="r" b="b"/>
            <a:pathLst>
              <a:path h="253364">
                <a:moveTo>
                  <a:pt x="0" y="252771"/>
                </a:moveTo>
                <a:lnTo>
                  <a:pt x="0" y="0"/>
                </a:lnTo>
              </a:path>
            </a:pathLst>
          </a:custGeom>
          <a:ln w="140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784574" y="3815468"/>
            <a:ext cx="61481" cy="28932"/>
          </a:xfrm>
          <a:custGeom>
            <a:avLst/>
            <a:gdLst/>
            <a:ahLst/>
            <a:cxnLst/>
            <a:rect l="l" t="t" r="r" b="b"/>
            <a:pathLst>
              <a:path w="97154" h="45720">
                <a:moveTo>
                  <a:pt x="0" y="45400"/>
                </a:moveTo>
                <a:lnTo>
                  <a:pt x="14807" y="38306"/>
                </a:lnTo>
                <a:lnTo>
                  <a:pt x="29899" y="24970"/>
                </a:lnTo>
                <a:lnTo>
                  <a:pt x="42152" y="10498"/>
                </a:lnTo>
                <a:lnTo>
                  <a:pt x="48444" y="0"/>
                </a:lnTo>
                <a:lnTo>
                  <a:pt x="54736" y="10498"/>
                </a:lnTo>
                <a:lnTo>
                  <a:pt x="66989" y="24970"/>
                </a:lnTo>
                <a:lnTo>
                  <a:pt x="82081" y="38306"/>
                </a:lnTo>
                <a:lnTo>
                  <a:pt x="96888" y="45400"/>
                </a:lnTo>
              </a:path>
            </a:pathLst>
          </a:custGeom>
          <a:ln w="112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61673" y="3362010"/>
            <a:ext cx="873189" cy="0"/>
          </a:xfrm>
          <a:custGeom>
            <a:avLst/>
            <a:gdLst/>
            <a:ahLst/>
            <a:cxnLst/>
            <a:rect l="l" t="t" r="r" b="b"/>
            <a:pathLst>
              <a:path w="1379854">
                <a:moveTo>
                  <a:pt x="0" y="0"/>
                </a:moveTo>
                <a:lnTo>
                  <a:pt x="1379498" y="0"/>
                </a:lnTo>
              </a:path>
            </a:pathLst>
          </a:custGeom>
          <a:ln w="1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411643" y="3331367"/>
            <a:ext cx="28932" cy="61481"/>
          </a:xfrm>
          <a:custGeom>
            <a:avLst/>
            <a:gdLst/>
            <a:ahLst/>
            <a:cxnLst/>
            <a:rect l="l" t="t" r="r" b="b"/>
            <a:pathLst>
              <a:path w="45720" h="97154">
                <a:moveTo>
                  <a:pt x="0" y="0"/>
                </a:moveTo>
                <a:lnTo>
                  <a:pt x="7096" y="14802"/>
                </a:lnTo>
                <a:lnTo>
                  <a:pt x="20437" y="29889"/>
                </a:lnTo>
                <a:lnTo>
                  <a:pt x="34914" y="42137"/>
                </a:lnTo>
                <a:lnTo>
                  <a:pt x="45416" y="48427"/>
                </a:lnTo>
                <a:lnTo>
                  <a:pt x="34914" y="54717"/>
                </a:lnTo>
                <a:lnTo>
                  <a:pt x="20437" y="66966"/>
                </a:lnTo>
                <a:lnTo>
                  <a:pt x="7096" y="82052"/>
                </a:lnTo>
                <a:lnTo>
                  <a:pt x="0" y="96855"/>
                </a:lnTo>
              </a:path>
            </a:pathLst>
          </a:custGeom>
          <a:ln w="112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870627" y="3094648"/>
            <a:ext cx="25556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i="1" spc="9" dirty="0"/>
              <a:t>W</a:t>
            </a:r>
            <a:r>
              <a:rPr sz="1500" spc="19" baseline="-12544" dirty="0"/>
              <a:t>1</a:t>
            </a:r>
            <a:endParaRPr sz="1500" baseline="-12544"/>
          </a:p>
        </p:txBody>
      </p:sp>
      <p:sp>
        <p:nvSpPr>
          <p:cNvPr id="42" name="object 42"/>
          <p:cNvSpPr/>
          <p:nvPr/>
        </p:nvSpPr>
        <p:spPr>
          <a:xfrm>
            <a:off x="2631100" y="3362010"/>
            <a:ext cx="873189" cy="0"/>
          </a:xfrm>
          <a:custGeom>
            <a:avLst/>
            <a:gdLst/>
            <a:ahLst/>
            <a:cxnLst/>
            <a:rect l="l" t="t" r="r" b="b"/>
            <a:pathLst>
              <a:path w="1379854">
                <a:moveTo>
                  <a:pt x="0" y="0"/>
                </a:moveTo>
                <a:lnTo>
                  <a:pt x="1379498" y="0"/>
                </a:lnTo>
              </a:path>
            </a:pathLst>
          </a:custGeom>
          <a:ln w="1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481068" y="3331367"/>
            <a:ext cx="28932" cy="61481"/>
          </a:xfrm>
          <a:custGeom>
            <a:avLst/>
            <a:gdLst/>
            <a:ahLst/>
            <a:cxnLst/>
            <a:rect l="l" t="t" r="r" b="b"/>
            <a:pathLst>
              <a:path w="45720" h="97154">
                <a:moveTo>
                  <a:pt x="0" y="0"/>
                </a:moveTo>
                <a:lnTo>
                  <a:pt x="7096" y="14802"/>
                </a:lnTo>
                <a:lnTo>
                  <a:pt x="20437" y="29889"/>
                </a:lnTo>
                <a:lnTo>
                  <a:pt x="34914" y="42137"/>
                </a:lnTo>
                <a:lnTo>
                  <a:pt x="45416" y="48427"/>
                </a:lnTo>
                <a:lnTo>
                  <a:pt x="34914" y="54717"/>
                </a:lnTo>
                <a:lnTo>
                  <a:pt x="20437" y="66966"/>
                </a:lnTo>
                <a:lnTo>
                  <a:pt x="7096" y="82052"/>
                </a:lnTo>
                <a:lnTo>
                  <a:pt x="0" y="96855"/>
                </a:lnTo>
              </a:path>
            </a:pathLst>
          </a:custGeom>
          <a:ln w="112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940025" y="3094648"/>
            <a:ext cx="25556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i="1" spc="9" dirty="0"/>
              <a:t>W</a:t>
            </a:r>
            <a:r>
              <a:rPr sz="1500" spc="19" baseline="-12544" dirty="0"/>
              <a:t>1</a:t>
            </a:r>
            <a:endParaRPr sz="1500" baseline="-12544"/>
          </a:p>
        </p:txBody>
      </p:sp>
      <p:sp>
        <p:nvSpPr>
          <p:cNvPr id="45" name="object 45"/>
          <p:cNvSpPr/>
          <p:nvPr/>
        </p:nvSpPr>
        <p:spPr>
          <a:xfrm>
            <a:off x="3700527" y="3362010"/>
            <a:ext cx="873189" cy="0"/>
          </a:xfrm>
          <a:custGeom>
            <a:avLst/>
            <a:gdLst/>
            <a:ahLst/>
            <a:cxnLst/>
            <a:rect l="l" t="t" r="r" b="b"/>
            <a:pathLst>
              <a:path w="1379854">
                <a:moveTo>
                  <a:pt x="0" y="0"/>
                </a:moveTo>
                <a:lnTo>
                  <a:pt x="1379497" y="0"/>
                </a:lnTo>
              </a:path>
            </a:pathLst>
          </a:custGeom>
          <a:ln w="1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550497" y="3331367"/>
            <a:ext cx="28932" cy="61481"/>
          </a:xfrm>
          <a:custGeom>
            <a:avLst/>
            <a:gdLst/>
            <a:ahLst/>
            <a:cxnLst/>
            <a:rect l="l" t="t" r="r" b="b"/>
            <a:pathLst>
              <a:path w="45720" h="97154">
                <a:moveTo>
                  <a:pt x="0" y="0"/>
                </a:moveTo>
                <a:lnTo>
                  <a:pt x="7096" y="14802"/>
                </a:lnTo>
                <a:lnTo>
                  <a:pt x="20437" y="29889"/>
                </a:lnTo>
                <a:lnTo>
                  <a:pt x="34914" y="42137"/>
                </a:lnTo>
                <a:lnTo>
                  <a:pt x="45416" y="48427"/>
                </a:lnTo>
                <a:lnTo>
                  <a:pt x="34914" y="54717"/>
                </a:lnTo>
                <a:lnTo>
                  <a:pt x="20437" y="66966"/>
                </a:lnTo>
                <a:lnTo>
                  <a:pt x="7096" y="82052"/>
                </a:lnTo>
                <a:lnTo>
                  <a:pt x="0" y="96855"/>
                </a:lnTo>
              </a:path>
            </a:pathLst>
          </a:custGeom>
          <a:ln w="112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961243" y="3082809"/>
            <a:ext cx="36084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pc="3" dirty="0">
                <a:latin typeface="Times New Roman"/>
                <a:cs typeface="Times New Roman"/>
              </a:rPr>
              <a:t>co</a:t>
            </a:r>
            <a:r>
              <a:rPr spc="-13" dirty="0">
                <a:latin typeface="Times New Roman"/>
                <a:cs typeface="Times New Roman"/>
              </a:rPr>
              <a:t>p</a:t>
            </a:r>
            <a:r>
              <a:rPr spc="3" dirty="0">
                <a:latin typeface="Times New Roman"/>
                <a:cs typeface="Times New Roman"/>
              </a:rPr>
              <a:t>y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769953" y="3362010"/>
            <a:ext cx="873189" cy="0"/>
          </a:xfrm>
          <a:custGeom>
            <a:avLst/>
            <a:gdLst/>
            <a:ahLst/>
            <a:cxnLst/>
            <a:rect l="l" t="t" r="r" b="b"/>
            <a:pathLst>
              <a:path w="1379854">
                <a:moveTo>
                  <a:pt x="0" y="0"/>
                </a:moveTo>
                <a:lnTo>
                  <a:pt x="1379497" y="0"/>
                </a:lnTo>
              </a:path>
            </a:pathLst>
          </a:custGeom>
          <a:ln w="1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619922" y="3331367"/>
            <a:ext cx="28932" cy="61481"/>
          </a:xfrm>
          <a:custGeom>
            <a:avLst/>
            <a:gdLst/>
            <a:ahLst/>
            <a:cxnLst/>
            <a:rect l="l" t="t" r="r" b="b"/>
            <a:pathLst>
              <a:path w="45720" h="97154">
                <a:moveTo>
                  <a:pt x="0" y="0"/>
                </a:moveTo>
                <a:lnTo>
                  <a:pt x="7096" y="14802"/>
                </a:lnTo>
                <a:lnTo>
                  <a:pt x="20437" y="29889"/>
                </a:lnTo>
                <a:lnTo>
                  <a:pt x="34914" y="42137"/>
                </a:lnTo>
                <a:lnTo>
                  <a:pt x="45416" y="48427"/>
                </a:lnTo>
                <a:lnTo>
                  <a:pt x="34914" y="54717"/>
                </a:lnTo>
                <a:lnTo>
                  <a:pt x="20437" y="66966"/>
                </a:lnTo>
                <a:lnTo>
                  <a:pt x="7096" y="82052"/>
                </a:lnTo>
                <a:lnTo>
                  <a:pt x="0" y="96855"/>
                </a:lnTo>
              </a:path>
            </a:pathLst>
          </a:custGeom>
          <a:ln w="112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5078856" y="3094648"/>
            <a:ext cx="25556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i="1" spc="9" dirty="0"/>
              <a:t>W</a:t>
            </a:r>
            <a:r>
              <a:rPr sz="1500" spc="19" baseline="-12544" dirty="0"/>
              <a:t>2</a:t>
            </a:r>
            <a:endParaRPr sz="1500" baseline="-12544"/>
          </a:p>
        </p:txBody>
      </p:sp>
      <p:sp>
        <p:nvSpPr>
          <p:cNvPr id="51" name="object 51"/>
          <p:cNvSpPr/>
          <p:nvPr/>
        </p:nvSpPr>
        <p:spPr>
          <a:xfrm>
            <a:off x="5839380" y="3362010"/>
            <a:ext cx="873189" cy="0"/>
          </a:xfrm>
          <a:custGeom>
            <a:avLst/>
            <a:gdLst/>
            <a:ahLst/>
            <a:cxnLst/>
            <a:rect l="l" t="t" r="r" b="b"/>
            <a:pathLst>
              <a:path w="1379854">
                <a:moveTo>
                  <a:pt x="0" y="0"/>
                </a:moveTo>
                <a:lnTo>
                  <a:pt x="1379497" y="0"/>
                </a:lnTo>
              </a:path>
            </a:pathLst>
          </a:custGeom>
          <a:ln w="14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689350" y="3331367"/>
            <a:ext cx="28932" cy="61481"/>
          </a:xfrm>
          <a:custGeom>
            <a:avLst/>
            <a:gdLst/>
            <a:ahLst/>
            <a:cxnLst/>
            <a:rect l="l" t="t" r="r" b="b"/>
            <a:pathLst>
              <a:path w="45720" h="97154">
                <a:moveTo>
                  <a:pt x="0" y="0"/>
                </a:moveTo>
                <a:lnTo>
                  <a:pt x="7096" y="14802"/>
                </a:lnTo>
                <a:lnTo>
                  <a:pt x="20437" y="29889"/>
                </a:lnTo>
                <a:lnTo>
                  <a:pt x="34914" y="42137"/>
                </a:lnTo>
                <a:lnTo>
                  <a:pt x="45416" y="48427"/>
                </a:lnTo>
                <a:lnTo>
                  <a:pt x="34914" y="54717"/>
                </a:lnTo>
                <a:lnTo>
                  <a:pt x="20437" y="66966"/>
                </a:lnTo>
                <a:lnTo>
                  <a:pt x="7096" y="82052"/>
                </a:lnTo>
                <a:lnTo>
                  <a:pt x="0" y="96855"/>
                </a:lnTo>
              </a:path>
            </a:pathLst>
          </a:custGeom>
          <a:ln w="112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148272" y="3094648"/>
            <a:ext cx="25556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i="1" spc="9" dirty="0"/>
              <a:t>W</a:t>
            </a:r>
            <a:r>
              <a:rPr sz="1500" spc="19" baseline="-12544" dirty="0"/>
              <a:t>2</a:t>
            </a:r>
            <a:endParaRPr sz="1500" baseline="-12544"/>
          </a:p>
        </p:txBody>
      </p:sp>
      <p:sp>
        <p:nvSpPr>
          <p:cNvPr id="54" name="object 54"/>
          <p:cNvSpPr/>
          <p:nvPr/>
        </p:nvSpPr>
        <p:spPr>
          <a:xfrm>
            <a:off x="4676377" y="2752160"/>
            <a:ext cx="0" cy="160333"/>
          </a:xfrm>
          <a:custGeom>
            <a:avLst/>
            <a:gdLst/>
            <a:ahLst/>
            <a:cxnLst/>
            <a:rect l="l" t="t" r="r" b="b"/>
            <a:pathLst>
              <a:path h="253364">
                <a:moveTo>
                  <a:pt x="0" y="252771"/>
                </a:moveTo>
                <a:lnTo>
                  <a:pt x="0" y="0"/>
                </a:lnTo>
              </a:path>
            </a:pathLst>
          </a:custGeom>
          <a:ln w="140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645720" y="2746415"/>
            <a:ext cx="61481" cy="28932"/>
          </a:xfrm>
          <a:custGeom>
            <a:avLst/>
            <a:gdLst/>
            <a:ahLst/>
            <a:cxnLst/>
            <a:rect l="l" t="t" r="r" b="b"/>
            <a:pathLst>
              <a:path w="97154" h="45720">
                <a:moveTo>
                  <a:pt x="0" y="45400"/>
                </a:moveTo>
                <a:lnTo>
                  <a:pt x="14807" y="38306"/>
                </a:lnTo>
                <a:lnTo>
                  <a:pt x="29899" y="24970"/>
                </a:lnTo>
                <a:lnTo>
                  <a:pt x="42152" y="10498"/>
                </a:lnTo>
                <a:lnTo>
                  <a:pt x="48444" y="0"/>
                </a:lnTo>
                <a:lnTo>
                  <a:pt x="54736" y="10498"/>
                </a:lnTo>
                <a:lnTo>
                  <a:pt x="66989" y="24970"/>
                </a:lnTo>
                <a:lnTo>
                  <a:pt x="82081" y="38306"/>
                </a:lnTo>
                <a:lnTo>
                  <a:pt x="96888" y="45400"/>
                </a:lnTo>
              </a:path>
            </a:pathLst>
          </a:custGeom>
          <a:ln w="112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745803" y="2752160"/>
            <a:ext cx="0" cy="160333"/>
          </a:xfrm>
          <a:custGeom>
            <a:avLst/>
            <a:gdLst/>
            <a:ahLst/>
            <a:cxnLst/>
            <a:rect l="l" t="t" r="r" b="b"/>
            <a:pathLst>
              <a:path h="253364">
                <a:moveTo>
                  <a:pt x="0" y="252771"/>
                </a:moveTo>
                <a:lnTo>
                  <a:pt x="0" y="0"/>
                </a:lnTo>
              </a:path>
            </a:pathLst>
          </a:custGeom>
          <a:ln w="140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715145" y="2746415"/>
            <a:ext cx="61481" cy="28932"/>
          </a:xfrm>
          <a:custGeom>
            <a:avLst/>
            <a:gdLst/>
            <a:ahLst/>
            <a:cxnLst/>
            <a:rect l="l" t="t" r="r" b="b"/>
            <a:pathLst>
              <a:path w="97154" h="45720">
                <a:moveTo>
                  <a:pt x="0" y="45400"/>
                </a:moveTo>
                <a:lnTo>
                  <a:pt x="14807" y="38306"/>
                </a:lnTo>
                <a:lnTo>
                  <a:pt x="29899" y="24970"/>
                </a:lnTo>
                <a:lnTo>
                  <a:pt x="42152" y="10498"/>
                </a:lnTo>
                <a:lnTo>
                  <a:pt x="48444" y="0"/>
                </a:lnTo>
                <a:lnTo>
                  <a:pt x="54736" y="10498"/>
                </a:lnTo>
                <a:lnTo>
                  <a:pt x="66989" y="24970"/>
                </a:lnTo>
                <a:lnTo>
                  <a:pt x="82081" y="38306"/>
                </a:lnTo>
                <a:lnTo>
                  <a:pt x="96888" y="45400"/>
                </a:lnTo>
              </a:path>
            </a:pathLst>
          </a:custGeom>
          <a:ln w="112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815232" y="2752160"/>
            <a:ext cx="0" cy="160333"/>
          </a:xfrm>
          <a:custGeom>
            <a:avLst/>
            <a:gdLst/>
            <a:ahLst/>
            <a:cxnLst/>
            <a:rect l="l" t="t" r="r" b="b"/>
            <a:pathLst>
              <a:path h="253364">
                <a:moveTo>
                  <a:pt x="0" y="252771"/>
                </a:moveTo>
                <a:lnTo>
                  <a:pt x="0" y="0"/>
                </a:lnTo>
              </a:path>
            </a:pathLst>
          </a:custGeom>
          <a:ln w="140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784574" y="2746415"/>
            <a:ext cx="61481" cy="28932"/>
          </a:xfrm>
          <a:custGeom>
            <a:avLst/>
            <a:gdLst/>
            <a:ahLst/>
            <a:cxnLst/>
            <a:rect l="l" t="t" r="r" b="b"/>
            <a:pathLst>
              <a:path w="97154" h="45720">
                <a:moveTo>
                  <a:pt x="0" y="45400"/>
                </a:moveTo>
                <a:lnTo>
                  <a:pt x="14807" y="38306"/>
                </a:lnTo>
                <a:lnTo>
                  <a:pt x="29899" y="24970"/>
                </a:lnTo>
                <a:lnTo>
                  <a:pt x="42152" y="10498"/>
                </a:lnTo>
                <a:lnTo>
                  <a:pt x="48444" y="0"/>
                </a:lnTo>
                <a:lnTo>
                  <a:pt x="54736" y="10498"/>
                </a:lnTo>
                <a:lnTo>
                  <a:pt x="66989" y="24970"/>
                </a:lnTo>
                <a:lnTo>
                  <a:pt x="82081" y="38306"/>
                </a:lnTo>
                <a:lnTo>
                  <a:pt x="96888" y="45400"/>
                </a:lnTo>
              </a:path>
            </a:pathLst>
          </a:custGeom>
          <a:ln w="112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251129" y="2650647"/>
            <a:ext cx="324282" cy="647759"/>
          </a:xfrm>
          <a:custGeom>
            <a:avLst/>
            <a:gdLst/>
            <a:ahLst/>
            <a:cxnLst/>
            <a:rect l="l" t="t" r="r" b="b"/>
            <a:pathLst>
              <a:path w="512445" h="1023620">
                <a:moveTo>
                  <a:pt x="0" y="0"/>
                </a:moveTo>
                <a:lnTo>
                  <a:pt x="511840" y="1023246"/>
                </a:lnTo>
              </a:path>
            </a:pathLst>
          </a:custGeom>
          <a:ln w="450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4"/>
          <p:cNvSpPr txBox="1"/>
          <p:nvPr/>
        </p:nvSpPr>
        <p:spPr>
          <a:xfrm>
            <a:off x="121254" y="5753100"/>
            <a:ext cx="6792233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lang="en-US" sz="1200" spc="-13" dirty="0" err="1"/>
              <a:t>Srivastav</a:t>
            </a:r>
            <a:r>
              <a:rPr lang="en-US" sz="1200" spc="-13" dirty="0"/>
              <a:t> et. al., 2014: Unsupervised Learning of Video Representation using LSTMs</a:t>
            </a:r>
          </a:p>
        </p:txBody>
      </p:sp>
    </p:spTree>
    <p:extLst>
      <p:ext uri="{BB962C8B-B14F-4D97-AF65-F5344CB8AC3E}">
        <p14:creationId xmlns:p14="http://schemas.microsoft.com/office/powerpoint/2010/main" val="2977609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training on video</a:t>
            </a:r>
          </a:p>
        </p:txBody>
      </p:sp>
      <p:sp>
        <p:nvSpPr>
          <p:cNvPr id="61" name="Text Placeholder 60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Future frame predictor model</a:t>
            </a:r>
          </a:p>
        </p:txBody>
      </p:sp>
      <p:sp>
        <p:nvSpPr>
          <p:cNvPr id="5" name="object 5"/>
          <p:cNvSpPr/>
          <p:nvPr/>
        </p:nvSpPr>
        <p:spPr>
          <a:xfrm>
            <a:off x="1114047" y="4101893"/>
            <a:ext cx="303386" cy="949136"/>
          </a:xfrm>
          <a:custGeom>
            <a:avLst/>
            <a:gdLst/>
            <a:ahLst/>
            <a:cxnLst/>
            <a:rect l="l" t="t" r="r" b="b"/>
            <a:pathLst>
              <a:path w="479425" h="1499870">
                <a:moveTo>
                  <a:pt x="0" y="1499301"/>
                </a:moveTo>
                <a:lnTo>
                  <a:pt x="479103" y="1499301"/>
                </a:lnTo>
                <a:lnTo>
                  <a:pt x="479103" y="0"/>
                </a:lnTo>
                <a:lnTo>
                  <a:pt x="0" y="0"/>
                </a:lnTo>
                <a:lnTo>
                  <a:pt x="0" y="1499301"/>
                </a:lnTo>
                <a:close/>
              </a:path>
            </a:pathLst>
          </a:custGeom>
          <a:ln w="149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69175" y="4414028"/>
            <a:ext cx="18363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1500" i="1" spc="-22" dirty="0"/>
              <a:t>v</a:t>
            </a:r>
            <a:r>
              <a:rPr sz="1600" spc="23" baseline="-11784" dirty="0">
                <a:latin typeface="Cambria"/>
                <a:cs typeface="Cambria"/>
              </a:rPr>
              <a:t>1</a:t>
            </a:r>
            <a:endParaRPr sz="1600" baseline="-11784"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51033" y="4101893"/>
            <a:ext cx="303386" cy="949136"/>
          </a:xfrm>
          <a:custGeom>
            <a:avLst/>
            <a:gdLst/>
            <a:ahLst/>
            <a:cxnLst/>
            <a:rect l="l" t="t" r="r" b="b"/>
            <a:pathLst>
              <a:path w="479425" h="1499870">
                <a:moveTo>
                  <a:pt x="0" y="1499301"/>
                </a:moveTo>
                <a:lnTo>
                  <a:pt x="479103" y="1499301"/>
                </a:lnTo>
                <a:lnTo>
                  <a:pt x="479103" y="0"/>
                </a:lnTo>
                <a:lnTo>
                  <a:pt x="0" y="0"/>
                </a:lnTo>
                <a:lnTo>
                  <a:pt x="0" y="1499301"/>
                </a:lnTo>
                <a:close/>
              </a:path>
            </a:pathLst>
          </a:custGeom>
          <a:ln w="149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06150" y="4414028"/>
            <a:ext cx="18363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1500" i="1" spc="-22" dirty="0"/>
              <a:t>v</a:t>
            </a:r>
            <a:r>
              <a:rPr sz="1600" spc="23" baseline="-11784" dirty="0">
                <a:latin typeface="Cambria"/>
                <a:cs typeface="Cambria"/>
              </a:rPr>
              <a:t>2</a:t>
            </a:r>
            <a:endParaRPr sz="1600" baseline="-11784">
              <a:latin typeface="Cambria"/>
              <a:cs typeface="Cambr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88018" y="4101893"/>
            <a:ext cx="303386" cy="949136"/>
          </a:xfrm>
          <a:custGeom>
            <a:avLst/>
            <a:gdLst/>
            <a:ahLst/>
            <a:cxnLst/>
            <a:rect l="l" t="t" r="r" b="b"/>
            <a:pathLst>
              <a:path w="479425" h="1499870">
                <a:moveTo>
                  <a:pt x="0" y="1499301"/>
                </a:moveTo>
                <a:lnTo>
                  <a:pt x="479103" y="1499301"/>
                </a:lnTo>
                <a:lnTo>
                  <a:pt x="479103" y="0"/>
                </a:lnTo>
                <a:lnTo>
                  <a:pt x="0" y="0"/>
                </a:lnTo>
                <a:lnTo>
                  <a:pt x="0" y="1499301"/>
                </a:lnTo>
                <a:close/>
              </a:path>
            </a:pathLst>
          </a:custGeom>
          <a:ln w="149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443124" y="4414028"/>
            <a:ext cx="18363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1500" i="1" spc="-22" dirty="0"/>
              <a:t>v</a:t>
            </a:r>
            <a:r>
              <a:rPr sz="1600" spc="23" baseline="-11784" dirty="0">
                <a:latin typeface="Cambria"/>
                <a:cs typeface="Cambria"/>
              </a:rPr>
              <a:t>3</a:t>
            </a:r>
            <a:endParaRPr sz="1600" baseline="-11784">
              <a:latin typeface="Cambria"/>
              <a:cs typeface="Cambr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661992" y="4101893"/>
            <a:ext cx="303386" cy="949136"/>
          </a:xfrm>
          <a:custGeom>
            <a:avLst/>
            <a:gdLst/>
            <a:ahLst/>
            <a:cxnLst/>
            <a:rect l="l" t="t" r="r" b="b"/>
            <a:pathLst>
              <a:path w="479425" h="1499870">
                <a:moveTo>
                  <a:pt x="0" y="1499301"/>
                </a:moveTo>
                <a:lnTo>
                  <a:pt x="479103" y="1499301"/>
                </a:lnTo>
                <a:lnTo>
                  <a:pt x="479103" y="0"/>
                </a:lnTo>
                <a:lnTo>
                  <a:pt x="0" y="0"/>
                </a:lnTo>
                <a:lnTo>
                  <a:pt x="0" y="1499301"/>
                </a:lnTo>
                <a:close/>
              </a:path>
            </a:pathLst>
          </a:custGeom>
          <a:ln w="1497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717073" y="4414028"/>
            <a:ext cx="18363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1500" i="1" spc="-22" dirty="0"/>
              <a:t>v</a:t>
            </a:r>
            <a:r>
              <a:rPr sz="1600" spc="23" baseline="-11784" dirty="0">
                <a:latin typeface="Cambria"/>
                <a:cs typeface="Cambria"/>
              </a:rPr>
              <a:t>4</a:t>
            </a:r>
            <a:endParaRPr sz="1600" baseline="-11784">
              <a:latin typeface="Cambria"/>
              <a:cs typeface="Cambr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98977" y="4101893"/>
            <a:ext cx="303386" cy="949136"/>
          </a:xfrm>
          <a:custGeom>
            <a:avLst/>
            <a:gdLst/>
            <a:ahLst/>
            <a:cxnLst/>
            <a:rect l="l" t="t" r="r" b="b"/>
            <a:pathLst>
              <a:path w="479425" h="1499870">
                <a:moveTo>
                  <a:pt x="0" y="1499301"/>
                </a:moveTo>
                <a:lnTo>
                  <a:pt x="479103" y="1499301"/>
                </a:lnTo>
                <a:lnTo>
                  <a:pt x="479103" y="0"/>
                </a:lnTo>
                <a:lnTo>
                  <a:pt x="0" y="0"/>
                </a:lnTo>
                <a:lnTo>
                  <a:pt x="0" y="1499301"/>
                </a:lnTo>
                <a:close/>
              </a:path>
            </a:pathLst>
          </a:custGeom>
          <a:ln w="1497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854028" y="4414028"/>
            <a:ext cx="18363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1500" i="1" spc="-22" dirty="0"/>
              <a:t>v</a:t>
            </a:r>
            <a:r>
              <a:rPr sz="1600" spc="23" baseline="-11784" dirty="0">
                <a:latin typeface="Cambria"/>
                <a:cs typeface="Cambria"/>
              </a:rPr>
              <a:t>5</a:t>
            </a:r>
            <a:endParaRPr sz="1600" baseline="-11784">
              <a:latin typeface="Cambria"/>
              <a:cs typeface="Cambr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70890" y="2963361"/>
            <a:ext cx="189667" cy="949136"/>
          </a:xfrm>
          <a:custGeom>
            <a:avLst/>
            <a:gdLst/>
            <a:ahLst/>
            <a:cxnLst/>
            <a:rect l="l" t="t" r="r" b="b"/>
            <a:pathLst>
              <a:path w="299719" h="1499870">
                <a:moveTo>
                  <a:pt x="0" y="1499301"/>
                </a:moveTo>
                <a:lnTo>
                  <a:pt x="299453" y="1499301"/>
                </a:lnTo>
                <a:lnTo>
                  <a:pt x="299453" y="0"/>
                </a:lnTo>
                <a:lnTo>
                  <a:pt x="0" y="0"/>
                </a:lnTo>
                <a:lnTo>
                  <a:pt x="0" y="1499301"/>
                </a:lnTo>
                <a:close/>
              </a:path>
            </a:pathLst>
          </a:custGeom>
          <a:ln w="149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07875" y="2963361"/>
            <a:ext cx="189667" cy="949136"/>
          </a:xfrm>
          <a:custGeom>
            <a:avLst/>
            <a:gdLst/>
            <a:ahLst/>
            <a:cxnLst/>
            <a:rect l="l" t="t" r="r" b="b"/>
            <a:pathLst>
              <a:path w="299720" h="1499870">
                <a:moveTo>
                  <a:pt x="0" y="1499301"/>
                </a:moveTo>
                <a:lnTo>
                  <a:pt x="299453" y="1499301"/>
                </a:lnTo>
                <a:lnTo>
                  <a:pt x="299453" y="0"/>
                </a:lnTo>
                <a:lnTo>
                  <a:pt x="0" y="0"/>
                </a:lnTo>
                <a:lnTo>
                  <a:pt x="0" y="1499301"/>
                </a:lnTo>
                <a:close/>
              </a:path>
            </a:pathLst>
          </a:custGeom>
          <a:ln w="149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44860" y="2963361"/>
            <a:ext cx="189667" cy="949136"/>
          </a:xfrm>
          <a:custGeom>
            <a:avLst/>
            <a:gdLst/>
            <a:ahLst/>
            <a:cxnLst/>
            <a:rect l="l" t="t" r="r" b="b"/>
            <a:pathLst>
              <a:path w="299720" h="1499870">
                <a:moveTo>
                  <a:pt x="0" y="1499301"/>
                </a:moveTo>
                <a:lnTo>
                  <a:pt x="299453" y="1499301"/>
                </a:lnTo>
                <a:lnTo>
                  <a:pt x="299453" y="0"/>
                </a:lnTo>
                <a:lnTo>
                  <a:pt x="0" y="0"/>
                </a:lnTo>
                <a:lnTo>
                  <a:pt x="0" y="1499301"/>
                </a:lnTo>
                <a:close/>
              </a:path>
            </a:pathLst>
          </a:custGeom>
          <a:ln w="149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81848" y="2963361"/>
            <a:ext cx="189667" cy="949136"/>
          </a:xfrm>
          <a:custGeom>
            <a:avLst/>
            <a:gdLst/>
            <a:ahLst/>
            <a:cxnLst/>
            <a:rect l="l" t="t" r="r" b="b"/>
            <a:pathLst>
              <a:path w="299720" h="1499870">
                <a:moveTo>
                  <a:pt x="0" y="1499301"/>
                </a:moveTo>
                <a:lnTo>
                  <a:pt x="299453" y="1499301"/>
                </a:lnTo>
                <a:lnTo>
                  <a:pt x="299453" y="0"/>
                </a:lnTo>
                <a:lnTo>
                  <a:pt x="0" y="0"/>
                </a:lnTo>
                <a:lnTo>
                  <a:pt x="0" y="1499301"/>
                </a:lnTo>
                <a:close/>
              </a:path>
            </a:pathLst>
          </a:custGeom>
          <a:ln w="149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18834" y="2963361"/>
            <a:ext cx="189667" cy="949136"/>
          </a:xfrm>
          <a:custGeom>
            <a:avLst/>
            <a:gdLst/>
            <a:ahLst/>
            <a:cxnLst/>
            <a:rect l="l" t="t" r="r" b="b"/>
            <a:pathLst>
              <a:path w="299720" h="1499870">
                <a:moveTo>
                  <a:pt x="0" y="1499301"/>
                </a:moveTo>
                <a:lnTo>
                  <a:pt x="299453" y="1499301"/>
                </a:lnTo>
                <a:lnTo>
                  <a:pt x="299453" y="0"/>
                </a:lnTo>
                <a:lnTo>
                  <a:pt x="0" y="0"/>
                </a:lnTo>
                <a:lnTo>
                  <a:pt x="0" y="1499301"/>
                </a:lnTo>
                <a:close/>
              </a:path>
            </a:pathLst>
          </a:custGeom>
          <a:ln w="149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55820" y="2963361"/>
            <a:ext cx="189667" cy="949136"/>
          </a:xfrm>
          <a:custGeom>
            <a:avLst/>
            <a:gdLst/>
            <a:ahLst/>
            <a:cxnLst/>
            <a:rect l="l" t="t" r="r" b="b"/>
            <a:pathLst>
              <a:path w="299720" h="1499870">
                <a:moveTo>
                  <a:pt x="0" y="1499301"/>
                </a:moveTo>
                <a:lnTo>
                  <a:pt x="299453" y="1499301"/>
                </a:lnTo>
                <a:lnTo>
                  <a:pt x="299453" y="0"/>
                </a:lnTo>
                <a:lnTo>
                  <a:pt x="0" y="0"/>
                </a:lnTo>
                <a:lnTo>
                  <a:pt x="0" y="1499301"/>
                </a:lnTo>
                <a:close/>
              </a:path>
            </a:pathLst>
          </a:custGeom>
          <a:ln w="149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25006" y="1824828"/>
            <a:ext cx="303386" cy="949136"/>
          </a:xfrm>
          <a:custGeom>
            <a:avLst/>
            <a:gdLst/>
            <a:ahLst/>
            <a:cxnLst/>
            <a:rect l="l" t="t" r="r" b="b"/>
            <a:pathLst>
              <a:path w="479425" h="1499870">
                <a:moveTo>
                  <a:pt x="0" y="1499301"/>
                </a:moveTo>
                <a:lnTo>
                  <a:pt x="479103" y="1499301"/>
                </a:lnTo>
                <a:lnTo>
                  <a:pt x="479103" y="0"/>
                </a:lnTo>
                <a:lnTo>
                  <a:pt x="0" y="0"/>
                </a:lnTo>
                <a:lnTo>
                  <a:pt x="0" y="1499301"/>
                </a:lnTo>
                <a:close/>
              </a:path>
            </a:pathLst>
          </a:custGeom>
          <a:ln w="149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580099" y="2162033"/>
            <a:ext cx="18363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1500" i="1" spc="-424" dirty="0"/>
              <a:t>v</a:t>
            </a:r>
            <a:r>
              <a:rPr sz="1500" spc="-98" dirty="0"/>
              <a:t>ˆ</a:t>
            </a:r>
            <a:r>
              <a:rPr sz="1600" spc="23" baseline="-11784" dirty="0">
                <a:latin typeface="Cambria"/>
                <a:cs typeface="Cambria"/>
              </a:rPr>
              <a:t>4</a:t>
            </a:r>
            <a:endParaRPr sz="1600" baseline="-11784">
              <a:latin typeface="Cambria"/>
              <a:cs typeface="Cambri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661992" y="1824828"/>
            <a:ext cx="303386" cy="949136"/>
          </a:xfrm>
          <a:custGeom>
            <a:avLst/>
            <a:gdLst/>
            <a:ahLst/>
            <a:cxnLst/>
            <a:rect l="l" t="t" r="r" b="b"/>
            <a:pathLst>
              <a:path w="479425" h="1499870">
                <a:moveTo>
                  <a:pt x="0" y="1499301"/>
                </a:moveTo>
                <a:lnTo>
                  <a:pt x="479103" y="1499301"/>
                </a:lnTo>
                <a:lnTo>
                  <a:pt x="479103" y="0"/>
                </a:lnTo>
                <a:lnTo>
                  <a:pt x="0" y="0"/>
                </a:lnTo>
                <a:lnTo>
                  <a:pt x="0" y="1499301"/>
                </a:lnTo>
                <a:close/>
              </a:path>
            </a:pathLst>
          </a:custGeom>
          <a:ln w="149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717073" y="2162033"/>
            <a:ext cx="18363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1500" i="1" spc="-424" dirty="0"/>
              <a:t>v</a:t>
            </a:r>
            <a:r>
              <a:rPr sz="1500" spc="-98" dirty="0"/>
              <a:t>ˆ</a:t>
            </a:r>
            <a:r>
              <a:rPr sz="1600" spc="23" baseline="-11784" dirty="0">
                <a:latin typeface="Cambria"/>
                <a:cs typeface="Cambria"/>
              </a:rPr>
              <a:t>5</a:t>
            </a:r>
            <a:endParaRPr sz="1600" baseline="-11784">
              <a:latin typeface="Cambria"/>
              <a:cs typeface="Cambri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798977" y="1824828"/>
            <a:ext cx="303386" cy="949136"/>
          </a:xfrm>
          <a:custGeom>
            <a:avLst/>
            <a:gdLst/>
            <a:ahLst/>
            <a:cxnLst/>
            <a:rect l="l" t="t" r="r" b="b"/>
            <a:pathLst>
              <a:path w="479425" h="1499870">
                <a:moveTo>
                  <a:pt x="0" y="1499301"/>
                </a:moveTo>
                <a:lnTo>
                  <a:pt x="479103" y="1499301"/>
                </a:lnTo>
                <a:lnTo>
                  <a:pt x="479103" y="0"/>
                </a:lnTo>
                <a:lnTo>
                  <a:pt x="0" y="0"/>
                </a:lnTo>
                <a:lnTo>
                  <a:pt x="0" y="1499301"/>
                </a:lnTo>
                <a:close/>
              </a:path>
            </a:pathLst>
          </a:custGeom>
          <a:ln w="149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854028" y="2162033"/>
            <a:ext cx="18363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1500" i="1" spc="-424" dirty="0"/>
              <a:t>v</a:t>
            </a:r>
            <a:r>
              <a:rPr sz="1500" spc="-98" dirty="0"/>
              <a:t>ˆ</a:t>
            </a:r>
            <a:r>
              <a:rPr sz="1600" spc="23" baseline="-11784" dirty="0">
                <a:latin typeface="Cambria"/>
                <a:cs typeface="Cambria"/>
              </a:rPr>
              <a:t>6</a:t>
            </a:r>
            <a:endParaRPr sz="1600" baseline="-11784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08395" y="2196337"/>
            <a:ext cx="1152867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 marR="3215" indent="257974">
              <a:lnSpc>
                <a:spcPts val="1639"/>
              </a:lnSpc>
            </a:pPr>
            <a:r>
              <a:rPr sz="1500" dirty="0">
                <a:latin typeface="Times New Roman"/>
                <a:cs typeface="Times New Roman"/>
              </a:rPr>
              <a:t>Learned  Representation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265638" y="3926797"/>
            <a:ext cx="0" cy="170378"/>
          </a:xfrm>
          <a:custGeom>
            <a:avLst/>
            <a:gdLst/>
            <a:ahLst/>
            <a:cxnLst/>
            <a:rect l="l" t="t" r="r" b="b"/>
            <a:pathLst>
              <a:path h="269239">
                <a:moveTo>
                  <a:pt x="0" y="269199"/>
                </a:moveTo>
                <a:lnTo>
                  <a:pt x="0" y="0"/>
                </a:lnTo>
              </a:path>
            </a:pathLst>
          </a:custGeom>
          <a:ln w="14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33046" y="3920678"/>
            <a:ext cx="65499" cy="30941"/>
          </a:xfrm>
          <a:custGeom>
            <a:avLst/>
            <a:gdLst/>
            <a:ahLst/>
            <a:cxnLst/>
            <a:rect l="l" t="t" r="r" b="b"/>
            <a:pathLst>
              <a:path w="103505" h="48895">
                <a:moveTo>
                  <a:pt x="0" y="48351"/>
                </a:moveTo>
                <a:lnTo>
                  <a:pt x="15743" y="40796"/>
                </a:lnTo>
                <a:lnTo>
                  <a:pt x="31788" y="26593"/>
                </a:lnTo>
                <a:lnTo>
                  <a:pt x="44815" y="11181"/>
                </a:lnTo>
                <a:lnTo>
                  <a:pt x="51504" y="0"/>
                </a:lnTo>
                <a:lnTo>
                  <a:pt x="58194" y="11181"/>
                </a:lnTo>
                <a:lnTo>
                  <a:pt x="71221" y="26593"/>
                </a:lnTo>
                <a:lnTo>
                  <a:pt x="87266" y="40796"/>
                </a:lnTo>
                <a:lnTo>
                  <a:pt x="103009" y="48351"/>
                </a:lnTo>
              </a:path>
            </a:pathLst>
          </a:custGeom>
          <a:ln w="119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02624" y="3926797"/>
            <a:ext cx="0" cy="170378"/>
          </a:xfrm>
          <a:custGeom>
            <a:avLst/>
            <a:gdLst/>
            <a:ahLst/>
            <a:cxnLst/>
            <a:rect l="l" t="t" r="r" b="b"/>
            <a:pathLst>
              <a:path h="269239">
                <a:moveTo>
                  <a:pt x="0" y="269199"/>
                </a:moveTo>
                <a:lnTo>
                  <a:pt x="0" y="0"/>
                </a:lnTo>
              </a:path>
            </a:pathLst>
          </a:custGeom>
          <a:ln w="14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70030" y="3920678"/>
            <a:ext cx="65499" cy="30941"/>
          </a:xfrm>
          <a:custGeom>
            <a:avLst/>
            <a:gdLst/>
            <a:ahLst/>
            <a:cxnLst/>
            <a:rect l="l" t="t" r="r" b="b"/>
            <a:pathLst>
              <a:path w="103504" h="48895">
                <a:moveTo>
                  <a:pt x="0" y="48351"/>
                </a:moveTo>
                <a:lnTo>
                  <a:pt x="15743" y="40796"/>
                </a:lnTo>
                <a:lnTo>
                  <a:pt x="31788" y="26593"/>
                </a:lnTo>
                <a:lnTo>
                  <a:pt x="44815" y="11181"/>
                </a:lnTo>
                <a:lnTo>
                  <a:pt x="51504" y="0"/>
                </a:lnTo>
                <a:lnTo>
                  <a:pt x="58194" y="11181"/>
                </a:lnTo>
                <a:lnTo>
                  <a:pt x="71221" y="26593"/>
                </a:lnTo>
                <a:lnTo>
                  <a:pt x="87266" y="40796"/>
                </a:lnTo>
                <a:lnTo>
                  <a:pt x="103009" y="48351"/>
                </a:lnTo>
              </a:path>
            </a:pathLst>
          </a:custGeom>
          <a:ln w="119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39610" y="3926797"/>
            <a:ext cx="0" cy="170378"/>
          </a:xfrm>
          <a:custGeom>
            <a:avLst/>
            <a:gdLst/>
            <a:ahLst/>
            <a:cxnLst/>
            <a:rect l="l" t="t" r="r" b="b"/>
            <a:pathLst>
              <a:path h="269239">
                <a:moveTo>
                  <a:pt x="0" y="269199"/>
                </a:moveTo>
                <a:lnTo>
                  <a:pt x="0" y="0"/>
                </a:lnTo>
              </a:path>
            </a:pathLst>
          </a:custGeom>
          <a:ln w="14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07017" y="3920678"/>
            <a:ext cx="65499" cy="30941"/>
          </a:xfrm>
          <a:custGeom>
            <a:avLst/>
            <a:gdLst/>
            <a:ahLst/>
            <a:cxnLst/>
            <a:rect l="l" t="t" r="r" b="b"/>
            <a:pathLst>
              <a:path w="103504" h="48895">
                <a:moveTo>
                  <a:pt x="0" y="48351"/>
                </a:moveTo>
                <a:lnTo>
                  <a:pt x="15743" y="40796"/>
                </a:lnTo>
                <a:lnTo>
                  <a:pt x="31788" y="26593"/>
                </a:lnTo>
                <a:lnTo>
                  <a:pt x="44815" y="11181"/>
                </a:lnTo>
                <a:lnTo>
                  <a:pt x="51504" y="0"/>
                </a:lnTo>
                <a:lnTo>
                  <a:pt x="58194" y="11181"/>
                </a:lnTo>
                <a:lnTo>
                  <a:pt x="71221" y="26593"/>
                </a:lnTo>
                <a:lnTo>
                  <a:pt x="87266" y="40796"/>
                </a:lnTo>
                <a:lnTo>
                  <a:pt x="103009" y="48351"/>
                </a:lnTo>
              </a:path>
            </a:pathLst>
          </a:custGeom>
          <a:ln w="119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13583" y="3926797"/>
            <a:ext cx="0" cy="170378"/>
          </a:xfrm>
          <a:custGeom>
            <a:avLst/>
            <a:gdLst/>
            <a:ahLst/>
            <a:cxnLst/>
            <a:rect l="l" t="t" r="r" b="b"/>
            <a:pathLst>
              <a:path h="269239">
                <a:moveTo>
                  <a:pt x="0" y="269199"/>
                </a:moveTo>
                <a:lnTo>
                  <a:pt x="0" y="0"/>
                </a:lnTo>
              </a:path>
            </a:pathLst>
          </a:custGeom>
          <a:ln w="14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80988" y="3920678"/>
            <a:ext cx="65499" cy="30941"/>
          </a:xfrm>
          <a:custGeom>
            <a:avLst/>
            <a:gdLst/>
            <a:ahLst/>
            <a:cxnLst/>
            <a:rect l="l" t="t" r="r" b="b"/>
            <a:pathLst>
              <a:path w="103504" h="48895">
                <a:moveTo>
                  <a:pt x="0" y="48351"/>
                </a:moveTo>
                <a:lnTo>
                  <a:pt x="15743" y="40796"/>
                </a:lnTo>
                <a:lnTo>
                  <a:pt x="31788" y="26593"/>
                </a:lnTo>
                <a:lnTo>
                  <a:pt x="44815" y="11181"/>
                </a:lnTo>
                <a:lnTo>
                  <a:pt x="51504" y="0"/>
                </a:lnTo>
                <a:lnTo>
                  <a:pt x="58194" y="11181"/>
                </a:lnTo>
                <a:lnTo>
                  <a:pt x="71221" y="26593"/>
                </a:lnTo>
                <a:lnTo>
                  <a:pt x="87266" y="40796"/>
                </a:lnTo>
                <a:lnTo>
                  <a:pt x="103009" y="48351"/>
                </a:lnTo>
              </a:path>
            </a:pathLst>
          </a:custGeom>
          <a:ln w="119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50569" y="3926797"/>
            <a:ext cx="0" cy="170378"/>
          </a:xfrm>
          <a:custGeom>
            <a:avLst/>
            <a:gdLst/>
            <a:ahLst/>
            <a:cxnLst/>
            <a:rect l="l" t="t" r="r" b="b"/>
            <a:pathLst>
              <a:path h="269239">
                <a:moveTo>
                  <a:pt x="0" y="269199"/>
                </a:moveTo>
                <a:lnTo>
                  <a:pt x="0" y="0"/>
                </a:lnTo>
              </a:path>
            </a:pathLst>
          </a:custGeom>
          <a:ln w="14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17974" y="3920678"/>
            <a:ext cx="65499" cy="30941"/>
          </a:xfrm>
          <a:custGeom>
            <a:avLst/>
            <a:gdLst/>
            <a:ahLst/>
            <a:cxnLst/>
            <a:rect l="l" t="t" r="r" b="b"/>
            <a:pathLst>
              <a:path w="103504" h="48895">
                <a:moveTo>
                  <a:pt x="0" y="48351"/>
                </a:moveTo>
                <a:lnTo>
                  <a:pt x="15743" y="40796"/>
                </a:lnTo>
                <a:lnTo>
                  <a:pt x="31788" y="26593"/>
                </a:lnTo>
                <a:lnTo>
                  <a:pt x="44815" y="11181"/>
                </a:lnTo>
                <a:lnTo>
                  <a:pt x="51504" y="0"/>
                </a:lnTo>
                <a:lnTo>
                  <a:pt x="58194" y="11181"/>
                </a:lnTo>
                <a:lnTo>
                  <a:pt x="71221" y="26593"/>
                </a:lnTo>
                <a:lnTo>
                  <a:pt x="87266" y="40796"/>
                </a:lnTo>
                <a:lnTo>
                  <a:pt x="103009" y="48351"/>
                </a:lnTo>
              </a:path>
            </a:pathLst>
          </a:custGeom>
          <a:ln w="119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65125" y="3437749"/>
            <a:ext cx="928241" cy="0"/>
          </a:xfrm>
          <a:custGeom>
            <a:avLst/>
            <a:gdLst/>
            <a:ahLst/>
            <a:cxnLst/>
            <a:rect l="l" t="t" r="r" b="b"/>
            <a:pathLst>
              <a:path w="1466850">
                <a:moveTo>
                  <a:pt x="0" y="0"/>
                </a:moveTo>
                <a:lnTo>
                  <a:pt x="1466646" y="0"/>
                </a:lnTo>
              </a:path>
            </a:pathLst>
          </a:custGeom>
          <a:ln w="14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68792" y="3405115"/>
            <a:ext cx="30941" cy="65499"/>
          </a:xfrm>
          <a:custGeom>
            <a:avLst/>
            <a:gdLst/>
            <a:ahLst/>
            <a:cxnLst/>
            <a:rect l="l" t="t" r="r" b="b"/>
            <a:pathLst>
              <a:path w="48895" h="103504">
                <a:moveTo>
                  <a:pt x="0" y="0"/>
                </a:moveTo>
                <a:lnTo>
                  <a:pt x="7544" y="15764"/>
                </a:lnTo>
                <a:lnTo>
                  <a:pt x="21728" y="31831"/>
                </a:lnTo>
                <a:lnTo>
                  <a:pt x="37119" y="44876"/>
                </a:lnTo>
                <a:lnTo>
                  <a:pt x="48285" y="51574"/>
                </a:lnTo>
                <a:lnTo>
                  <a:pt x="37119" y="58273"/>
                </a:lnTo>
                <a:lnTo>
                  <a:pt x="21728" y="71318"/>
                </a:lnTo>
                <a:lnTo>
                  <a:pt x="7544" y="87385"/>
                </a:lnTo>
                <a:lnTo>
                  <a:pt x="0" y="103149"/>
                </a:lnTo>
              </a:path>
            </a:pathLst>
          </a:custGeom>
          <a:ln w="119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694106" y="3152449"/>
            <a:ext cx="270837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1500" i="1" spc="3" dirty="0"/>
              <a:t>W</a:t>
            </a:r>
            <a:r>
              <a:rPr sz="1600" spc="23" baseline="-11784" dirty="0">
                <a:latin typeface="Cambria"/>
                <a:cs typeface="Cambria"/>
              </a:rPr>
              <a:t>1</a:t>
            </a:r>
            <a:endParaRPr sz="1600" baseline="-11784">
              <a:latin typeface="Cambria"/>
              <a:cs typeface="Cambri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502110" y="3437749"/>
            <a:ext cx="928241" cy="0"/>
          </a:xfrm>
          <a:custGeom>
            <a:avLst/>
            <a:gdLst/>
            <a:ahLst/>
            <a:cxnLst/>
            <a:rect l="l" t="t" r="r" b="b"/>
            <a:pathLst>
              <a:path w="1466850">
                <a:moveTo>
                  <a:pt x="0" y="0"/>
                </a:moveTo>
                <a:lnTo>
                  <a:pt x="1466646" y="0"/>
                </a:lnTo>
              </a:path>
            </a:pathLst>
          </a:custGeom>
          <a:ln w="14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405776" y="3405115"/>
            <a:ext cx="30941" cy="65499"/>
          </a:xfrm>
          <a:custGeom>
            <a:avLst/>
            <a:gdLst/>
            <a:ahLst/>
            <a:cxnLst/>
            <a:rect l="l" t="t" r="r" b="b"/>
            <a:pathLst>
              <a:path w="48895" h="103504">
                <a:moveTo>
                  <a:pt x="0" y="0"/>
                </a:moveTo>
                <a:lnTo>
                  <a:pt x="7544" y="15764"/>
                </a:lnTo>
                <a:lnTo>
                  <a:pt x="21728" y="31831"/>
                </a:lnTo>
                <a:lnTo>
                  <a:pt x="37119" y="44876"/>
                </a:lnTo>
                <a:lnTo>
                  <a:pt x="48285" y="51574"/>
                </a:lnTo>
                <a:lnTo>
                  <a:pt x="37119" y="58273"/>
                </a:lnTo>
                <a:lnTo>
                  <a:pt x="21728" y="71318"/>
                </a:lnTo>
                <a:lnTo>
                  <a:pt x="7544" y="87385"/>
                </a:lnTo>
                <a:lnTo>
                  <a:pt x="0" y="103149"/>
                </a:lnTo>
              </a:path>
            </a:pathLst>
          </a:custGeom>
          <a:ln w="119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831080" y="3152449"/>
            <a:ext cx="270837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1500" i="1" spc="3" dirty="0"/>
              <a:t>W</a:t>
            </a:r>
            <a:r>
              <a:rPr sz="1600" spc="23" baseline="-11784" dirty="0">
                <a:latin typeface="Cambria"/>
                <a:cs typeface="Cambria"/>
              </a:rPr>
              <a:t>1</a:t>
            </a:r>
            <a:endParaRPr sz="1600" baseline="-11784">
              <a:latin typeface="Cambria"/>
              <a:cs typeface="Cambri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639097" y="3437749"/>
            <a:ext cx="928241" cy="0"/>
          </a:xfrm>
          <a:custGeom>
            <a:avLst/>
            <a:gdLst/>
            <a:ahLst/>
            <a:cxnLst/>
            <a:rect l="l" t="t" r="r" b="b"/>
            <a:pathLst>
              <a:path w="1466850">
                <a:moveTo>
                  <a:pt x="0" y="0"/>
                </a:moveTo>
                <a:lnTo>
                  <a:pt x="1466644" y="0"/>
                </a:lnTo>
              </a:path>
            </a:pathLst>
          </a:custGeom>
          <a:ln w="14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542763" y="3405115"/>
            <a:ext cx="30941" cy="65499"/>
          </a:xfrm>
          <a:custGeom>
            <a:avLst/>
            <a:gdLst/>
            <a:ahLst/>
            <a:cxnLst/>
            <a:rect l="l" t="t" r="r" b="b"/>
            <a:pathLst>
              <a:path w="48895" h="103504">
                <a:moveTo>
                  <a:pt x="0" y="0"/>
                </a:moveTo>
                <a:lnTo>
                  <a:pt x="7544" y="15764"/>
                </a:lnTo>
                <a:lnTo>
                  <a:pt x="21728" y="31831"/>
                </a:lnTo>
                <a:lnTo>
                  <a:pt x="37119" y="44876"/>
                </a:lnTo>
                <a:lnTo>
                  <a:pt x="48285" y="51574"/>
                </a:lnTo>
                <a:lnTo>
                  <a:pt x="37119" y="58273"/>
                </a:lnTo>
                <a:lnTo>
                  <a:pt x="21728" y="71318"/>
                </a:lnTo>
                <a:lnTo>
                  <a:pt x="7544" y="87385"/>
                </a:lnTo>
                <a:lnTo>
                  <a:pt x="0" y="103149"/>
                </a:lnTo>
              </a:path>
            </a:pathLst>
          </a:custGeom>
          <a:ln w="119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916794" y="3139840"/>
            <a:ext cx="38254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1500" dirty="0">
                <a:latin typeface="Times New Roman"/>
                <a:cs typeface="Times New Roman"/>
              </a:rPr>
              <a:t>co</a:t>
            </a:r>
            <a:r>
              <a:rPr sz="1500" spc="-16" dirty="0">
                <a:latin typeface="Times New Roman"/>
                <a:cs typeface="Times New Roman"/>
              </a:rPr>
              <a:t>p</a:t>
            </a:r>
            <a:r>
              <a:rPr sz="1500" dirty="0">
                <a:latin typeface="Times New Roman"/>
                <a:cs typeface="Times New Roman"/>
              </a:rPr>
              <a:t>y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776083" y="3437749"/>
            <a:ext cx="928241" cy="0"/>
          </a:xfrm>
          <a:custGeom>
            <a:avLst/>
            <a:gdLst/>
            <a:ahLst/>
            <a:cxnLst/>
            <a:rect l="l" t="t" r="r" b="b"/>
            <a:pathLst>
              <a:path w="1466850">
                <a:moveTo>
                  <a:pt x="0" y="0"/>
                </a:moveTo>
                <a:lnTo>
                  <a:pt x="1466644" y="0"/>
                </a:lnTo>
              </a:path>
            </a:pathLst>
          </a:custGeom>
          <a:ln w="14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679750" y="3405115"/>
            <a:ext cx="30941" cy="65499"/>
          </a:xfrm>
          <a:custGeom>
            <a:avLst/>
            <a:gdLst/>
            <a:ahLst/>
            <a:cxnLst/>
            <a:rect l="l" t="t" r="r" b="b"/>
            <a:pathLst>
              <a:path w="48895" h="103504">
                <a:moveTo>
                  <a:pt x="0" y="0"/>
                </a:moveTo>
                <a:lnTo>
                  <a:pt x="7544" y="15764"/>
                </a:lnTo>
                <a:lnTo>
                  <a:pt x="21728" y="31831"/>
                </a:lnTo>
                <a:lnTo>
                  <a:pt x="37119" y="44876"/>
                </a:lnTo>
                <a:lnTo>
                  <a:pt x="48285" y="51574"/>
                </a:lnTo>
                <a:lnTo>
                  <a:pt x="37119" y="58273"/>
                </a:lnTo>
                <a:lnTo>
                  <a:pt x="21728" y="71318"/>
                </a:lnTo>
                <a:lnTo>
                  <a:pt x="7544" y="87385"/>
                </a:lnTo>
                <a:lnTo>
                  <a:pt x="0" y="103149"/>
                </a:lnTo>
              </a:path>
            </a:pathLst>
          </a:custGeom>
          <a:ln w="119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105028" y="3152449"/>
            <a:ext cx="270837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1500" i="1" spc="3" dirty="0"/>
              <a:t>W</a:t>
            </a:r>
            <a:r>
              <a:rPr sz="1600" spc="23" baseline="-11784" dirty="0">
                <a:latin typeface="Cambria"/>
                <a:cs typeface="Cambria"/>
              </a:rPr>
              <a:t>2</a:t>
            </a:r>
            <a:endParaRPr sz="1600" baseline="-11784">
              <a:latin typeface="Cambria"/>
              <a:cs typeface="Cambria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913068" y="3437749"/>
            <a:ext cx="928241" cy="0"/>
          </a:xfrm>
          <a:custGeom>
            <a:avLst/>
            <a:gdLst/>
            <a:ahLst/>
            <a:cxnLst/>
            <a:rect l="l" t="t" r="r" b="b"/>
            <a:pathLst>
              <a:path w="1466850">
                <a:moveTo>
                  <a:pt x="0" y="0"/>
                </a:moveTo>
                <a:lnTo>
                  <a:pt x="1466644" y="0"/>
                </a:lnTo>
              </a:path>
            </a:pathLst>
          </a:custGeom>
          <a:ln w="14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816733" y="3405115"/>
            <a:ext cx="30941" cy="65499"/>
          </a:xfrm>
          <a:custGeom>
            <a:avLst/>
            <a:gdLst/>
            <a:ahLst/>
            <a:cxnLst/>
            <a:rect l="l" t="t" r="r" b="b"/>
            <a:pathLst>
              <a:path w="48895" h="103504">
                <a:moveTo>
                  <a:pt x="0" y="0"/>
                </a:moveTo>
                <a:lnTo>
                  <a:pt x="7544" y="15764"/>
                </a:lnTo>
                <a:lnTo>
                  <a:pt x="21728" y="31831"/>
                </a:lnTo>
                <a:lnTo>
                  <a:pt x="37119" y="44876"/>
                </a:lnTo>
                <a:lnTo>
                  <a:pt x="48285" y="51574"/>
                </a:lnTo>
                <a:lnTo>
                  <a:pt x="37119" y="58273"/>
                </a:lnTo>
                <a:lnTo>
                  <a:pt x="21728" y="71318"/>
                </a:lnTo>
                <a:lnTo>
                  <a:pt x="7544" y="87385"/>
                </a:lnTo>
                <a:lnTo>
                  <a:pt x="0" y="103149"/>
                </a:lnTo>
              </a:path>
            </a:pathLst>
          </a:custGeom>
          <a:ln w="119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241984" y="3152449"/>
            <a:ext cx="270837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1500" i="1" spc="3" dirty="0"/>
              <a:t>W</a:t>
            </a:r>
            <a:r>
              <a:rPr sz="1600" spc="23" baseline="-11784" dirty="0">
                <a:latin typeface="Cambria"/>
                <a:cs typeface="Cambria"/>
              </a:rPr>
              <a:t>2</a:t>
            </a:r>
            <a:endParaRPr sz="1600" baseline="-11784">
              <a:latin typeface="Cambria"/>
              <a:cs typeface="Cambria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676596" y="2788264"/>
            <a:ext cx="0" cy="170378"/>
          </a:xfrm>
          <a:custGeom>
            <a:avLst/>
            <a:gdLst/>
            <a:ahLst/>
            <a:cxnLst/>
            <a:rect l="l" t="t" r="r" b="b"/>
            <a:pathLst>
              <a:path h="269239">
                <a:moveTo>
                  <a:pt x="0" y="269199"/>
                </a:moveTo>
                <a:lnTo>
                  <a:pt x="0" y="0"/>
                </a:lnTo>
              </a:path>
            </a:pathLst>
          </a:custGeom>
          <a:ln w="14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644004" y="2782147"/>
            <a:ext cx="65499" cy="30941"/>
          </a:xfrm>
          <a:custGeom>
            <a:avLst/>
            <a:gdLst/>
            <a:ahLst/>
            <a:cxnLst/>
            <a:rect l="l" t="t" r="r" b="b"/>
            <a:pathLst>
              <a:path w="103504" h="48895">
                <a:moveTo>
                  <a:pt x="0" y="48351"/>
                </a:moveTo>
                <a:lnTo>
                  <a:pt x="15743" y="40796"/>
                </a:lnTo>
                <a:lnTo>
                  <a:pt x="31788" y="26593"/>
                </a:lnTo>
                <a:lnTo>
                  <a:pt x="44815" y="11181"/>
                </a:lnTo>
                <a:lnTo>
                  <a:pt x="51504" y="0"/>
                </a:lnTo>
                <a:lnTo>
                  <a:pt x="58194" y="11181"/>
                </a:lnTo>
                <a:lnTo>
                  <a:pt x="71221" y="26593"/>
                </a:lnTo>
                <a:lnTo>
                  <a:pt x="87266" y="40796"/>
                </a:lnTo>
                <a:lnTo>
                  <a:pt x="103009" y="48351"/>
                </a:lnTo>
              </a:path>
            </a:pathLst>
          </a:custGeom>
          <a:ln w="119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813583" y="2788264"/>
            <a:ext cx="0" cy="170378"/>
          </a:xfrm>
          <a:custGeom>
            <a:avLst/>
            <a:gdLst/>
            <a:ahLst/>
            <a:cxnLst/>
            <a:rect l="l" t="t" r="r" b="b"/>
            <a:pathLst>
              <a:path h="269239">
                <a:moveTo>
                  <a:pt x="0" y="269199"/>
                </a:moveTo>
                <a:lnTo>
                  <a:pt x="0" y="0"/>
                </a:lnTo>
              </a:path>
            </a:pathLst>
          </a:custGeom>
          <a:ln w="14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780988" y="2782147"/>
            <a:ext cx="65499" cy="30941"/>
          </a:xfrm>
          <a:custGeom>
            <a:avLst/>
            <a:gdLst/>
            <a:ahLst/>
            <a:cxnLst/>
            <a:rect l="l" t="t" r="r" b="b"/>
            <a:pathLst>
              <a:path w="103504" h="48895">
                <a:moveTo>
                  <a:pt x="0" y="48351"/>
                </a:moveTo>
                <a:lnTo>
                  <a:pt x="15743" y="40796"/>
                </a:lnTo>
                <a:lnTo>
                  <a:pt x="31788" y="26593"/>
                </a:lnTo>
                <a:lnTo>
                  <a:pt x="44815" y="11181"/>
                </a:lnTo>
                <a:lnTo>
                  <a:pt x="51504" y="0"/>
                </a:lnTo>
                <a:lnTo>
                  <a:pt x="58194" y="11181"/>
                </a:lnTo>
                <a:lnTo>
                  <a:pt x="71221" y="26593"/>
                </a:lnTo>
                <a:lnTo>
                  <a:pt x="87266" y="40796"/>
                </a:lnTo>
                <a:lnTo>
                  <a:pt x="103009" y="48351"/>
                </a:lnTo>
              </a:path>
            </a:pathLst>
          </a:custGeom>
          <a:ln w="119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950569" y="2788264"/>
            <a:ext cx="0" cy="170378"/>
          </a:xfrm>
          <a:custGeom>
            <a:avLst/>
            <a:gdLst/>
            <a:ahLst/>
            <a:cxnLst/>
            <a:rect l="l" t="t" r="r" b="b"/>
            <a:pathLst>
              <a:path h="269239">
                <a:moveTo>
                  <a:pt x="0" y="269199"/>
                </a:moveTo>
                <a:lnTo>
                  <a:pt x="0" y="0"/>
                </a:lnTo>
              </a:path>
            </a:pathLst>
          </a:custGeom>
          <a:ln w="14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917974" y="2782147"/>
            <a:ext cx="65499" cy="30941"/>
          </a:xfrm>
          <a:custGeom>
            <a:avLst/>
            <a:gdLst/>
            <a:ahLst/>
            <a:cxnLst/>
            <a:rect l="l" t="t" r="r" b="b"/>
            <a:pathLst>
              <a:path w="103504" h="48895">
                <a:moveTo>
                  <a:pt x="0" y="48351"/>
                </a:moveTo>
                <a:lnTo>
                  <a:pt x="15743" y="40796"/>
                </a:lnTo>
                <a:lnTo>
                  <a:pt x="31788" y="26593"/>
                </a:lnTo>
                <a:lnTo>
                  <a:pt x="44815" y="11181"/>
                </a:lnTo>
                <a:lnTo>
                  <a:pt x="51504" y="0"/>
                </a:lnTo>
                <a:lnTo>
                  <a:pt x="58194" y="11181"/>
                </a:lnTo>
                <a:lnTo>
                  <a:pt x="71221" y="26593"/>
                </a:lnTo>
                <a:lnTo>
                  <a:pt x="87266" y="40796"/>
                </a:lnTo>
                <a:lnTo>
                  <a:pt x="103009" y="48351"/>
                </a:lnTo>
              </a:path>
            </a:pathLst>
          </a:custGeom>
          <a:ln w="119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161311" y="2680155"/>
            <a:ext cx="344373" cy="689952"/>
          </a:xfrm>
          <a:custGeom>
            <a:avLst/>
            <a:gdLst/>
            <a:ahLst/>
            <a:cxnLst/>
            <a:rect l="l" t="t" r="r" b="b"/>
            <a:pathLst>
              <a:path w="544195" h="1090295">
                <a:moveTo>
                  <a:pt x="0" y="0"/>
                </a:moveTo>
                <a:lnTo>
                  <a:pt x="544175" y="1089747"/>
                </a:lnTo>
              </a:path>
            </a:pathLst>
          </a:custGeom>
          <a:ln w="479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4"/>
          <p:cNvSpPr txBox="1"/>
          <p:nvPr/>
        </p:nvSpPr>
        <p:spPr>
          <a:xfrm>
            <a:off x="121254" y="5753100"/>
            <a:ext cx="6792233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lang="en-US" sz="1200" spc="-13" dirty="0" err="1"/>
              <a:t>Srivastav</a:t>
            </a:r>
            <a:r>
              <a:rPr lang="en-US" sz="1200" spc="-13" dirty="0"/>
              <a:t> et. al., 2014: Unsupervised Learning of Video Representation using LSTMs</a:t>
            </a:r>
          </a:p>
        </p:txBody>
      </p:sp>
    </p:spTree>
    <p:extLst>
      <p:ext uri="{BB962C8B-B14F-4D97-AF65-F5344CB8AC3E}">
        <p14:creationId xmlns:p14="http://schemas.microsoft.com/office/powerpoint/2010/main" val="2234008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Standard RNNs</a:t>
            </a:r>
          </a:p>
          <a:p>
            <a:r>
              <a:rPr lang="en-US"/>
              <a:t>Training: Backpropagation Through Time (BPTT)  Application to sequence modeling</a:t>
            </a:r>
          </a:p>
          <a:p>
            <a:r>
              <a:rPr lang="en-US"/>
              <a:t>Language modeling</a:t>
            </a:r>
          </a:p>
          <a:p>
            <a:r>
              <a:rPr lang="en-US"/>
              <a:t>Applications: Automatic speech recognition, Machine  translation</a:t>
            </a:r>
          </a:p>
          <a:p>
            <a:r>
              <a:rPr lang="en-US"/>
              <a:t>Main problems in training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707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training on video</a:t>
            </a:r>
          </a:p>
        </p:txBody>
      </p:sp>
      <p:sp>
        <p:nvSpPr>
          <p:cNvPr id="99" name="Text Placeholder 98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Composite model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2379271" y="1409700"/>
            <a:ext cx="3471058" cy="3849523"/>
            <a:chOff x="2314938" y="1619445"/>
            <a:chExt cx="3471058" cy="3849523"/>
          </a:xfrm>
        </p:grpSpPr>
        <p:sp>
          <p:nvSpPr>
            <p:cNvPr id="5" name="object 5"/>
            <p:cNvSpPr/>
            <p:nvPr/>
          </p:nvSpPr>
          <p:spPr>
            <a:xfrm>
              <a:off x="2314938" y="3929031"/>
              <a:ext cx="176004" cy="550113"/>
            </a:xfrm>
            <a:custGeom>
              <a:avLst/>
              <a:gdLst/>
              <a:ahLst/>
              <a:cxnLst/>
              <a:rect l="l" t="t" r="r" b="b"/>
              <a:pathLst>
                <a:path w="278129" h="869315">
                  <a:moveTo>
                    <a:pt x="0" y="868980"/>
                  </a:moveTo>
                  <a:lnTo>
                    <a:pt x="277694" y="868980"/>
                  </a:lnTo>
                  <a:lnTo>
                    <a:pt x="277694" y="0"/>
                  </a:lnTo>
                  <a:lnTo>
                    <a:pt x="0" y="0"/>
                  </a:lnTo>
                  <a:lnTo>
                    <a:pt x="0" y="868980"/>
                  </a:lnTo>
                  <a:close/>
                </a:path>
              </a:pathLst>
            </a:custGeom>
            <a:ln w="8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2343510" y="4110927"/>
              <a:ext cx="113318" cy="1384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037"/>
              <a:r>
                <a:rPr sz="900" i="1" spc="-9" dirty="0"/>
                <a:t>v</a:t>
              </a:r>
              <a:r>
                <a:rPr sz="900" spc="14" baseline="-11695" dirty="0">
                  <a:latin typeface="Cambria"/>
                  <a:cs typeface="Cambria"/>
                </a:rPr>
                <a:t>1</a:t>
              </a:r>
              <a:endParaRPr sz="900" baseline="-11695">
                <a:latin typeface="Cambria"/>
                <a:cs typeface="Cambria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973949" y="3929031"/>
              <a:ext cx="176004" cy="550113"/>
            </a:xfrm>
            <a:custGeom>
              <a:avLst/>
              <a:gdLst/>
              <a:ahLst/>
              <a:cxnLst/>
              <a:rect l="l" t="t" r="r" b="b"/>
              <a:pathLst>
                <a:path w="278129" h="869315">
                  <a:moveTo>
                    <a:pt x="0" y="868980"/>
                  </a:moveTo>
                  <a:lnTo>
                    <a:pt x="277694" y="868980"/>
                  </a:lnTo>
                  <a:lnTo>
                    <a:pt x="277694" y="0"/>
                  </a:lnTo>
                  <a:lnTo>
                    <a:pt x="0" y="0"/>
                  </a:lnTo>
                  <a:lnTo>
                    <a:pt x="0" y="868980"/>
                  </a:lnTo>
                  <a:close/>
                </a:path>
              </a:pathLst>
            </a:custGeom>
            <a:ln w="8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3002515" y="4110927"/>
              <a:ext cx="113318" cy="1384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037"/>
              <a:r>
                <a:rPr sz="900" i="1" spc="-9" dirty="0"/>
                <a:t>v</a:t>
              </a:r>
              <a:r>
                <a:rPr sz="900" spc="14" baseline="-11695" dirty="0">
                  <a:latin typeface="Cambria"/>
                  <a:cs typeface="Cambria"/>
                </a:rPr>
                <a:t>2</a:t>
              </a:r>
              <a:endParaRPr sz="900" baseline="-11695">
                <a:latin typeface="Cambria"/>
                <a:cs typeface="Cambria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3632959" y="3929031"/>
              <a:ext cx="176004" cy="550113"/>
            </a:xfrm>
            <a:custGeom>
              <a:avLst/>
              <a:gdLst/>
              <a:ahLst/>
              <a:cxnLst/>
              <a:rect l="l" t="t" r="r" b="b"/>
              <a:pathLst>
                <a:path w="278129" h="869315">
                  <a:moveTo>
                    <a:pt x="0" y="868980"/>
                  </a:moveTo>
                  <a:lnTo>
                    <a:pt x="277694" y="868980"/>
                  </a:lnTo>
                  <a:lnTo>
                    <a:pt x="277694" y="0"/>
                  </a:lnTo>
                  <a:lnTo>
                    <a:pt x="0" y="0"/>
                  </a:lnTo>
                  <a:lnTo>
                    <a:pt x="0" y="868980"/>
                  </a:lnTo>
                  <a:close/>
                </a:path>
              </a:pathLst>
            </a:custGeom>
            <a:ln w="8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3661519" y="4110927"/>
              <a:ext cx="113318" cy="1384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037"/>
              <a:r>
                <a:rPr sz="900" i="1" spc="-9" dirty="0"/>
                <a:t>v</a:t>
              </a:r>
              <a:r>
                <a:rPr sz="900" spc="14" baseline="-11695" dirty="0">
                  <a:latin typeface="Cambria"/>
                  <a:cs typeface="Cambria"/>
                </a:rPr>
                <a:t>3</a:t>
              </a:r>
              <a:endParaRPr sz="900" baseline="-11695">
                <a:latin typeface="Cambria"/>
                <a:cs typeface="Cambria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950981" y="2939209"/>
              <a:ext cx="176004" cy="550113"/>
            </a:xfrm>
            <a:custGeom>
              <a:avLst/>
              <a:gdLst/>
              <a:ahLst/>
              <a:cxnLst/>
              <a:rect l="l" t="t" r="r" b="b"/>
              <a:pathLst>
                <a:path w="278129" h="869314">
                  <a:moveTo>
                    <a:pt x="0" y="868980"/>
                  </a:moveTo>
                  <a:lnTo>
                    <a:pt x="277694" y="868980"/>
                  </a:lnTo>
                  <a:lnTo>
                    <a:pt x="277694" y="0"/>
                  </a:lnTo>
                  <a:lnTo>
                    <a:pt x="0" y="0"/>
                  </a:lnTo>
                  <a:lnTo>
                    <a:pt x="0" y="868980"/>
                  </a:lnTo>
                  <a:close/>
                </a:path>
              </a:pathLst>
            </a:custGeom>
            <a:ln w="867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4979516" y="3121115"/>
              <a:ext cx="113318" cy="1384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037"/>
              <a:r>
                <a:rPr sz="900" i="1" spc="-9" dirty="0"/>
                <a:t>v</a:t>
              </a:r>
              <a:r>
                <a:rPr sz="900" spc="14" baseline="-11695" dirty="0">
                  <a:latin typeface="Cambria"/>
                  <a:cs typeface="Cambria"/>
                </a:rPr>
                <a:t>3</a:t>
              </a:r>
              <a:endParaRPr sz="900" baseline="-11695">
                <a:latin typeface="Cambria"/>
                <a:cs typeface="Cambria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09992" y="2939209"/>
              <a:ext cx="176004" cy="550113"/>
            </a:xfrm>
            <a:custGeom>
              <a:avLst/>
              <a:gdLst/>
              <a:ahLst/>
              <a:cxnLst/>
              <a:rect l="l" t="t" r="r" b="b"/>
              <a:pathLst>
                <a:path w="278129" h="869314">
                  <a:moveTo>
                    <a:pt x="0" y="868980"/>
                  </a:moveTo>
                  <a:lnTo>
                    <a:pt x="277694" y="868980"/>
                  </a:lnTo>
                  <a:lnTo>
                    <a:pt x="277694" y="0"/>
                  </a:lnTo>
                  <a:lnTo>
                    <a:pt x="0" y="0"/>
                  </a:lnTo>
                  <a:lnTo>
                    <a:pt x="0" y="868980"/>
                  </a:lnTo>
                  <a:close/>
                </a:path>
              </a:pathLst>
            </a:custGeom>
            <a:ln w="867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5638521" y="3121115"/>
              <a:ext cx="113318" cy="1384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037"/>
              <a:r>
                <a:rPr sz="900" i="1" spc="-9" dirty="0"/>
                <a:t>v</a:t>
              </a:r>
              <a:r>
                <a:rPr sz="900" spc="14" baseline="-11695" dirty="0">
                  <a:latin typeface="Cambria"/>
                  <a:cs typeface="Cambria"/>
                </a:rPr>
                <a:t>2</a:t>
              </a:r>
              <a:endParaRPr sz="900" baseline="-11695">
                <a:latin typeface="Cambria"/>
                <a:cs typeface="Cambria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4950981" y="4918855"/>
              <a:ext cx="176004" cy="550113"/>
            </a:xfrm>
            <a:custGeom>
              <a:avLst/>
              <a:gdLst/>
              <a:ahLst/>
              <a:cxnLst/>
              <a:rect l="l" t="t" r="r" b="b"/>
              <a:pathLst>
                <a:path w="278129" h="869315">
                  <a:moveTo>
                    <a:pt x="0" y="868980"/>
                  </a:moveTo>
                  <a:lnTo>
                    <a:pt x="277694" y="868980"/>
                  </a:lnTo>
                  <a:lnTo>
                    <a:pt x="277694" y="0"/>
                  </a:lnTo>
                  <a:lnTo>
                    <a:pt x="0" y="0"/>
                  </a:lnTo>
                  <a:lnTo>
                    <a:pt x="0" y="868980"/>
                  </a:lnTo>
                  <a:close/>
                </a:path>
              </a:pathLst>
            </a:custGeom>
            <a:ln w="867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4979516" y="5100740"/>
              <a:ext cx="113318" cy="1384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037"/>
              <a:r>
                <a:rPr sz="900" i="1" spc="-9" dirty="0"/>
                <a:t>v</a:t>
              </a:r>
              <a:r>
                <a:rPr sz="900" spc="14" baseline="-11695" dirty="0">
                  <a:latin typeface="Cambria"/>
                  <a:cs typeface="Cambria"/>
                </a:rPr>
                <a:t>4</a:t>
              </a:r>
              <a:endParaRPr sz="900" baseline="-11695">
                <a:latin typeface="Cambria"/>
                <a:cs typeface="Cambria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5609992" y="4918855"/>
              <a:ext cx="176004" cy="550113"/>
            </a:xfrm>
            <a:custGeom>
              <a:avLst/>
              <a:gdLst/>
              <a:ahLst/>
              <a:cxnLst/>
              <a:rect l="l" t="t" r="r" b="b"/>
              <a:pathLst>
                <a:path w="278129" h="869315">
                  <a:moveTo>
                    <a:pt x="0" y="868980"/>
                  </a:moveTo>
                  <a:lnTo>
                    <a:pt x="277694" y="868980"/>
                  </a:lnTo>
                  <a:lnTo>
                    <a:pt x="277694" y="0"/>
                  </a:lnTo>
                  <a:lnTo>
                    <a:pt x="0" y="0"/>
                  </a:lnTo>
                  <a:lnTo>
                    <a:pt x="0" y="868980"/>
                  </a:lnTo>
                  <a:close/>
                </a:path>
              </a:pathLst>
            </a:custGeom>
            <a:ln w="867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5638521" y="5100740"/>
              <a:ext cx="113318" cy="1384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037"/>
              <a:r>
                <a:rPr sz="900" i="1" spc="-9" dirty="0"/>
                <a:t>v</a:t>
              </a:r>
              <a:r>
                <a:rPr sz="900" spc="14" baseline="-11695" dirty="0">
                  <a:latin typeface="Cambria"/>
                  <a:cs typeface="Cambria"/>
                </a:rPr>
                <a:t>5</a:t>
              </a:r>
              <a:endParaRPr sz="900" baseline="-11695">
                <a:latin typeface="Cambria"/>
                <a:cs typeface="Cambria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2347884" y="3269150"/>
              <a:ext cx="110103" cy="550113"/>
            </a:xfrm>
            <a:custGeom>
              <a:avLst/>
              <a:gdLst/>
              <a:ahLst/>
              <a:cxnLst/>
              <a:rect l="l" t="t" r="r" b="b"/>
              <a:pathLst>
                <a:path w="173989" h="869314">
                  <a:moveTo>
                    <a:pt x="0" y="868980"/>
                  </a:moveTo>
                  <a:lnTo>
                    <a:pt x="173566" y="868980"/>
                  </a:lnTo>
                  <a:lnTo>
                    <a:pt x="173566" y="0"/>
                  </a:lnTo>
                  <a:lnTo>
                    <a:pt x="0" y="0"/>
                  </a:lnTo>
                  <a:lnTo>
                    <a:pt x="0" y="868980"/>
                  </a:lnTo>
                  <a:close/>
                </a:path>
              </a:pathLst>
            </a:custGeom>
            <a:ln w="86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06895" y="3269150"/>
              <a:ext cx="110103" cy="550113"/>
            </a:xfrm>
            <a:custGeom>
              <a:avLst/>
              <a:gdLst/>
              <a:ahLst/>
              <a:cxnLst/>
              <a:rect l="l" t="t" r="r" b="b"/>
              <a:pathLst>
                <a:path w="173989" h="869314">
                  <a:moveTo>
                    <a:pt x="0" y="868980"/>
                  </a:moveTo>
                  <a:lnTo>
                    <a:pt x="173566" y="868980"/>
                  </a:lnTo>
                  <a:lnTo>
                    <a:pt x="173566" y="0"/>
                  </a:lnTo>
                  <a:lnTo>
                    <a:pt x="0" y="0"/>
                  </a:lnTo>
                  <a:lnTo>
                    <a:pt x="0" y="868980"/>
                  </a:lnTo>
                  <a:close/>
                </a:path>
              </a:pathLst>
            </a:custGeom>
            <a:ln w="86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665906" y="3269150"/>
              <a:ext cx="110103" cy="550113"/>
            </a:xfrm>
            <a:custGeom>
              <a:avLst/>
              <a:gdLst/>
              <a:ahLst/>
              <a:cxnLst/>
              <a:rect l="l" t="t" r="r" b="b"/>
              <a:pathLst>
                <a:path w="173989" h="869314">
                  <a:moveTo>
                    <a:pt x="0" y="868980"/>
                  </a:moveTo>
                  <a:lnTo>
                    <a:pt x="173566" y="868980"/>
                  </a:lnTo>
                  <a:lnTo>
                    <a:pt x="173566" y="0"/>
                  </a:lnTo>
                  <a:lnTo>
                    <a:pt x="0" y="0"/>
                  </a:lnTo>
                  <a:lnTo>
                    <a:pt x="0" y="868980"/>
                  </a:lnTo>
                  <a:close/>
                </a:path>
              </a:pathLst>
            </a:custGeom>
            <a:ln w="86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24917" y="2279327"/>
              <a:ext cx="110103" cy="550113"/>
            </a:xfrm>
            <a:custGeom>
              <a:avLst/>
              <a:gdLst/>
              <a:ahLst/>
              <a:cxnLst/>
              <a:rect l="l" t="t" r="r" b="b"/>
              <a:pathLst>
                <a:path w="173990" h="869314">
                  <a:moveTo>
                    <a:pt x="0" y="868980"/>
                  </a:moveTo>
                  <a:lnTo>
                    <a:pt x="173566" y="868980"/>
                  </a:lnTo>
                  <a:lnTo>
                    <a:pt x="173566" y="0"/>
                  </a:lnTo>
                  <a:lnTo>
                    <a:pt x="0" y="0"/>
                  </a:lnTo>
                  <a:lnTo>
                    <a:pt x="0" y="868980"/>
                  </a:lnTo>
                  <a:close/>
                </a:path>
              </a:pathLst>
            </a:custGeom>
            <a:ln w="86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983928" y="2279327"/>
              <a:ext cx="110103" cy="550113"/>
            </a:xfrm>
            <a:custGeom>
              <a:avLst/>
              <a:gdLst/>
              <a:ahLst/>
              <a:cxnLst/>
              <a:rect l="l" t="t" r="r" b="b"/>
              <a:pathLst>
                <a:path w="173990" h="869314">
                  <a:moveTo>
                    <a:pt x="0" y="868980"/>
                  </a:moveTo>
                  <a:lnTo>
                    <a:pt x="173566" y="868980"/>
                  </a:lnTo>
                  <a:lnTo>
                    <a:pt x="173566" y="0"/>
                  </a:lnTo>
                  <a:lnTo>
                    <a:pt x="0" y="0"/>
                  </a:lnTo>
                  <a:lnTo>
                    <a:pt x="0" y="868980"/>
                  </a:lnTo>
                  <a:close/>
                </a:path>
              </a:pathLst>
            </a:custGeom>
            <a:ln w="86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42939" y="2279327"/>
              <a:ext cx="110103" cy="550113"/>
            </a:xfrm>
            <a:custGeom>
              <a:avLst/>
              <a:gdLst/>
              <a:ahLst/>
              <a:cxnLst/>
              <a:rect l="l" t="t" r="r" b="b"/>
              <a:pathLst>
                <a:path w="173990" h="869314">
                  <a:moveTo>
                    <a:pt x="0" y="868980"/>
                  </a:moveTo>
                  <a:lnTo>
                    <a:pt x="173566" y="868980"/>
                  </a:lnTo>
                  <a:lnTo>
                    <a:pt x="173566" y="0"/>
                  </a:lnTo>
                  <a:lnTo>
                    <a:pt x="0" y="0"/>
                  </a:lnTo>
                  <a:lnTo>
                    <a:pt x="0" y="868980"/>
                  </a:lnTo>
                  <a:close/>
                </a:path>
              </a:pathLst>
            </a:custGeom>
            <a:ln w="86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24917" y="4258972"/>
              <a:ext cx="110103" cy="550113"/>
            </a:xfrm>
            <a:custGeom>
              <a:avLst/>
              <a:gdLst/>
              <a:ahLst/>
              <a:cxnLst/>
              <a:rect l="l" t="t" r="r" b="b"/>
              <a:pathLst>
                <a:path w="173990" h="869315">
                  <a:moveTo>
                    <a:pt x="0" y="868980"/>
                  </a:moveTo>
                  <a:lnTo>
                    <a:pt x="173566" y="868980"/>
                  </a:lnTo>
                  <a:lnTo>
                    <a:pt x="173566" y="0"/>
                  </a:lnTo>
                  <a:lnTo>
                    <a:pt x="0" y="0"/>
                  </a:lnTo>
                  <a:lnTo>
                    <a:pt x="0" y="868980"/>
                  </a:lnTo>
                  <a:close/>
                </a:path>
              </a:pathLst>
            </a:custGeom>
            <a:ln w="86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983928" y="4258972"/>
              <a:ext cx="110103" cy="550113"/>
            </a:xfrm>
            <a:custGeom>
              <a:avLst/>
              <a:gdLst/>
              <a:ahLst/>
              <a:cxnLst/>
              <a:rect l="l" t="t" r="r" b="b"/>
              <a:pathLst>
                <a:path w="173990" h="869315">
                  <a:moveTo>
                    <a:pt x="0" y="868980"/>
                  </a:moveTo>
                  <a:lnTo>
                    <a:pt x="173566" y="868980"/>
                  </a:lnTo>
                  <a:lnTo>
                    <a:pt x="173566" y="0"/>
                  </a:lnTo>
                  <a:lnTo>
                    <a:pt x="0" y="0"/>
                  </a:lnTo>
                  <a:lnTo>
                    <a:pt x="0" y="868980"/>
                  </a:lnTo>
                  <a:close/>
                </a:path>
              </a:pathLst>
            </a:custGeom>
            <a:ln w="86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642939" y="4258972"/>
              <a:ext cx="110103" cy="550113"/>
            </a:xfrm>
            <a:custGeom>
              <a:avLst/>
              <a:gdLst/>
              <a:ahLst/>
              <a:cxnLst/>
              <a:rect l="l" t="t" r="r" b="b"/>
              <a:pathLst>
                <a:path w="173990" h="869315">
                  <a:moveTo>
                    <a:pt x="0" y="868980"/>
                  </a:moveTo>
                  <a:lnTo>
                    <a:pt x="173566" y="868980"/>
                  </a:lnTo>
                  <a:lnTo>
                    <a:pt x="173566" y="0"/>
                  </a:lnTo>
                  <a:lnTo>
                    <a:pt x="0" y="0"/>
                  </a:lnTo>
                  <a:lnTo>
                    <a:pt x="0" y="868980"/>
                  </a:lnTo>
                  <a:close/>
                </a:path>
              </a:pathLst>
            </a:custGeom>
            <a:ln w="86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291970" y="1619445"/>
              <a:ext cx="176004" cy="550113"/>
            </a:xfrm>
            <a:custGeom>
              <a:avLst/>
              <a:gdLst/>
              <a:ahLst/>
              <a:cxnLst/>
              <a:rect l="l" t="t" r="r" b="b"/>
              <a:pathLst>
                <a:path w="278129" h="869314">
                  <a:moveTo>
                    <a:pt x="0" y="868980"/>
                  </a:moveTo>
                  <a:lnTo>
                    <a:pt x="277694" y="868980"/>
                  </a:lnTo>
                  <a:lnTo>
                    <a:pt x="277694" y="0"/>
                  </a:lnTo>
                  <a:lnTo>
                    <a:pt x="0" y="0"/>
                  </a:lnTo>
                  <a:lnTo>
                    <a:pt x="0" y="868980"/>
                  </a:lnTo>
                  <a:close/>
                </a:path>
              </a:pathLst>
            </a:custGeom>
            <a:ln w="8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4320523" y="1815881"/>
              <a:ext cx="113318" cy="1384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037"/>
              <a:r>
                <a:rPr sz="900" i="1" spc="-244" dirty="0"/>
                <a:t>v</a:t>
              </a:r>
              <a:r>
                <a:rPr sz="900" spc="-57" dirty="0"/>
                <a:t>ˆ</a:t>
              </a:r>
              <a:r>
                <a:rPr sz="900" spc="14" baseline="-11695" dirty="0">
                  <a:latin typeface="Cambria"/>
                  <a:cs typeface="Cambria"/>
                </a:rPr>
                <a:t>3</a:t>
              </a:r>
              <a:endParaRPr sz="900" baseline="-11695">
                <a:latin typeface="Cambria"/>
                <a:cs typeface="Cambria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4950981" y="1619445"/>
              <a:ext cx="176004" cy="550113"/>
            </a:xfrm>
            <a:custGeom>
              <a:avLst/>
              <a:gdLst/>
              <a:ahLst/>
              <a:cxnLst/>
              <a:rect l="l" t="t" r="r" b="b"/>
              <a:pathLst>
                <a:path w="278129" h="869314">
                  <a:moveTo>
                    <a:pt x="0" y="868980"/>
                  </a:moveTo>
                  <a:lnTo>
                    <a:pt x="277694" y="868980"/>
                  </a:lnTo>
                  <a:lnTo>
                    <a:pt x="277694" y="0"/>
                  </a:lnTo>
                  <a:lnTo>
                    <a:pt x="0" y="0"/>
                  </a:lnTo>
                  <a:lnTo>
                    <a:pt x="0" y="868980"/>
                  </a:lnTo>
                  <a:close/>
                </a:path>
              </a:pathLst>
            </a:custGeom>
            <a:ln w="8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4979516" y="1815881"/>
              <a:ext cx="113318" cy="1384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037"/>
              <a:r>
                <a:rPr sz="900" i="1" spc="-244" dirty="0"/>
                <a:t>v</a:t>
              </a:r>
              <a:r>
                <a:rPr sz="900" spc="-57" dirty="0"/>
                <a:t>ˆ</a:t>
              </a:r>
              <a:r>
                <a:rPr sz="900" spc="14" baseline="-11695" dirty="0">
                  <a:latin typeface="Cambria"/>
                  <a:cs typeface="Cambria"/>
                </a:rPr>
                <a:t>2</a:t>
              </a:r>
              <a:endParaRPr sz="900" baseline="-11695">
                <a:latin typeface="Cambria"/>
                <a:cs typeface="Cambria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5609992" y="1619445"/>
              <a:ext cx="176004" cy="550113"/>
            </a:xfrm>
            <a:custGeom>
              <a:avLst/>
              <a:gdLst/>
              <a:ahLst/>
              <a:cxnLst/>
              <a:rect l="l" t="t" r="r" b="b"/>
              <a:pathLst>
                <a:path w="278129" h="869314">
                  <a:moveTo>
                    <a:pt x="0" y="868980"/>
                  </a:moveTo>
                  <a:lnTo>
                    <a:pt x="277694" y="868980"/>
                  </a:lnTo>
                  <a:lnTo>
                    <a:pt x="277694" y="0"/>
                  </a:lnTo>
                  <a:lnTo>
                    <a:pt x="0" y="0"/>
                  </a:lnTo>
                  <a:lnTo>
                    <a:pt x="0" y="868980"/>
                  </a:lnTo>
                  <a:close/>
                </a:path>
              </a:pathLst>
            </a:custGeom>
            <a:ln w="8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5638521" y="1815881"/>
              <a:ext cx="113318" cy="1384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037"/>
              <a:r>
                <a:rPr sz="900" i="1" spc="-244" dirty="0"/>
                <a:t>v</a:t>
              </a:r>
              <a:r>
                <a:rPr sz="900" spc="-57" dirty="0"/>
                <a:t>ˆ</a:t>
              </a:r>
              <a:r>
                <a:rPr sz="900" spc="14" baseline="-11695" dirty="0">
                  <a:latin typeface="Cambria"/>
                  <a:cs typeface="Cambria"/>
                </a:rPr>
                <a:t>1</a:t>
              </a:r>
              <a:endParaRPr sz="900" baseline="-11695">
                <a:latin typeface="Cambria"/>
                <a:cs typeface="Cambria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4291970" y="3599091"/>
              <a:ext cx="176004" cy="550113"/>
            </a:xfrm>
            <a:custGeom>
              <a:avLst/>
              <a:gdLst/>
              <a:ahLst/>
              <a:cxnLst/>
              <a:rect l="l" t="t" r="r" b="b"/>
              <a:pathLst>
                <a:path w="278129" h="869315">
                  <a:moveTo>
                    <a:pt x="0" y="868980"/>
                  </a:moveTo>
                  <a:lnTo>
                    <a:pt x="277694" y="868980"/>
                  </a:lnTo>
                  <a:lnTo>
                    <a:pt x="277694" y="0"/>
                  </a:lnTo>
                  <a:lnTo>
                    <a:pt x="0" y="0"/>
                  </a:lnTo>
                  <a:lnTo>
                    <a:pt x="0" y="868980"/>
                  </a:lnTo>
                  <a:close/>
                </a:path>
              </a:pathLst>
            </a:custGeom>
            <a:ln w="8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4320523" y="3795506"/>
              <a:ext cx="113318" cy="1384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037"/>
              <a:r>
                <a:rPr sz="900" i="1" spc="-244" dirty="0"/>
                <a:t>v</a:t>
              </a:r>
              <a:r>
                <a:rPr sz="900" spc="-57" dirty="0"/>
                <a:t>ˆ</a:t>
              </a:r>
              <a:r>
                <a:rPr sz="900" spc="14" baseline="-11695" dirty="0">
                  <a:latin typeface="Cambria"/>
                  <a:cs typeface="Cambria"/>
                </a:rPr>
                <a:t>4</a:t>
              </a:r>
              <a:endParaRPr sz="900" baseline="-11695">
                <a:latin typeface="Cambria"/>
                <a:cs typeface="Cambria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4950981" y="3599091"/>
              <a:ext cx="176004" cy="550113"/>
            </a:xfrm>
            <a:custGeom>
              <a:avLst/>
              <a:gdLst/>
              <a:ahLst/>
              <a:cxnLst/>
              <a:rect l="l" t="t" r="r" b="b"/>
              <a:pathLst>
                <a:path w="278129" h="869315">
                  <a:moveTo>
                    <a:pt x="0" y="868980"/>
                  </a:moveTo>
                  <a:lnTo>
                    <a:pt x="277694" y="868980"/>
                  </a:lnTo>
                  <a:lnTo>
                    <a:pt x="277694" y="0"/>
                  </a:lnTo>
                  <a:lnTo>
                    <a:pt x="0" y="0"/>
                  </a:lnTo>
                  <a:lnTo>
                    <a:pt x="0" y="868980"/>
                  </a:lnTo>
                  <a:close/>
                </a:path>
              </a:pathLst>
            </a:custGeom>
            <a:ln w="8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4979516" y="3795506"/>
              <a:ext cx="113318" cy="1384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037"/>
              <a:r>
                <a:rPr sz="900" i="1" spc="-244" dirty="0"/>
                <a:t>v</a:t>
              </a:r>
              <a:r>
                <a:rPr sz="900" spc="-57" dirty="0"/>
                <a:t>ˆ</a:t>
              </a:r>
              <a:r>
                <a:rPr sz="900" spc="14" baseline="-11695" dirty="0">
                  <a:latin typeface="Cambria"/>
                  <a:cs typeface="Cambria"/>
                </a:rPr>
                <a:t>5</a:t>
              </a:r>
              <a:endParaRPr sz="900" baseline="-11695">
                <a:latin typeface="Cambria"/>
                <a:cs typeface="Cambria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5609992" y="3599091"/>
              <a:ext cx="176004" cy="550113"/>
            </a:xfrm>
            <a:custGeom>
              <a:avLst/>
              <a:gdLst/>
              <a:ahLst/>
              <a:cxnLst/>
              <a:rect l="l" t="t" r="r" b="b"/>
              <a:pathLst>
                <a:path w="278129" h="869315">
                  <a:moveTo>
                    <a:pt x="0" y="868980"/>
                  </a:moveTo>
                  <a:lnTo>
                    <a:pt x="277694" y="868980"/>
                  </a:lnTo>
                  <a:lnTo>
                    <a:pt x="277694" y="0"/>
                  </a:lnTo>
                  <a:lnTo>
                    <a:pt x="0" y="0"/>
                  </a:lnTo>
                  <a:lnTo>
                    <a:pt x="0" y="868980"/>
                  </a:lnTo>
                  <a:close/>
                </a:path>
              </a:pathLst>
            </a:custGeom>
            <a:ln w="8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5638521" y="3795506"/>
              <a:ext cx="113318" cy="1384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037"/>
              <a:r>
                <a:rPr sz="900" i="1" spc="-244" dirty="0"/>
                <a:t>v</a:t>
              </a:r>
              <a:r>
                <a:rPr sz="900" spc="-57" dirty="0"/>
                <a:t>ˆ</a:t>
              </a:r>
              <a:r>
                <a:rPr sz="900" spc="14" baseline="-11695" dirty="0">
                  <a:latin typeface="Cambria"/>
                  <a:cs typeface="Cambria"/>
                </a:rPr>
                <a:t>6</a:t>
              </a:r>
              <a:endParaRPr sz="900" baseline="-11695">
                <a:latin typeface="Cambria"/>
                <a:cs typeface="Cambria"/>
              </a:endParaRPr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2478793" y="4583005"/>
              <a:ext cx="1166128" cy="2769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037"/>
              <a:r>
                <a:rPr sz="900" spc="3" dirty="0">
                  <a:latin typeface="Times New Roman"/>
                  <a:cs typeface="Times New Roman"/>
                </a:rPr>
                <a:t>Sequence of Input</a:t>
              </a:r>
              <a:r>
                <a:rPr sz="900" spc="-35" dirty="0">
                  <a:latin typeface="Times New Roman"/>
                  <a:cs typeface="Times New Roman"/>
                </a:rPr>
                <a:t> </a:t>
              </a:r>
              <a:r>
                <a:rPr sz="900" spc="3" dirty="0">
                  <a:latin typeface="Times New Roman"/>
                  <a:cs typeface="Times New Roman"/>
                </a:rPr>
                <a:t>Frames</a:t>
              </a:r>
              <a:endParaRPr sz="900">
                <a:latin typeface="Times New Roman"/>
                <a:cs typeface="Times New Roman"/>
              </a:endParaRPr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3659391" y="5122178"/>
              <a:ext cx="965377" cy="1384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037"/>
              <a:r>
                <a:rPr sz="900" spc="3" dirty="0">
                  <a:latin typeface="Times New Roman"/>
                  <a:cs typeface="Times New Roman"/>
                </a:rPr>
                <a:t>Future</a:t>
              </a:r>
              <a:r>
                <a:rPr sz="900" spc="-44" dirty="0">
                  <a:latin typeface="Times New Roman"/>
                  <a:cs typeface="Times New Roman"/>
                </a:rPr>
                <a:t> </a:t>
              </a:r>
              <a:r>
                <a:rPr sz="900" spc="3" dirty="0">
                  <a:latin typeface="Times New Roman"/>
                  <a:cs typeface="Times New Roman"/>
                </a:rPr>
                <a:t>Prediction</a:t>
              </a:r>
              <a:endParaRPr sz="900" dirty="0">
                <a:latin typeface="Times New Roman"/>
                <a:cs typeface="Times New Roman"/>
              </a:endParaRPr>
            </a:p>
          </p:txBody>
        </p:sp>
        <p:sp>
          <p:nvSpPr>
            <p:cNvPr id="42" name="object 42"/>
            <p:cNvSpPr txBox="1"/>
            <p:nvPr/>
          </p:nvSpPr>
          <p:spPr>
            <a:xfrm>
              <a:off x="2987003" y="1811542"/>
              <a:ext cx="940698" cy="2769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037"/>
              <a:r>
                <a:rPr sz="900" spc="3" dirty="0">
                  <a:latin typeface="Times New Roman"/>
                  <a:cs typeface="Times New Roman"/>
                </a:rPr>
                <a:t>Input</a:t>
              </a:r>
              <a:r>
                <a:rPr sz="900" spc="-38" dirty="0">
                  <a:latin typeface="Times New Roman"/>
                  <a:cs typeface="Times New Roman"/>
                </a:rPr>
                <a:t> </a:t>
              </a:r>
              <a:r>
                <a:rPr sz="900" spc="3" dirty="0">
                  <a:latin typeface="Times New Roman"/>
                  <a:cs typeface="Times New Roman"/>
                </a:rPr>
                <a:t>Reconstruction</a:t>
              </a:r>
              <a:endParaRPr sz="900">
                <a:latin typeface="Times New Roman"/>
                <a:cs typeface="Times New Roman"/>
              </a:endParaRPr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3081095" y="2824682"/>
              <a:ext cx="713717" cy="2308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037" marR="3215" indent="149480">
                <a:lnSpc>
                  <a:spcPts val="949"/>
                </a:lnSpc>
              </a:pPr>
              <a:r>
                <a:rPr sz="900" spc="3" dirty="0">
                  <a:latin typeface="Times New Roman"/>
                  <a:cs typeface="Times New Roman"/>
                </a:rPr>
                <a:t>Learned  Representation</a:t>
              </a:r>
              <a:endParaRPr sz="900" dirty="0">
                <a:latin typeface="Times New Roman"/>
                <a:cs typeface="Times New Roman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3501557" y="3105005"/>
              <a:ext cx="199712" cy="399827"/>
            </a:xfrm>
            <a:custGeom>
              <a:avLst/>
              <a:gdLst/>
              <a:ahLst/>
              <a:cxnLst/>
              <a:rect l="l" t="t" r="r" b="b"/>
              <a:pathLst>
                <a:path w="315595" h="631825">
                  <a:moveTo>
                    <a:pt x="0" y="0"/>
                  </a:moveTo>
                  <a:lnTo>
                    <a:pt x="315410" y="631606"/>
                  </a:lnTo>
                </a:path>
              </a:pathLst>
            </a:custGeom>
            <a:ln w="277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402802" y="3827547"/>
              <a:ext cx="0" cy="98852"/>
            </a:xfrm>
            <a:custGeom>
              <a:avLst/>
              <a:gdLst/>
              <a:ahLst/>
              <a:cxnLst/>
              <a:rect l="l" t="t" r="r" b="b"/>
              <a:pathLst>
                <a:path h="156210">
                  <a:moveTo>
                    <a:pt x="0" y="156025"/>
                  </a:moveTo>
                  <a:lnTo>
                    <a:pt x="0" y="0"/>
                  </a:lnTo>
                </a:path>
              </a:pathLst>
            </a:custGeom>
            <a:ln w="86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383911" y="3824000"/>
              <a:ext cx="38174" cy="18083"/>
            </a:xfrm>
            <a:custGeom>
              <a:avLst/>
              <a:gdLst/>
              <a:ahLst/>
              <a:cxnLst/>
              <a:rect l="l" t="t" r="r" b="b"/>
              <a:pathLst>
                <a:path w="60325" h="28575">
                  <a:moveTo>
                    <a:pt x="0" y="28023"/>
                  </a:moveTo>
                  <a:lnTo>
                    <a:pt x="9124" y="23645"/>
                  </a:lnTo>
                  <a:lnTo>
                    <a:pt x="18424" y="15413"/>
                  </a:lnTo>
                  <a:lnTo>
                    <a:pt x="25975" y="6480"/>
                  </a:lnTo>
                  <a:lnTo>
                    <a:pt x="29852" y="0"/>
                  </a:lnTo>
                  <a:lnTo>
                    <a:pt x="33730" y="6480"/>
                  </a:lnTo>
                  <a:lnTo>
                    <a:pt x="41280" y="15413"/>
                  </a:lnTo>
                  <a:lnTo>
                    <a:pt x="50580" y="23645"/>
                  </a:lnTo>
                  <a:lnTo>
                    <a:pt x="59705" y="28023"/>
                  </a:lnTo>
                </a:path>
              </a:pathLst>
            </a:custGeom>
            <a:ln w="69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061813" y="3827547"/>
              <a:ext cx="0" cy="98852"/>
            </a:xfrm>
            <a:custGeom>
              <a:avLst/>
              <a:gdLst/>
              <a:ahLst/>
              <a:cxnLst/>
              <a:rect l="l" t="t" r="r" b="b"/>
              <a:pathLst>
                <a:path h="156210">
                  <a:moveTo>
                    <a:pt x="0" y="156025"/>
                  </a:moveTo>
                  <a:lnTo>
                    <a:pt x="0" y="0"/>
                  </a:lnTo>
                </a:path>
              </a:pathLst>
            </a:custGeom>
            <a:ln w="86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042921" y="3824000"/>
              <a:ext cx="38174" cy="18083"/>
            </a:xfrm>
            <a:custGeom>
              <a:avLst/>
              <a:gdLst/>
              <a:ahLst/>
              <a:cxnLst/>
              <a:rect l="l" t="t" r="r" b="b"/>
              <a:pathLst>
                <a:path w="60325" h="28575">
                  <a:moveTo>
                    <a:pt x="0" y="28023"/>
                  </a:moveTo>
                  <a:lnTo>
                    <a:pt x="9124" y="23645"/>
                  </a:lnTo>
                  <a:lnTo>
                    <a:pt x="18424" y="15413"/>
                  </a:lnTo>
                  <a:lnTo>
                    <a:pt x="25975" y="6480"/>
                  </a:lnTo>
                  <a:lnTo>
                    <a:pt x="29852" y="0"/>
                  </a:lnTo>
                  <a:lnTo>
                    <a:pt x="33730" y="6480"/>
                  </a:lnTo>
                  <a:lnTo>
                    <a:pt x="41280" y="15413"/>
                  </a:lnTo>
                  <a:lnTo>
                    <a:pt x="50580" y="23645"/>
                  </a:lnTo>
                  <a:lnTo>
                    <a:pt x="59705" y="28023"/>
                  </a:lnTo>
                </a:path>
              </a:pathLst>
            </a:custGeom>
            <a:ln w="69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720824" y="3827547"/>
              <a:ext cx="0" cy="98852"/>
            </a:xfrm>
            <a:custGeom>
              <a:avLst/>
              <a:gdLst/>
              <a:ahLst/>
              <a:cxnLst/>
              <a:rect l="l" t="t" r="r" b="b"/>
              <a:pathLst>
                <a:path h="156210">
                  <a:moveTo>
                    <a:pt x="0" y="156025"/>
                  </a:moveTo>
                  <a:lnTo>
                    <a:pt x="0" y="0"/>
                  </a:lnTo>
                </a:path>
              </a:pathLst>
            </a:custGeom>
            <a:ln w="86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701933" y="3824000"/>
              <a:ext cx="38174" cy="18083"/>
            </a:xfrm>
            <a:custGeom>
              <a:avLst/>
              <a:gdLst/>
              <a:ahLst/>
              <a:cxnLst/>
              <a:rect l="l" t="t" r="r" b="b"/>
              <a:pathLst>
                <a:path w="60325" h="28575">
                  <a:moveTo>
                    <a:pt x="0" y="28023"/>
                  </a:moveTo>
                  <a:lnTo>
                    <a:pt x="9124" y="23645"/>
                  </a:lnTo>
                  <a:lnTo>
                    <a:pt x="18424" y="15413"/>
                  </a:lnTo>
                  <a:lnTo>
                    <a:pt x="25975" y="6480"/>
                  </a:lnTo>
                  <a:lnTo>
                    <a:pt x="29852" y="0"/>
                  </a:lnTo>
                  <a:lnTo>
                    <a:pt x="33730" y="6480"/>
                  </a:lnTo>
                  <a:lnTo>
                    <a:pt x="41280" y="15413"/>
                  </a:lnTo>
                  <a:lnTo>
                    <a:pt x="50580" y="23645"/>
                  </a:lnTo>
                  <a:lnTo>
                    <a:pt x="59705" y="28023"/>
                  </a:lnTo>
                </a:path>
              </a:pathLst>
            </a:custGeom>
            <a:ln w="69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038846" y="2837723"/>
              <a:ext cx="0" cy="98852"/>
            </a:xfrm>
            <a:custGeom>
              <a:avLst/>
              <a:gdLst/>
              <a:ahLst/>
              <a:cxnLst/>
              <a:rect l="l" t="t" r="r" b="b"/>
              <a:pathLst>
                <a:path h="156210">
                  <a:moveTo>
                    <a:pt x="0" y="156025"/>
                  </a:moveTo>
                  <a:lnTo>
                    <a:pt x="0" y="0"/>
                  </a:lnTo>
                </a:path>
              </a:pathLst>
            </a:custGeom>
            <a:ln w="86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019955" y="2834177"/>
              <a:ext cx="38174" cy="18083"/>
            </a:xfrm>
            <a:custGeom>
              <a:avLst/>
              <a:gdLst/>
              <a:ahLst/>
              <a:cxnLst/>
              <a:rect l="l" t="t" r="r" b="b"/>
              <a:pathLst>
                <a:path w="60325" h="28575">
                  <a:moveTo>
                    <a:pt x="0" y="28023"/>
                  </a:moveTo>
                  <a:lnTo>
                    <a:pt x="9124" y="23645"/>
                  </a:lnTo>
                  <a:lnTo>
                    <a:pt x="18424" y="15413"/>
                  </a:lnTo>
                  <a:lnTo>
                    <a:pt x="25975" y="6480"/>
                  </a:lnTo>
                  <a:lnTo>
                    <a:pt x="29852" y="0"/>
                  </a:lnTo>
                  <a:lnTo>
                    <a:pt x="33730" y="6480"/>
                  </a:lnTo>
                  <a:lnTo>
                    <a:pt x="41280" y="15413"/>
                  </a:lnTo>
                  <a:lnTo>
                    <a:pt x="50580" y="23645"/>
                  </a:lnTo>
                  <a:lnTo>
                    <a:pt x="59705" y="28023"/>
                  </a:lnTo>
                </a:path>
              </a:pathLst>
            </a:custGeom>
            <a:ln w="69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697856" y="2837723"/>
              <a:ext cx="0" cy="98852"/>
            </a:xfrm>
            <a:custGeom>
              <a:avLst/>
              <a:gdLst/>
              <a:ahLst/>
              <a:cxnLst/>
              <a:rect l="l" t="t" r="r" b="b"/>
              <a:pathLst>
                <a:path h="156210">
                  <a:moveTo>
                    <a:pt x="0" y="156025"/>
                  </a:moveTo>
                  <a:lnTo>
                    <a:pt x="0" y="0"/>
                  </a:lnTo>
                </a:path>
              </a:pathLst>
            </a:custGeom>
            <a:ln w="86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678967" y="2834177"/>
              <a:ext cx="38174" cy="18083"/>
            </a:xfrm>
            <a:custGeom>
              <a:avLst/>
              <a:gdLst/>
              <a:ahLst/>
              <a:cxnLst/>
              <a:rect l="l" t="t" r="r" b="b"/>
              <a:pathLst>
                <a:path w="60325" h="28575">
                  <a:moveTo>
                    <a:pt x="0" y="28023"/>
                  </a:moveTo>
                  <a:lnTo>
                    <a:pt x="9124" y="23645"/>
                  </a:lnTo>
                  <a:lnTo>
                    <a:pt x="18424" y="15413"/>
                  </a:lnTo>
                  <a:lnTo>
                    <a:pt x="25975" y="6480"/>
                  </a:lnTo>
                  <a:lnTo>
                    <a:pt x="29852" y="0"/>
                  </a:lnTo>
                  <a:lnTo>
                    <a:pt x="33730" y="6480"/>
                  </a:lnTo>
                  <a:lnTo>
                    <a:pt x="41280" y="15413"/>
                  </a:lnTo>
                  <a:lnTo>
                    <a:pt x="50580" y="23645"/>
                  </a:lnTo>
                  <a:lnTo>
                    <a:pt x="59705" y="28023"/>
                  </a:lnTo>
                </a:path>
              </a:pathLst>
            </a:custGeom>
            <a:ln w="69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038846" y="4817370"/>
              <a:ext cx="0" cy="98852"/>
            </a:xfrm>
            <a:custGeom>
              <a:avLst/>
              <a:gdLst/>
              <a:ahLst/>
              <a:cxnLst/>
              <a:rect l="l" t="t" r="r" b="b"/>
              <a:pathLst>
                <a:path h="156209">
                  <a:moveTo>
                    <a:pt x="0" y="156025"/>
                  </a:moveTo>
                  <a:lnTo>
                    <a:pt x="0" y="0"/>
                  </a:lnTo>
                </a:path>
              </a:pathLst>
            </a:custGeom>
            <a:ln w="86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019955" y="4813823"/>
              <a:ext cx="38174" cy="18083"/>
            </a:xfrm>
            <a:custGeom>
              <a:avLst/>
              <a:gdLst/>
              <a:ahLst/>
              <a:cxnLst/>
              <a:rect l="l" t="t" r="r" b="b"/>
              <a:pathLst>
                <a:path w="60325" h="28575">
                  <a:moveTo>
                    <a:pt x="0" y="28023"/>
                  </a:moveTo>
                  <a:lnTo>
                    <a:pt x="9124" y="23645"/>
                  </a:lnTo>
                  <a:lnTo>
                    <a:pt x="18424" y="15413"/>
                  </a:lnTo>
                  <a:lnTo>
                    <a:pt x="25975" y="6480"/>
                  </a:lnTo>
                  <a:lnTo>
                    <a:pt x="29852" y="0"/>
                  </a:lnTo>
                  <a:lnTo>
                    <a:pt x="33730" y="6480"/>
                  </a:lnTo>
                  <a:lnTo>
                    <a:pt x="41280" y="15413"/>
                  </a:lnTo>
                  <a:lnTo>
                    <a:pt x="50580" y="23645"/>
                  </a:lnTo>
                  <a:lnTo>
                    <a:pt x="59705" y="28023"/>
                  </a:lnTo>
                </a:path>
              </a:pathLst>
            </a:custGeom>
            <a:ln w="69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697856" y="4817370"/>
              <a:ext cx="0" cy="98852"/>
            </a:xfrm>
            <a:custGeom>
              <a:avLst/>
              <a:gdLst/>
              <a:ahLst/>
              <a:cxnLst/>
              <a:rect l="l" t="t" r="r" b="b"/>
              <a:pathLst>
                <a:path h="156209">
                  <a:moveTo>
                    <a:pt x="0" y="156025"/>
                  </a:moveTo>
                  <a:lnTo>
                    <a:pt x="0" y="0"/>
                  </a:lnTo>
                </a:path>
              </a:pathLst>
            </a:custGeom>
            <a:ln w="86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678967" y="4813823"/>
              <a:ext cx="38174" cy="18083"/>
            </a:xfrm>
            <a:custGeom>
              <a:avLst/>
              <a:gdLst/>
              <a:ahLst/>
              <a:cxnLst/>
              <a:rect l="l" t="t" r="r" b="b"/>
              <a:pathLst>
                <a:path w="60325" h="28575">
                  <a:moveTo>
                    <a:pt x="0" y="28023"/>
                  </a:moveTo>
                  <a:lnTo>
                    <a:pt x="9124" y="23645"/>
                  </a:lnTo>
                  <a:lnTo>
                    <a:pt x="18424" y="15413"/>
                  </a:lnTo>
                  <a:lnTo>
                    <a:pt x="25975" y="6480"/>
                  </a:lnTo>
                  <a:lnTo>
                    <a:pt x="29852" y="0"/>
                  </a:lnTo>
                  <a:lnTo>
                    <a:pt x="33730" y="6480"/>
                  </a:lnTo>
                  <a:lnTo>
                    <a:pt x="41280" y="15413"/>
                  </a:lnTo>
                  <a:lnTo>
                    <a:pt x="50580" y="23645"/>
                  </a:lnTo>
                  <a:lnTo>
                    <a:pt x="59705" y="28023"/>
                  </a:lnTo>
                </a:path>
              </a:pathLst>
            </a:custGeom>
            <a:ln w="69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460465" y="3544100"/>
              <a:ext cx="538058" cy="0"/>
            </a:xfrm>
            <a:custGeom>
              <a:avLst/>
              <a:gdLst/>
              <a:ahLst/>
              <a:cxnLst/>
              <a:rect l="l" t="t" r="r" b="b"/>
              <a:pathLst>
                <a:path w="850264">
                  <a:moveTo>
                    <a:pt x="0" y="0"/>
                  </a:moveTo>
                  <a:lnTo>
                    <a:pt x="850085" y="0"/>
                  </a:lnTo>
                </a:path>
              </a:pathLst>
            </a:custGeom>
            <a:ln w="86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984242" y="3525184"/>
              <a:ext cx="18083" cy="38174"/>
            </a:xfrm>
            <a:custGeom>
              <a:avLst/>
              <a:gdLst/>
              <a:ahLst/>
              <a:cxnLst/>
              <a:rect l="l" t="t" r="r" b="b"/>
              <a:pathLst>
                <a:path w="28575" h="60325">
                  <a:moveTo>
                    <a:pt x="0" y="0"/>
                  </a:moveTo>
                  <a:lnTo>
                    <a:pt x="4372" y="9137"/>
                  </a:lnTo>
                  <a:lnTo>
                    <a:pt x="12594" y="18449"/>
                  </a:lnTo>
                  <a:lnTo>
                    <a:pt x="21515" y="26009"/>
                  </a:lnTo>
                  <a:lnTo>
                    <a:pt x="27986" y="29892"/>
                  </a:lnTo>
                  <a:lnTo>
                    <a:pt x="21515" y="33774"/>
                  </a:lnTo>
                  <a:lnTo>
                    <a:pt x="12594" y="41335"/>
                  </a:lnTo>
                  <a:lnTo>
                    <a:pt x="4372" y="50647"/>
                  </a:lnTo>
                  <a:lnTo>
                    <a:pt x="0" y="59784"/>
                  </a:lnTo>
                </a:path>
              </a:pathLst>
            </a:custGeom>
            <a:ln w="69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 txBox="1"/>
            <p:nvPr/>
          </p:nvSpPr>
          <p:spPr>
            <a:xfrm>
              <a:off x="2647766" y="3379729"/>
              <a:ext cx="163547" cy="1384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037"/>
              <a:r>
                <a:rPr sz="900" i="1" spc="9" dirty="0"/>
                <a:t>W</a:t>
              </a:r>
              <a:r>
                <a:rPr sz="900" spc="14" baseline="-11695" dirty="0">
                  <a:latin typeface="Cambria"/>
                  <a:cs typeface="Cambria"/>
                </a:rPr>
                <a:t>1</a:t>
              </a:r>
              <a:endParaRPr sz="900" baseline="-11695">
                <a:latin typeface="Cambria"/>
                <a:cs typeface="Cambria"/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3119476" y="3544100"/>
              <a:ext cx="538058" cy="0"/>
            </a:xfrm>
            <a:custGeom>
              <a:avLst/>
              <a:gdLst/>
              <a:ahLst/>
              <a:cxnLst/>
              <a:rect l="l" t="t" r="r" b="b"/>
              <a:pathLst>
                <a:path w="850264">
                  <a:moveTo>
                    <a:pt x="0" y="0"/>
                  </a:moveTo>
                  <a:lnTo>
                    <a:pt x="850085" y="0"/>
                  </a:lnTo>
                </a:path>
              </a:pathLst>
            </a:custGeom>
            <a:ln w="86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643252" y="3525184"/>
              <a:ext cx="18083" cy="38174"/>
            </a:xfrm>
            <a:custGeom>
              <a:avLst/>
              <a:gdLst/>
              <a:ahLst/>
              <a:cxnLst/>
              <a:rect l="l" t="t" r="r" b="b"/>
              <a:pathLst>
                <a:path w="28575" h="60325">
                  <a:moveTo>
                    <a:pt x="0" y="0"/>
                  </a:moveTo>
                  <a:lnTo>
                    <a:pt x="4372" y="9137"/>
                  </a:lnTo>
                  <a:lnTo>
                    <a:pt x="12594" y="18449"/>
                  </a:lnTo>
                  <a:lnTo>
                    <a:pt x="21515" y="26009"/>
                  </a:lnTo>
                  <a:lnTo>
                    <a:pt x="27986" y="29892"/>
                  </a:lnTo>
                  <a:lnTo>
                    <a:pt x="21515" y="33774"/>
                  </a:lnTo>
                  <a:lnTo>
                    <a:pt x="12594" y="41335"/>
                  </a:lnTo>
                  <a:lnTo>
                    <a:pt x="4372" y="50647"/>
                  </a:lnTo>
                  <a:lnTo>
                    <a:pt x="0" y="59784"/>
                  </a:lnTo>
                </a:path>
              </a:pathLst>
            </a:custGeom>
            <a:ln w="69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 txBox="1"/>
            <p:nvPr/>
          </p:nvSpPr>
          <p:spPr>
            <a:xfrm>
              <a:off x="3306771" y="3379729"/>
              <a:ext cx="163547" cy="1384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037"/>
              <a:r>
                <a:rPr sz="900" i="1" spc="9" dirty="0"/>
                <a:t>W</a:t>
              </a:r>
              <a:r>
                <a:rPr sz="900" spc="14" baseline="-11695" dirty="0">
                  <a:latin typeface="Cambria"/>
                  <a:cs typeface="Cambria"/>
                </a:rPr>
                <a:t>1</a:t>
              </a:r>
              <a:endParaRPr sz="900" baseline="-11695">
                <a:latin typeface="Cambria"/>
                <a:cs typeface="Cambria"/>
              </a:endParaRPr>
            </a:p>
          </p:txBody>
        </p:sp>
        <p:sp>
          <p:nvSpPr>
            <p:cNvPr id="65" name="object 65"/>
            <p:cNvSpPr/>
            <p:nvPr/>
          </p:nvSpPr>
          <p:spPr>
            <a:xfrm>
              <a:off x="3778487" y="2645662"/>
              <a:ext cx="540871" cy="812110"/>
            </a:xfrm>
            <a:custGeom>
              <a:avLst/>
              <a:gdLst/>
              <a:ahLst/>
              <a:cxnLst/>
              <a:rect l="l" t="t" r="r" b="b"/>
              <a:pathLst>
                <a:path w="854709" h="1283335">
                  <a:moveTo>
                    <a:pt x="0" y="1282888"/>
                  </a:moveTo>
                  <a:lnTo>
                    <a:pt x="854107" y="0"/>
                  </a:lnTo>
                </a:path>
              </a:pathLst>
            </a:custGeom>
            <a:ln w="86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295328" y="2642703"/>
              <a:ext cx="31745" cy="25718"/>
            </a:xfrm>
            <a:custGeom>
              <a:avLst/>
              <a:gdLst/>
              <a:ahLst/>
              <a:cxnLst/>
              <a:rect l="l" t="t" r="r" b="b"/>
              <a:pathLst>
                <a:path w="50165" h="40639">
                  <a:moveTo>
                    <a:pt x="0" y="6756"/>
                  </a:moveTo>
                  <a:lnTo>
                    <a:pt x="10048" y="8185"/>
                  </a:lnTo>
                  <a:lnTo>
                    <a:pt x="22384" y="6496"/>
                  </a:lnTo>
                  <a:lnTo>
                    <a:pt x="33650" y="3248"/>
                  </a:lnTo>
                  <a:lnTo>
                    <a:pt x="40487" y="0"/>
                  </a:lnTo>
                  <a:lnTo>
                    <a:pt x="40122" y="7568"/>
                  </a:lnTo>
                  <a:lnTo>
                    <a:pt x="41460" y="19230"/>
                  </a:lnTo>
                  <a:lnTo>
                    <a:pt x="44647" y="31282"/>
                  </a:lnTo>
                  <a:lnTo>
                    <a:pt x="49830" y="40021"/>
                  </a:lnTo>
                </a:path>
              </a:pathLst>
            </a:custGeom>
            <a:ln w="69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 txBox="1"/>
            <p:nvPr/>
          </p:nvSpPr>
          <p:spPr>
            <a:xfrm>
              <a:off x="3927702" y="2877492"/>
              <a:ext cx="237008" cy="1384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037"/>
              <a:r>
                <a:rPr sz="900" spc="3" dirty="0">
                  <a:latin typeface="Times New Roman"/>
                  <a:cs typeface="Times New Roman"/>
                </a:rPr>
                <a:t>co</a:t>
              </a:r>
              <a:r>
                <a:rPr sz="900" spc="-6" dirty="0">
                  <a:latin typeface="Times New Roman"/>
                  <a:cs typeface="Times New Roman"/>
                </a:rPr>
                <a:t>p</a:t>
              </a:r>
              <a:r>
                <a:rPr sz="900" spc="3" dirty="0">
                  <a:latin typeface="Times New Roman"/>
                  <a:cs typeface="Times New Roman"/>
                </a:rPr>
                <a:t>y</a:t>
              </a:r>
              <a:endParaRPr sz="900" dirty="0">
                <a:latin typeface="Times New Roman"/>
                <a:cs typeface="Times New Roman"/>
              </a:endParaRPr>
            </a:p>
          </p:txBody>
        </p:sp>
        <p:sp>
          <p:nvSpPr>
            <p:cNvPr id="68" name="object 68"/>
            <p:cNvSpPr/>
            <p:nvPr/>
          </p:nvSpPr>
          <p:spPr>
            <a:xfrm>
              <a:off x="3778487" y="3630710"/>
              <a:ext cx="540871" cy="812110"/>
            </a:xfrm>
            <a:custGeom>
              <a:avLst/>
              <a:gdLst/>
              <a:ahLst/>
              <a:cxnLst/>
              <a:rect l="l" t="t" r="r" b="b"/>
              <a:pathLst>
                <a:path w="854709" h="1283334">
                  <a:moveTo>
                    <a:pt x="0" y="0"/>
                  </a:moveTo>
                  <a:lnTo>
                    <a:pt x="854107" y="1282889"/>
                  </a:lnTo>
                </a:path>
              </a:pathLst>
            </a:custGeom>
            <a:ln w="86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295328" y="4420172"/>
              <a:ext cx="31745" cy="25718"/>
            </a:xfrm>
            <a:custGeom>
              <a:avLst/>
              <a:gdLst/>
              <a:ahLst/>
              <a:cxnLst/>
              <a:rect l="l" t="t" r="r" b="b"/>
              <a:pathLst>
                <a:path w="50165" h="40640">
                  <a:moveTo>
                    <a:pt x="49830" y="0"/>
                  </a:moveTo>
                  <a:lnTo>
                    <a:pt x="44647" y="8738"/>
                  </a:lnTo>
                  <a:lnTo>
                    <a:pt x="41460" y="20790"/>
                  </a:lnTo>
                  <a:lnTo>
                    <a:pt x="40122" y="32452"/>
                  </a:lnTo>
                  <a:lnTo>
                    <a:pt x="40487" y="40021"/>
                  </a:lnTo>
                  <a:lnTo>
                    <a:pt x="33650" y="36772"/>
                  </a:lnTo>
                  <a:lnTo>
                    <a:pt x="22384" y="33524"/>
                  </a:lnTo>
                  <a:lnTo>
                    <a:pt x="10048" y="31835"/>
                  </a:lnTo>
                  <a:lnTo>
                    <a:pt x="0" y="33264"/>
                  </a:lnTo>
                </a:path>
              </a:pathLst>
            </a:custGeom>
            <a:ln w="69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 txBox="1"/>
            <p:nvPr/>
          </p:nvSpPr>
          <p:spPr>
            <a:xfrm>
              <a:off x="3936064" y="3867327"/>
              <a:ext cx="267768" cy="1384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037"/>
              <a:r>
                <a:rPr sz="900" spc="3" dirty="0">
                  <a:latin typeface="Times New Roman"/>
                  <a:cs typeface="Times New Roman"/>
                </a:rPr>
                <a:t>co</a:t>
              </a:r>
              <a:r>
                <a:rPr sz="900" spc="-6" dirty="0">
                  <a:latin typeface="Times New Roman"/>
                  <a:cs typeface="Times New Roman"/>
                </a:rPr>
                <a:t>p</a:t>
              </a:r>
              <a:r>
                <a:rPr sz="900" spc="3" dirty="0">
                  <a:latin typeface="Times New Roman"/>
                  <a:cs typeface="Times New Roman"/>
                </a:rPr>
                <a:t>y</a:t>
              </a:r>
              <a:endParaRPr sz="900" dirty="0">
                <a:latin typeface="Times New Roman"/>
                <a:cs typeface="Times New Roman"/>
              </a:endParaRPr>
            </a:p>
          </p:txBody>
        </p:sp>
        <p:sp>
          <p:nvSpPr>
            <p:cNvPr id="71" name="object 71"/>
            <p:cNvSpPr/>
            <p:nvPr/>
          </p:nvSpPr>
          <p:spPr>
            <a:xfrm>
              <a:off x="4437499" y="2554276"/>
              <a:ext cx="538058" cy="0"/>
            </a:xfrm>
            <a:custGeom>
              <a:avLst/>
              <a:gdLst/>
              <a:ahLst/>
              <a:cxnLst/>
              <a:rect l="l" t="t" r="r" b="b"/>
              <a:pathLst>
                <a:path w="850265">
                  <a:moveTo>
                    <a:pt x="0" y="0"/>
                  </a:moveTo>
                  <a:lnTo>
                    <a:pt x="850085" y="0"/>
                  </a:lnTo>
                </a:path>
              </a:pathLst>
            </a:custGeom>
            <a:ln w="86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961275" y="2535361"/>
              <a:ext cx="18083" cy="38174"/>
            </a:xfrm>
            <a:custGeom>
              <a:avLst/>
              <a:gdLst/>
              <a:ahLst/>
              <a:cxnLst/>
              <a:rect l="l" t="t" r="r" b="b"/>
              <a:pathLst>
                <a:path w="28575" h="60325">
                  <a:moveTo>
                    <a:pt x="0" y="0"/>
                  </a:moveTo>
                  <a:lnTo>
                    <a:pt x="4372" y="9137"/>
                  </a:lnTo>
                  <a:lnTo>
                    <a:pt x="12594" y="18449"/>
                  </a:lnTo>
                  <a:lnTo>
                    <a:pt x="21515" y="26009"/>
                  </a:lnTo>
                  <a:lnTo>
                    <a:pt x="27986" y="29892"/>
                  </a:lnTo>
                  <a:lnTo>
                    <a:pt x="21515" y="33774"/>
                  </a:lnTo>
                  <a:lnTo>
                    <a:pt x="12594" y="41335"/>
                  </a:lnTo>
                  <a:lnTo>
                    <a:pt x="4372" y="50647"/>
                  </a:lnTo>
                  <a:lnTo>
                    <a:pt x="0" y="59784"/>
                  </a:lnTo>
                </a:path>
              </a:pathLst>
            </a:custGeom>
            <a:ln w="69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 txBox="1"/>
            <p:nvPr/>
          </p:nvSpPr>
          <p:spPr>
            <a:xfrm>
              <a:off x="4624768" y="2389916"/>
              <a:ext cx="163948" cy="1384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037"/>
              <a:r>
                <a:rPr sz="900" i="1" spc="9" dirty="0"/>
                <a:t>W</a:t>
              </a:r>
              <a:r>
                <a:rPr sz="900" spc="14" baseline="-11695" dirty="0">
                  <a:latin typeface="Cambria"/>
                  <a:cs typeface="Cambria"/>
                </a:rPr>
                <a:t>2</a:t>
              </a:r>
              <a:endParaRPr sz="900" baseline="-11695">
                <a:latin typeface="Cambria"/>
                <a:cs typeface="Cambria"/>
              </a:endParaRPr>
            </a:p>
          </p:txBody>
        </p:sp>
        <p:sp>
          <p:nvSpPr>
            <p:cNvPr id="74" name="object 74"/>
            <p:cNvSpPr/>
            <p:nvPr/>
          </p:nvSpPr>
          <p:spPr>
            <a:xfrm>
              <a:off x="5096510" y="2554276"/>
              <a:ext cx="538058" cy="0"/>
            </a:xfrm>
            <a:custGeom>
              <a:avLst/>
              <a:gdLst/>
              <a:ahLst/>
              <a:cxnLst/>
              <a:rect l="l" t="t" r="r" b="b"/>
              <a:pathLst>
                <a:path w="850265">
                  <a:moveTo>
                    <a:pt x="0" y="0"/>
                  </a:moveTo>
                  <a:lnTo>
                    <a:pt x="850085" y="0"/>
                  </a:lnTo>
                </a:path>
              </a:pathLst>
            </a:custGeom>
            <a:ln w="86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620286" y="2535361"/>
              <a:ext cx="18083" cy="38174"/>
            </a:xfrm>
            <a:custGeom>
              <a:avLst/>
              <a:gdLst/>
              <a:ahLst/>
              <a:cxnLst/>
              <a:rect l="l" t="t" r="r" b="b"/>
              <a:pathLst>
                <a:path w="28575" h="60325">
                  <a:moveTo>
                    <a:pt x="0" y="0"/>
                  </a:moveTo>
                  <a:lnTo>
                    <a:pt x="4372" y="9137"/>
                  </a:lnTo>
                  <a:lnTo>
                    <a:pt x="12594" y="18449"/>
                  </a:lnTo>
                  <a:lnTo>
                    <a:pt x="21515" y="26009"/>
                  </a:lnTo>
                  <a:lnTo>
                    <a:pt x="27986" y="29892"/>
                  </a:lnTo>
                  <a:lnTo>
                    <a:pt x="21515" y="33774"/>
                  </a:lnTo>
                  <a:lnTo>
                    <a:pt x="12594" y="41335"/>
                  </a:lnTo>
                  <a:lnTo>
                    <a:pt x="4372" y="50647"/>
                  </a:lnTo>
                  <a:lnTo>
                    <a:pt x="0" y="59784"/>
                  </a:lnTo>
                </a:path>
              </a:pathLst>
            </a:custGeom>
            <a:ln w="69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 txBox="1"/>
            <p:nvPr/>
          </p:nvSpPr>
          <p:spPr>
            <a:xfrm>
              <a:off x="5283772" y="2389916"/>
              <a:ext cx="163547" cy="1384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037"/>
              <a:r>
                <a:rPr sz="900" i="1" spc="9" dirty="0"/>
                <a:t>W</a:t>
              </a:r>
              <a:r>
                <a:rPr sz="900" spc="14" baseline="-11695" dirty="0">
                  <a:latin typeface="Cambria"/>
                  <a:cs typeface="Cambria"/>
                </a:rPr>
                <a:t>2</a:t>
              </a:r>
              <a:endParaRPr sz="900" baseline="-11695">
                <a:latin typeface="Cambria"/>
                <a:cs typeface="Cambria"/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4437499" y="4533922"/>
              <a:ext cx="538058" cy="0"/>
            </a:xfrm>
            <a:custGeom>
              <a:avLst/>
              <a:gdLst/>
              <a:ahLst/>
              <a:cxnLst/>
              <a:rect l="l" t="t" r="r" b="b"/>
              <a:pathLst>
                <a:path w="850265">
                  <a:moveTo>
                    <a:pt x="0" y="0"/>
                  </a:moveTo>
                  <a:lnTo>
                    <a:pt x="850085" y="0"/>
                  </a:lnTo>
                </a:path>
              </a:pathLst>
            </a:custGeom>
            <a:ln w="86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961275" y="4515006"/>
              <a:ext cx="18083" cy="38174"/>
            </a:xfrm>
            <a:custGeom>
              <a:avLst/>
              <a:gdLst/>
              <a:ahLst/>
              <a:cxnLst/>
              <a:rect l="l" t="t" r="r" b="b"/>
              <a:pathLst>
                <a:path w="28575" h="60325">
                  <a:moveTo>
                    <a:pt x="0" y="0"/>
                  </a:moveTo>
                  <a:lnTo>
                    <a:pt x="4372" y="9137"/>
                  </a:lnTo>
                  <a:lnTo>
                    <a:pt x="12594" y="18449"/>
                  </a:lnTo>
                  <a:lnTo>
                    <a:pt x="21515" y="26009"/>
                  </a:lnTo>
                  <a:lnTo>
                    <a:pt x="27986" y="29892"/>
                  </a:lnTo>
                  <a:lnTo>
                    <a:pt x="21515" y="33774"/>
                  </a:lnTo>
                  <a:lnTo>
                    <a:pt x="12594" y="41335"/>
                  </a:lnTo>
                  <a:lnTo>
                    <a:pt x="4372" y="50647"/>
                  </a:lnTo>
                  <a:lnTo>
                    <a:pt x="0" y="59784"/>
                  </a:lnTo>
                </a:path>
              </a:pathLst>
            </a:custGeom>
            <a:ln w="69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 txBox="1"/>
            <p:nvPr/>
          </p:nvSpPr>
          <p:spPr>
            <a:xfrm>
              <a:off x="4624768" y="4369531"/>
              <a:ext cx="163948" cy="1384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037"/>
              <a:r>
                <a:rPr sz="900" i="1" spc="9" dirty="0"/>
                <a:t>W</a:t>
              </a:r>
              <a:r>
                <a:rPr sz="900" spc="14" baseline="-11695" dirty="0">
                  <a:latin typeface="Cambria"/>
                  <a:cs typeface="Cambria"/>
                </a:rPr>
                <a:t>3</a:t>
              </a:r>
              <a:endParaRPr sz="900" baseline="-11695">
                <a:latin typeface="Cambria"/>
                <a:cs typeface="Cambria"/>
              </a:endParaRPr>
            </a:p>
          </p:txBody>
        </p:sp>
        <p:sp>
          <p:nvSpPr>
            <p:cNvPr id="80" name="object 80"/>
            <p:cNvSpPr/>
            <p:nvPr/>
          </p:nvSpPr>
          <p:spPr>
            <a:xfrm>
              <a:off x="5096510" y="4533922"/>
              <a:ext cx="538058" cy="0"/>
            </a:xfrm>
            <a:custGeom>
              <a:avLst/>
              <a:gdLst/>
              <a:ahLst/>
              <a:cxnLst/>
              <a:rect l="l" t="t" r="r" b="b"/>
              <a:pathLst>
                <a:path w="850265">
                  <a:moveTo>
                    <a:pt x="0" y="0"/>
                  </a:moveTo>
                  <a:lnTo>
                    <a:pt x="850085" y="0"/>
                  </a:lnTo>
                </a:path>
              </a:pathLst>
            </a:custGeom>
            <a:ln w="86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620286" y="4515006"/>
              <a:ext cx="18083" cy="38174"/>
            </a:xfrm>
            <a:custGeom>
              <a:avLst/>
              <a:gdLst/>
              <a:ahLst/>
              <a:cxnLst/>
              <a:rect l="l" t="t" r="r" b="b"/>
              <a:pathLst>
                <a:path w="28575" h="60325">
                  <a:moveTo>
                    <a:pt x="0" y="0"/>
                  </a:moveTo>
                  <a:lnTo>
                    <a:pt x="4372" y="9137"/>
                  </a:lnTo>
                  <a:lnTo>
                    <a:pt x="12594" y="18449"/>
                  </a:lnTo>
                  <a:lnTo>
                    <a:pt x="21515" y="26009"/>
                  </a:lnTo>
                  <a:lnTo>
                    <a:pt x="27986" y="29892"/>
                  </a:lnTo>
                  <a:lnTo>
                    <a:pt x="21515" y="33774"/>
                  </a:lnTo>
                  <a:lnTo>
                    <a:pt x="12594" y="41335"/>
                  </a:lnTo>
                  <a:lnTo>
                    <a:pt x="4372" y="50647"/>
                  </a:lnTo>
                  <a:lnTo>
                    <a:pt x="0" y="59784"/>
                  </a:lnTo>
                </a:path>
              </a:pathLst>
            </a:custGeom>
            <a:ln w="69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 txBox="1"/>
            <p:nvPr/>
          </p:nvSpPr>
          <p:spPr>
            <a:xfrm>
              <a:off x="5283772" y="4369531"/>
              <a:ext cx="163547" cy="1384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037"/>
              <a:r>
                <a:rPr sz="900" i="1" spc="9" dirty="0"/>
                <a:t>W</a:t>
              </a:r>
              <a:r>
                <a:rPr sz="900" spc="14" baseline="-11695" dirty="0">
                  <a:latin typeface="Cambria"/>
                  <a:cs typeface="Cambria"/>
                </a:rPr>
                <a:t>3</a:t>
              </a:r>
              <a:endParaRPr sz="900" baseline="-11695">
                <a:latin typeface="Cambria"/>
                <a:cs typeface="Cambria"/>
              </a:endParaRPr>
            </a:p>
          </p:txBody>
        </p:sp>
        <p:sp>
          <p:nvSpPr>
            <p:cNvPr id="83" name="object 83"/>
            <p:cNvSpPr/>
            <p:nvPr/>
          </p:nvSpPr>
          <p:spPr>
            <a:xfrm>
              <a:off x="4379835" y="2177842"/>
              <a:ext cx="0" cy="98852"/>
            </a:xfrm>
            <a:custGeom>
              <a:avLst/>
              <a:gdLst/>
              <a:ahLst/>
              <a:cxnLst/>
              <a:rect l="l" t="t" r="r" b="b"/>
              <a:pathLst>
                <a:path h="156210">
                  <a:moveTo>
                    <a:pt x="0" y="156025"/>
                  </a:moveTo>
                  <a:lnTo>
                    <a:pt x="0" y="0"/>
                  </a:lnTo>
                </a:path>
              </a:pathLst>
            </a:custGeom>
            <a:ln w="86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360945" y="2174295"/>
              <a:ext cx="38174" cy="18083"/>
            </a:xfrm>
            <a:custGeom>
              <a:avLst/>
              <a:gdLst/>
              <a:ahLst/>
              <a:cxnLst/>
              <a:rect l="l" t="t" r="r" b="b"/>
              <a:pathLst>
                <a:path w="60325" h="28575">
                  <a:moveTo>
                    <a:pt x="0" y="28023"/>
                  </a:moveTo>
                  <a:lnTo>
                    <a:pt x="9124" y="23645"/>
                  </a:lnTo>
                  <a:lnTo>
                    <a:pt x="18424" y="15413"/>
                  </a:lnTo>
                  <a:lnTo>
                    <a:pt x="25975" y="6480"/>
                  </a:lnTo>
                  <a:lnTo>
                    <a:pt x="29852" y="0"/>
                  </a:lnTo>
                  <a:lnTo>
                    <a:pt x="33730" y="6480"/>
                  </a:lnTo>
                  <a:lnTo>
                    <a:pt x="41280" y="15413"/>
                  </a:lnTo>
                  <a:lnTo>
                    <a:pt x="50580" y="23645"/>
                  </a:lnTo>
                  <a:lnTo>
                    <a:pt x="59705" y="28023"/>
                  </a:lnTo>
                </a:path>
              </a:pathLst>
            </a:custGeom>
            <a:ln w="69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038846" y="2177842"/>
              <a:ext cx="0" cy="98852"/>
            </a:xfrm>
            <a:custGeom>
              <a:avLst/>
              <a:gdLst/>
              <a:ahLst/>
              <a:cxnLst/>
              <a:rect l="l" t="t" r="r" b="b"/>
              <a:pathLst>
                <a:path h="156210">
                  <a:moveTo>
                    <a:pt x="0" y="156025"/>
                  </a:moveTo>
                  <a:lnTo>
                    <a:pt x="0" y="0"/>
                  </a:lnTo>
                </a:path>
              </a:pathLst>
            </a:custGeom>
            <a:ln w="86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019955" y="2174295"/>
              <a:ext cx="38174" cy="18083"/>
            </a:xfrm>
            <a:custGeom>
              <a:avLst/>
              <a:gdLst/>
              <a:ahLst/>
              <a:cxnLst/>
              <a:rect l="l" t="t" r="r" b="b"/>
              <a:pathLst>
                <a:path w="60325" h="28575">
                  <a:moveTo>
                    <a:pt x="0" y="28023"/>
                  </a:moveTo>
                  <a:lnTo>
                    <a:pt x="9124" y="23645"/>
                  </a:lnTo>
                  <a:lnTo>
                    <a:pt x="18424" y="15413"/>
                  </a:lnTo>
                  <a:lnTo>
                    <a:pt x="25975" y="6480"/>
                  </a:lnTo>
                  <a:lnTo>
                    <a:pt x="29852" y="0"/>
                  </a:lnTo>
                  <a:lnTo>
                    <a:pt x="33730" y="6480"/>
                  </a:lnTo>
                  <a:lnTo>
                    <a:pt x="41280" y="15413"/>
                  </a:lnTo>
                  <a:lnTo>
                    <a:pt x="50580" y="23645"/>
                  </a:lnTo>
                  <a:lnTo>
                    <a:pt x="59705" y="28023"/>
                  </a:lnTo>
                </a:path>
              </a:pathLst>
            </a:custGeom>
            <a:ln w="69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697856" y="2177842"/>
              <a:ext cx="0" cy="98852"/>
            </a:xfrm>
            <a:custGeom>
              <a:avLst/>
              <a:gdLst/>
              <a:ahLst/>
              <a:cxnLst/>
              <a:rect l="l" t="t" r="r" b="b"/>
              <a:pathLst>
                <a:path h="156210">
                  <a:moveTo>
                    <a:pt x="0" y="156025"/>
                  </a:moveTo>
                  <a:lnTo>
                    <a:pt x="0" y="0"/>
                  </a:lnTo>
                </a:path>
              </a:pathLst>
            </a:custGeom>
            <a:ln w="86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678967" y="2174295"/>
              <a:ext cx="38174" cy="18083"/>
            </a:xfrm>
            <a:custGeom>
              <a:avLst/>
              <a:gdLst/>
              <a:ahLst/>
              <a:cxnLst/>
              <a:rect l="l" t="t" r="r" b="b"/>
              <a:pathLst>
                <a:path w="60325" h="28575">
                  <a:moveTo>
                    <a:pt x="0" y="28023"/>
                  </a:moveTo>
                  <a:lnTo>
                    <a:pt x="9124" y="23645"/>
                  </a:lnTo>
                  <a:lnTo>
                    <a:pt x="18424" y="15413"/>
                  </a:lnTo>
                  <a:lnTo>
                    <a:pt x="25975" y="6480"/>
                  </a:lnTo>
                  <a:lnTo>
                    <a:pt x="29852" y="0"/>
                  </a:lnTo>
                  <a:lnTo>
                    <a:pt x="33730" y="6480"/>
                  </a:lnTo>
                  <a:lnTo>
                    <a:pt x="41280" y="15413"/>
                  </a:lnTo>
                  <a:lnTo>
                    <a:pt x="50580" y="23645"/>
                  </a:lnTo>
                  <a:lnTo>
                    <a:pt x="59705" y="28023"/>
                  </a:lnTo>
                </a:path>
              </a:pathLst>
            </a:custGeom>
            <a:ln w="69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379835" y="4157487"/>
              <a:ext cx="0" cy="98852"/>
            </a:xfrm>
            <a:custGeom>
              <a:avLst/>
              <a:gdLst/>
              <a:ahLst/>
              <a:cxnLst/>
              <a:rect l="l" t="t" r="r" b="b"/>
              <a:pathLst>
                <a:path h="156209">
                  <a:moveTo>
                    <a:pt x="0" y="156025"/>
                  </a:moveTo>
                  <a:lnTo>
                    <a:pt x="0" y="0"/>
                  </a:lnTo>
                </a:path>
              </a:pathLst>
            </a:custGeom>
            <a:ln w="86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360945" y="4153941"/>
              <a:ext cx="38174" cy="18083"/>
            </a:xfrm>
            <a:custGeom>
              <a:avLst/>
              <a:gdLst/>
              <a:ahLst/>
              <a:cxnLst/>
              <a:rect l="l" t="t" r="r" b="b"/>
              <a:pathLst>
                <a:path w="60325" h="28575">
                  <a:moveTo>
                    <a:pt x="0" y="28023"/>
                  </a:moveTo>
                  <a:lnTo>
                    <a:pt x="9124" y="23645"/>
                  </a:lnTo>
                  <a:lnTo>
                    <a:pt x="18424" y="15413"/>
                  </a:lnTo>
                  <a:lnTo>
                    <a:pt x="25975" y="6480"/>
                  </a:lnTo>
                  <a:lnTo>
                    <a:pt x="29852" y="0"/>
                  </a:lnTo>
                  <a:lnTo>
                    <a:pt x="33730" y="6480"/>
                  </a:lnTo>
                  <a:lnTo>
                    <a:pt x="41280" y="15413"/>
                  </a:lnTo>
                  <a:lnTo>
                    <a:pt x="50580" y="23645"/>
                  </a:lnTo>
                  <a:lnTo>
                    <a:pt x="59705" y="28023"/>
                  </a:lnTo>
                </a:path>
              </a:pathLst>
            </a:custGeom>
            <a:ln w="69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038846" y="4157487"/>
              <a:ext cx="0" cy="98852"/>
            </a:xfrm>
            <a:custGeom>
              <a:avLst/>
              <a:gdLst/>
              <a:ahLst/>
              <a:cxnLst/>
              <a:rect l="l" t="t" r="r" b="b"/>
              <a:pathLst>
                <a:path h="156209">
                  <a:moveTo>
                    <a:pt x="0" y="156025"/>
                  </a:moveTo>
                  <a:lnTo>
                    <a:pt x="0" y="0"/>
                  </a:lnTo>
                </a:path>
              </a:pathLst>
            </a:custGeom>
            <a:ln w="86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019955" y="4153941"/>
              <a:ext cx="38174" cy="18083"/>
            </a:xfrm>
            <a:custGeom>
              <a:avLst/>
              <a:gdLst/>
              <a:ahLst/>
              <a:cxnLst/>
              <a:rect l="l" t="t" r="r" b="b"/>
              <a:pathLst>
                <a:path w="60325" h="28575">
                  <a:moveTo>
                    <a:pt x="0" y="28023"/>
                  </a:moveTo>
                  <a:lnTo>
                    <a:pt x="9124" y="23645"/>
                  </a:lnTo>
                  <a:lnTo>
                    <a:pt x="18424" y="15413"/>
                  </a:lnTo>
                  <a:lnTo>
                    <a:pt x="25975" y="6480"/>
                  </a:lnTo>
                  <a:lnTo>
                    <a:pt x="29852" y="0"/>
                  </a:lnTo>
                  <a:lnTo>
                    <a:pt x="33730" y="6480"/>
                  </a:lnTo>
                  <a:lnTo>
                    <a:pt x="41280" y="15413"/>
                  </a:lnTo>
                  <a:lnTo>
                    <a:pt x="50580" y="23645"/>
                  </a:lnTo>
                  <a:lnTo>
                    <a:pt x="59705" y="28023"/>
                  </a:lnTo>
                </a:path>
              </a:pathLst>
            </a:custGeom>
            <a:ln w="69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697856" y="4157487"/>
              <a:ext cx="0" cy="98852"/>
            </a:xfrm>
            <a:custGeom>
              <a:avLst/>
              <a:gdLst/>
              <a:ahLst/>
              <a:cxnLst/>
              <a:rect l="l" t="t" r="r" b="b"/>
              <a:pathLst>
                <a:path h="156209">
                  <a:moveTo>
                    <a:pt x="0" y="156025"/>
                  </a:moveTo>
                  <a:lnTo>
                    <a:pt x="0" y="0"/>
                  </a:lnTo>
                </a:path>
              </a:pathLst>
            </a:custGeom>
            <a:ln w="86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678967" y="4153941"/>
              <a:ext cx="38174" cy="18083"/>
            </a:xfrm>
            <a:custGeom>
              <a:avLst/>
              <a:gdLst/>
              <a:ahLst/>
              <a:cxnLst/>
              <a:rect l="l" t="t" r="r" b="b"/>
              <a:pathLst>
                <a:path w="60325" h="28575">
                  <a:moveTo>
                    <a:pt x="0" y="28023"/>
                  </a:moveTo>
                  <a:lnTo>
                    <a:pt x="9124" y="23645"/>
                  </a:lnTo>
                  <a:lnTo>
                    <a:pt x="18424" y="15413"/>
                  </a:lnTo>
                  <a:lnTo>
                    <a:pt x="25975" y="6480"/>
                  </a:lnTo>
                  <a:lnTo>
                    <a:pt x="29852" y="0"/>
                  </a:lnTo>
                  <a:lnTo>
                    <a:pt x="33730" y="6480"/>
                  </a:lnTo>
                  <a:lnTo>
                    <a:pt x="41280" y="15413"/>
                  </a:lnTo>
                  <a:lnTo>
                    <a:pt x="50580" y="23645"/>
                  </a:lnTo>
                  <a:lnTo>
                    <a:pt x="59705" y="28023"/>
                  </a:lnTo>
                </a:path>
              </a:pathLst>
            </a:custGeom>
            <a:ln w="69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4"/>
          <p:cNvSpPr txBox="1"/>
          <p:nvPr/>
        </p:nvSpPr>
        <p:spPr>
          <a:xfrm>
            <a:off x="121254" y="5753100"/>
            <a:ext cx="6792233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lang="en-US" sz="1200" spc="-13" dirty="0" err="1"/>
              <a:t>Srivastav</a:t>
            </a:r>
            <a:r>
              <a:rPr lang="en-US" sz="1200" spc="-13" dirty="0"/>
              <a:t> et. al., 2014: Unsupervised Learning of Video Representation using LSTMs</a:t>
            </a:r>
          </a:p>
        </p:txBody>
      </p:sp>
    </p:spTree>
    <p:extLst>
      <p:ext uri="{BB962C8B-B14F-4D97-AF65-F5344CB8AC3E}">
        <p14:creationId xmlns:p14="http://schemas.microsoft.com/office/powerpoint/2010/main" val="9649402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recurrent units</a:t>
            </a:r>
          </a:p>
        </p:txBody>
      </p:sp>
      <p:sp>
        <p:nvSpPr>
          <p:cNvPr id="71" name="Text Placeholder 70"/>
          <p:cNvSpPr>
            <a:spLocks noGrp="1"/>
          </p:cNvSpPr>
          <p:nvPr>
            <p:ph type="body" idx="1"/>
          </p:nvPr>
        </p:nvSpPr>
        <p:spPr>
          <a:xfrm>
            <a:off x="383854" y="3645498"/>
            <a:ext cx="7461504" cy="2154755"/>
          </a:xfrm>
        </p:spPr>
        <p:txBody>
          <a:bodyPr/>
          <a:lstStyle/>
          <a:p>
            <a:r>
              <a:rPr lang="en-US" dirty="0"/>
              <a:t>Update gate: </a:t>
            </a:r>
          </a:p>
          <a:p>
            <a:endParaRPr lang="en-US" dirty="0"/>
          </a:p>
          <a:p>
            <a:r>
              <a:rPr lang="en-US" dirty="0"/>
              <a:t>Reset gate:</a:t>
            </a:r>
          </a:p>
          <a:p>
            <a:endParaRPr lang="en-US" dirty="0"/>
          </a:p>
          <a:p>
            <a:r>
              <a:rPr lang="en-US" dirty="0"/>
              <a:t>Candidate activation:</a:t>
            </a:r>
          </a:p>
          <a:p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2944644" y="2374134"/>
            <a:ext cx="443225" cy="442823"/>
          </a:xfrm>
          <a:custGeom>
            <a:avLst/>
            <a:gdLst/>
            <a:ahLst/>
            <a:cxnLst/>
            <a:rect l="l" t="t" r="r" b="b"/>
            <a:pathLst>
              <a:path w="700404" h="699770">
                <a:moveTo>
                  <a:pt x="350111" y="0"/>
                </a:moveTo>
                <a:lnTo>
                  <a:pt x="397627" y="3190"/>
                </a:lnTo>
                <a:lnTo>
                  <a:pt x="443199" y="12486"/>
                </a:lnTo>
                <a:lnTo>
                  <a:pt x="486407" y="27469"/>
                </a:lnTo>
                <a:lnTo>
                  <a:pt x="526837" y="47726"/>
                </a:lnTo>
                <a:lnTo>
                  <a:pt x="564071" y="72840"/>
                </a:lnTo>
                <a:lnTo>
                  <a:pt x="597692" y="102395"/>
                </a:lnTo>
                <a:lnTo>
                  <a:pt x="627285" y="135975"/>
                </a:lnTo>
                <a:lnTo>
                  <a:pt x="652431" y="173165"/>
                </a:lnTo>
                <a:lnTo>
                  <a:pt x="672714" y="213548"/>
                </a:lnTo>
                <a:lnTo>
                  <a:pt x="687719" y="256710"/>
                </a:lnTo>
                <a:lnTo>
                  <a:pt x="697027" y="302233"/>
                </a:lnTo>
                <a:lnTo>
                  <a:pt x="700222" y="349703"/>
                </a:lnTo>
                <a:lnTo>
                  <a:pt x="697027" y="397191"/>
                </a:lnTo>
                <a:lnTo>
                  <a:pt x="687719" y="442728"/>
                </a:lnTo>
                <a:lnTo>
                  <a:pt x="672714" y="485902"/>
                </a:lnTo>
                <a:lnTo>
                  <a:pt x="652431" y="526294"/>
                </a:lnTo>
                <a:lnTo>
                  <a:pt x="627285" y="563491"/>
                </a:lnTo>
                <a:lnTo>
                  <a:pt x="597692" y="597077"/>
                </a:lnTo>
                <a:lnTo>
                  <a:pt x="564071" y="626636"/>
                </a:lnTo>
                <a:lnTo>
                  <a:pt x="526837" y="651752"/>
                </a:lnTo>
                <a:lnTo>
                  <a:pt x="486407" y="672010"/>
                </a:lnTo>
                <a:lnTo>
                  <a:pt x="443199" y="686995"/>
                </a:lnTo>
                <a:lnTo>
                  <a:pt x="397627" y="696291"/>
                </a:lnTo>
                <a:lnTo>
                  <a:pt x="350111" y="699481"/>
                </a:lnTo>
                <a:lnTo>
                  <a:pt x="302578" y="696291"/>
                </a:lnTo>
                <a:lnTo>
                  <a:pt x="256997" y="686995"/>
                </a:lnTo>
                <a:lnTo>
                  <a:pt x="213783" y="672010"/>
                </a:lnTo>
                <a:lnTo>
                  <a:pt x="173352" y="651752"/>
                </a:lnTo>
                <a:lnTo>
                  <a:pt x="136119" y="626636"/>
                </a:lnTo>
                <a:lnTo>
                  <a:pt x="102501" y="597077"/>
                </a:lnTo>
                <a:lnTo>
                  <a:pt x="72914" y="563491"/>
                </a:lnTo>
                <a:lnTo>
                  <a:pt x="47774" y="526294"/>
                </a:lnTo>
                <a:lnTo>
                  <a:pt x="27497" y="485902"/>
                </a:lnTo>
                <a:lnTo>
                  <a:pt x="12498" y="442728"/>
                </a:lnTo>
                <a:lnTo>
                  <a:pt x="3193" y="397191"/>
                </a:lnTo>
                <a:lnTo>
                  <a:pt x="0" y="349703"/>
                </a:lnTo>
                <a:lnTo>
                  <a:pt x="3193" y="302233"/>
                </a:lnTo>
                <a:lnTo>
                  <a:pt x="12498" y="256710"/>
                </a:lnTo>
                <a:lnTo>
                  <a:pt x="27497" y="213548"/>
                </a:lnTo>
                <a:lnTo>
                  <a:pt x="47774" y="173165"/>
                </a:lnTo>
                <a:lnTo>
                  <a:pt x="72914" y="135975"/>
                </a:lnTo>
                <a:lnTo>
                  <a:pt x="102501" y="102395"/>
                </a:lnTo>
                <a:lnTo>
                  <a:pt x="136119" y="72840"/>
                </a:lnTo>
                <a:lnTo>
                  <a:pt x="173352" y="47726"/>
                </a:lnTo>
                <a:lnTo>
                  <a:pt x="213783" y="27469"/>
                </a:lnTo>
                <a:lnTo>
                  <a:pt x="256997" y="12486"/>
                </a:lnTo>
                <a:lnTo>
                  <a:pt x="302578" y="3190"/>
                </a:lnTo>
                <a:lnTo>
                  <a:pt x="350111" y="0"/>
                </a:lnTo>
                <a:close/>
              </a:path>
            </a:pathLst>
          </a:custGeom>
          <a:ln w="10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7108" y="2407970"/>
            <a:ext cx="375315" cy="374913"/>
          </a:xfrm>
          <a:custGeom>
            <a:avLst/>
            <a:gdLst/>
            <a:ahLst/>
            <a:cxnLst/>
            <a:rect l="l" t="t" r="r" b="b"/>
            <a:pathLst>
              <a:path w="593090" h="592454">
                <a:moveTo>
                  <a:pt x="0" y="592467"/>
                </a:moveTo>
                <a:lnTo>
                  <a:pt x="0" y="0"/>
                </a:lnTo>
                <a:lnTo>
                  <a:pt x="593031" y="0"/>
                </a:lnTo>
                <a:lnTo>
                  <a:pt x="593031" y="592467"/>
                </a:lnTo>
                <a:lnTo>
                  <a:pt x="0" y="592467"/>
                </a:lnTo>
                <a:close/>
              </a:path>
            </a:pathLst>
          </a:custGeom>
          <a:ln w="93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91412" y="2595430"/>
            <a:ext cx="190470" cy="0"/>
          </a:xfrm>
          <a:custGeom>
            <a:avLst/>
            <a:gdLst/>
            <a:ahLst/>
            <a:cxnLst/>
            <a:rect l="l" t="t" r="r" b="b"/>
            <a:pathLst>
              <a:path w="300989">
                <a:moveTo>
                  <a:pt x="0" y="0"/>
                </a:moveTo>
                <a:lnTo>
                  <a:pt x="300815" y="0"/>
                </a:lnTo>
              </a:path>
            </a:pathLst>
          </a:custGeom>
          <a:ln w="296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69282" y="2557892"/>
            <a:ext cx="131400" cy="75143"/>
          </a:xfrm>
          <a:custGeom>
            <a:avLst/>
            <a:gdLst/>
            <a:ahLst/>
            <a:cxnLst/>
            <a:rect l="l" t="t" r="r" b="b"/>
            <a:pathLst>
              <a:path w="207645" h="118745">
                <a:moveTo>
                  <a:pt x="0" y="0"/>
                </a:moveTo>
                <a:lnTo>
                  <a:pt x="207635" y="59320"/>
                </a:lnTo>
                <a:lnTo>
                  <a:pt x="0" y="118641"/>
                </a:lnTo>
                <a:lnTo>
                  <a:pt x="59377" y="593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69282" y="2557892"/>
            <a:ext cx="131400" cy="75143"/>
          </a:xfrm>
          <a:custGeom>
            <a:avLst/>
            <a:gdLst/>
            <a:ahLst/>
            <a:cxnLst/>
            <a:rect l="l" t="t" r="r" b="b"/>
            <a:pathLst>
              <a:path w="207645" h="118745">
                <a:moveTo>
                  <a:pt x="59377" y="59320"/>
                </a:moveTo>
                <a:lnTo>
                  <a:pt x="0" y="118641"/>
                </a:lnTo>
                <a:lnTo>
                  <a:pt x="207635" y="59320"/>
                </a:lnTo>
                <a:lnTo>
                  <a:pt x="0" y="0"/>
                </a:lnTo>
                <a:lnTo>
                  <a:pt x="59377" y="59320"/>
                </a:lnTo>
                <a:close/>
              </a:path>
            </a:pathLst>
          </a:custGeom>
          <a:ln w="14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44302" y="2595430"/>
            <a:ext cx="375315" cy="0"/>
          </a:xfrm>
          <a:custGeom>
            <a:avLst/>
            <a:gdLst/>
            <a:ahLst/>
            <a:cxnLst/>
            <a:rect l="l" t="t" r="r" b="b"/>
            <a:pathLst>
              <a:path w="593090">
                <a:moveTo>
                  <a:pt x="0" y="0"/>
                </a:moveTo>
                <a:lnTo>
                  <a:pt x="593031" y="0"/>
                </a:lnTo>
              </a:path>
            </a:pathLst>
          </a:custGeom>
          <a:ln w="296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07044" y="2557892"/>
            <a:ext cx="131400" cy="75143"/>
          </a:xfrm>
          <a:custGeom>
            <a:avLst/>
            <a:gdLst/>
            <a:ahLst/>
            <a:cxnLst/>
            <a:rect l="l" t="t" r="r" b="b"/>
            <a:pathLst>
              <a:path w="207645" h="118745">
                <a:moveTo>
                  <a:pt x="0" y="0"/>
                </a:moveTo>
                <a:lnTo>
                  <a:pt x="207635" y="59320"/>
                </a:lnTo>
                <a:lnTo>
                  <a:pt x="0" y="118641"/>
                </a:lnTo>
                <a:lnTo>
                  <a:pt x="59377" y="593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07044" y="2557892"/>
            <a:ext cx="131400" cy="75143"/>
          </a:xfrm>
          <a:custGeom>
            <a:avLst/>
            <a:gdLst/>
            <a:ahLst/>
            <a:cxnLst/>
            <a:rect l="l" t="t" r="r" b="b"/>
            <a:pathLst>
              <a:path w="207645" h="118745">
                <a:moveTo>
                  <a:pt x="59377" y="59320"/>
                </a:moveTo>
                <a:lnTo>
                  <a:pt x="0" y="118641"/>
                </a:lnTo>
                <a:lnTo>
                  <a:pt x="207635" y="59320"/>
                </a:lnTo>
                <a:lnTo>
                  <a:pt x="0" y="0"/>
                </a:lnTo>
                <a:lnTo>
                  <a:pt x="59377" y="59320"/>
                </a:lnTo>
                <a:close/>
              </a:path>
            </a:pathLst>
          </a:custGeom>
          <a:ln w="14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69025" y="2407970"/>
            <a:ext cx="325085" cy="187657"/>
          </a:xfrm>
          <a:custGeom>
            <a:avLst/>
            <a:gdLst/>
            <a:ahLst/>
            <a:cxnLst/>
            <a:rect l="l" t="t" r="r" b="b"/>
            <a:pathLst>
              <a:path w="513714" h="296545">
                <a:moveTo>
                  <a:pt x="0" y="296233"/>
                </a:moveTo>
                <a:lnTo>
                  <a:pt x="513639" y="0"/>
                </a:lnTo>
              </a:path>
            </a:pathLst>
          </a:custGeom>
          <a:ln w="296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31637" y="2557892"/>
            <a:ext cx="75143" cy="75143"/>
          </a:xfrm>
          <a:custGeom>
            <a:avLst/>
            <a:gdLst/>
            <a:ahLst/>
            <a:cxnLst/>
            <a:rect l="l" t="t" r="r" b="b"/>
            <a:pathLst>
              <a:path w="118745" h="118745">
                <a:moveTo>
                  <a:pt x="118384" y="59320"/>
                </a:moveTo>
                <a:lnTo>
                  <a:pt x="113715" y="82399"/>
                </a:lnTo>
                <a:lnTo>
                  <a:pt x="100991" y="101256"/>
                </a:lnTo>
                <a:lnTo>
                  <a:pt x="82138" y="113975"/>
                </a:lnTo>
                <a:lnTo>
                  <a:pt x="59080" y="118641"/>
                </a:lnTo>
                <a:lnTo>
                  <a:pt x="36026" y="113975"/>
                </a:lnTo>
                <a:lnTo>
                  <a:pt x="17253" y="101256"/>
                </a:lnTo>
                <a:lnTo>
                  <a:pt x="4623" y="82399"/>
                </a:lnTo>
                <a:lnTo>
                  <a:pt x="0" y="59320"/>
                </a:lnTo>
                <a:lnTo>
                  <a:pt x="4623" y="36273"/>
                </a:lnTo>
                <a:lnTo>
                  <a:pt x="17253" y="17412"/>
                </a:lnTo>
                <a:lnTo>
                  <a:pt x="36026" y="4676"/>
                </a:lnTo>
                <a:lnTo>
                  <a:pt x="59080" y="0"/>
                </a:lnTo>
                <a:lnTo>
                  <a:pt x="82138" y="4676"/>
                </a:lnTo>
                <a:lnTo>
                  <a:pt x="100991" y="17412"/>
                </a:lnTo>
                <a:lnTo>
                  <a:pt x="113715" y="36273"/>
                </a:lnTo>
                <a:lnTo>
                  <a:pt x="118384" y="59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31637" y="2557892"/>
            <a:ext cx="75143" cy="75143"/>
          </a:xfrm>
          <a:custGeom>
            <a:avLst/>
            <a:gdLst/>
            <a:ahLst/>
            <a:cxnLst/>
            <a:rect l="l" t="t" r="r" b="b"/>
            <a:pathLst>
              <a:path w="118745" h="118745">
                <a:moveTo>
                  <a:pt x="59080" y="0"/>
                </a:moveTo>
                <a:lnTo>
                  <a:pt x="82138" y="4676"/>
                </a:lnTo>
                <a:lnTo>
                  <a:pt x="100991" y="17412"/>
                </a:lnTo>
                <a:lnTo>
                  <a:pt x="113715" y="36273"/>
                </a:lnTo>
                <a:lnTo>
                  <a:pt x="118384" y="59320"/>
                </a:lnTo>
                <a:lnTo>
                  <a:pt x="113715" y="82399"/>
                </a:lnTo>
                <a:lnTo>
                  <a:pt x="100991" y="101256"/>
                </a:lnTo>
                <a:lnTo>
                  <a:pt x="82138" y="113975"/>
                </a:lnTo>
                <a:lnTo>
                  <a:pt x="59080" y="118641"/>
                </a:lnTo>
                <a:lnTo>
                  <a:pt x="36026" y="113975"/>
                </a:lnTo>
                <a:lnTo>
                  <a:pt x="17253" y="101256"/>
                </a:lnTo>
                <a:lnTo>
                  <a:pt x="4623" y="82399"/>
                </a:lnTo>
                <a:lnTo>
                  <a:pt x="0" y="59320"/>
                </a:lnTo>
                <a:lnTo>
                  <a:pt x="4623" y="36273"/>
                </a:lnTo>
                <a:lnTo>
                  <a:pt x="17253" y="17412"/>
                </a:lnTo>
                <a:lnTo>
                  <a:pt x="36026" y="4676"/>
                </a:lnTo>
                <a:lnTo>
                  <a:pt x="59080" y="0"/>
                </a:lnTo>
                <a:close/>
              </a:path>
            </a:pathLst>
          </a:custGeom>
          <a:ln w="296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66198" y="1831483"/>
            <a:ext cx="0" cy="501893"/>
          </a:xfrm>
          <a:custGeom>
            <a:avLst/>
            <a:gdLst/>
            <a:ahLst/>
            <a:cxnLst/>
            <a:rect l="l" t="t" r="r" b="b"/>
            <a:pathLst>
              <a:path h="793114">
                <a:moveTo>
                  <a:pt x="0" y="0"/>
                </a:moveTo>
                <a:lnTo>
                  <a:pt x="0" y="792721"/>
                </a:lnTo>
              </a:path>
            </a:pathLst>
          </a:custGeom>
          <a:ln w="28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29890" y="2224165"/>
            <a:ext cx="72732" cy="127382"/>
          </a:xfrm>
          <a:custGeom>
            <a:avLst/>
            <a:gdLst/>
            <a:ahLst/>
            <a:cxnLst/>
            <a:rect l="l" t="t" r="r" b="b"/>
            <a:pathLst>
              <a:path w="114935" h="201295">
                <a:moveTo>
                  <a:pt x="114677" y="0"/>
                </a:moveTo>
                <a:lnTo>
                  <a:pt x="57375" y="200772"/>
                </a:lnTo>
                <a:lnTo>
                  <a:pt x="0" y="0"/>
                </a:lnTo>
                <a:lnTo>
                  <a:pt x="57375" y="57321"/>
                </a:lnTo>
                <a:lnTo>
                  <a:pt x="1146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29890" y="2224165"/>
            <a:ext cx="72732" cy="127382"/>
          </a:xfrm>
          <a:custGeom>
            <a:avLst/>
            <a:gdLst/>
            <a:ahLst/>
            <a:cxnLst/>
            <a:rect l="l" t="t" r="r" b="b"/>
            <a:pathLst>
              <a:path w="114935" h="201295">
                <a:moveTo>
                  <a:pt x="57375" y="57321"/>
                </a:moveTo>
                <a:lnTo>
                  <a:pt x="0" y="0"/>
                </a:lnTo>
                <a:lnTo>
                  <a:pt x="57375" y="200772"/>
                </a:lnTo>
                <a:lnTo>
                  <a:pt x="114677" y="0"/>
                </a:lnTo>
                <a:lnTo>
                  <a:pt x="57375" y="57321"/>
                </a:lnTo>
                <a:close/>
              </a:path>
            </a:pathLst>
          </a:custGeom>
          <a:ln w="14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53662" y="1470668"/>
            <a:ext cx="112916" cy="374913"/>
          </a:xfrm>
          <a:custGeom>
            <a:avLst/>
            <a:gdLst/>
            <a:ahLst/>
            <a:cxnLst/>
            <a:rect l="l" t="t" r="r" b="b"/>
            <a:pathLst>
              <a:path w="178435" h="592455">
                <a:moveTo>
                  <a:pt x="177835" y="592467"/>
                </a:moveTo>
                <a:lnTo>
                  <a:pt x="0" y="0"/>
                </a:lnTo>
              </a:path>
            </a:pathLst>
          </a:custGeom>
          <a:ln w="246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28624" y="1808050"/>
            <a:ext cx="75143" cy="75143"/>
          </a:xfrm>
          <a:custGeom>
            <a:avLst/>
            <a:gdLst/>
            <a:ahLst/>
            <a:cxnLst/>
            <a:rect l="l" t="t" r="r" b="b"/>
            <a:pathLst>
              <a:path w="118745" h="118744">
                <a:moveTo>
                  <a:pt x="59377" y="0"/>
                </a:moveTo>
                <a:lnTo>
                  <a:pt x="82446" y="4676"/>
                </a:lnTo>
                <a:lnTo>
                  <a:pt x="101325" y="17412"/>
                </a:lnTo>
                <a:lnTo>
                  <a:pt x="114074" y="36273"/>
                </a:lnTo>
                <a:lnTo>
                  <a:pt x="118754" y="59320"/>
                </a:lnTo>
                <a:lnTo>
                  <a:pt x="114074" y="82399"/>
                </a:lnTo>
                <a:lnTo>
                  <a:pt x="101325" y="101256"/>
                </a:lnTo>
                <a:lnTo>
                  <a:pt x="82446" y="113975"/>
                </a:lnTo>
                <a:lnTo>
                  <a:pt x="59377" y="118641"/>
                </a:lnTo>
                <a:lnTo>
                  <a:pt x="36276" y="113975"/>
                </a:lnTo>
                <a:lnTo>
                  <a:pt x="17401" y="101256"/>
                </a:lnTo>
                <a:lnTo>
                  <a:pt x="4670" y="82399"/>
                </a:lnTo>
                <a:lnTo>
                  <a:pt x="0" y="59320"/>
                </a:lnTo>
                <a:lnTo>
                  <a:pt x="4670" y="36273"/>
                </a:lnTo>
                <a:lnTo>
                  <a:pt x="17401" y="17412"/>
                </a:lnTo>
                <a:lnTo>
                  <a:pt x="36276" y="4676"/>
                </a:lnTo>
                <a:lnTo>
                  <a:pt x="593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28624" y="1808050"/>
            <a:ext cx="75143" cy="75143"/>
          </a:xfrm>
          <a:custGeom>
            <a:avLst/>
            <a:gdLst/>
            <a:ahLst/>
            <a:cxnLst/>
            <a:rect l="l" t="t" r="r" b="b"/>
            <a:pathLst>
              <a:path w="118745" h="118744">
                <a:moveTo>
                  <a:pt x="0" y="59320"/>
                </a:moveTo>
                <a:lnTo>
                  <a:pt x="4670" y="36273"/>
                </a:lnTo>
                <a:lnTo>
                  <a:pt x="17401" y="17412"/>
                </a:lnTo>
                <a:lnTo>
                  <a:pt x="36276" y="4676"/>
                </a:lnTo>
                <a:lnTo>
                  <a:pt x="59377" y="0"/>
                </a:lnTo>
                <a:lnTo>
                  <a:pt x="82446" y="4676"/>
                </a:lnTo>
                <a:lnTo>
                  <a:pt x="101325" y="17412"/>
                </a:lnTo>
                <a:lnTo>
                  <a:pt x="114074" y="36273"/>
                </a:lnTo>
                <a:lnTo>
                  <a:pt x="118754" y="59320"/>
                </a:lnTo>
                <a:lnTo>
                  <a:pt x="114074" y="82399"/>
                </a:lnTo>
                <a:lnTo>
                  <a:pt x="101325" y="101256"/>
                </a:lnTo>
                <a:lnTo>
                  <a:pt x="82446" y="113975"/>
                </a:lnTo>
                <a:lnTo>
                  <a:pt x="59377" y="118641"/>
                </a:lnTo>
                <a:lnTo>
                  <a:pt x="36276" y="113975"/>
                </a:lnTo>
                <a:lnTo>
                  <a:pt x="17401" y="101256"/>
                </a:lnTo>
                <a:lnTo>
                  <a:pt x="4670" y="82399"/>
                </a:lnTo>
                <a:lnTo>
                  <a:pt x="0" y="59320"/>
                </a:lnTo>
                <a:close/>
              </a:path>
            </a:pathLst>
          </a:custGeom>
          <a:ln w="296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78688" y="1470668"/>
            <a:ext cx="1354187" cy="937483"/>
          </a:xfrm>
          <a:custGeom>
            <a:avLst/>
            <a:gdLst/>
            <a:ahLst/>
            <a:cxnLst/>
            <a:rect l="l" t="t" r="r" b="b"/>
            <a:pathLst>
              <a:path w="2139950" h="1481454">
                <a:moveTo>
                  <a:pt x="2139659" y="1481168"/>
                </a:moveTo>
                <a:lnTo>
                  <a:pt x="2139659" y="0"/>
                </a:lnTo>
                <a:lnTo>
                  <a:pt x="0" y="0"/>
                </a:lnTo>
              </a:path>
            </a:pathLst>
          </a:custGeom>
          <a:ln w="296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60018" y="1433130"/>
            <a:ext cx="131400" cy="75143"/>
          </a:xfrm>
          <a:custGeom>
            <a:avLst/>
            <a:gdLst/>
            <a:ahLst/>
            <a:cxnLst/>
            <a:rect l="l" t="t" r="r" b="b"/>
            <a:pathLst>
              <a:path w="207645" h="118744">
                <a:moveTo>
                  <a:pt x="207635" y="118641"/>
                </a:moveTo>
                <a:lnTo>
                  <a:pt x="0" y="59320"/>
                </a:lnTo>
                <a:lnTo>
                  <a:pt x="207635" y="0"/>
                </a:lnTo>
                <a:lnTo>
                  <a:pt x="148257" y="59320"/>
                </a:lnTo>
                <a:lnTo>
                  <a:pt x="207635" y="1186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60018" y="1433130"/>
            <a:ext cx="131400" cy="75143"/>
          </a:xfrm>
          <a:custGeom>
            <a:avLst/>
            <a:gdLst/>
            <a:ahLst/>
            <a:cxnLst/>
            <a:rect l="l" t="t" r="r" b="b"/>
            <a:pathLst>
              <a:path w="207645" h="118744">
                <a:moveTo>
                  <a:pt x="148257" y="59320"/>
                </a:moveTo>
                <a:lnTo>
                  <a:pt x="207635" y="0"/>
                </a:lnTo>
                <a:lnTo>
                  <a:pt x="0" y="59320"/>
                </a:lnTo>
                <a:lnTo>
                  <a:pt x="207635" y="118641"/>
                </a:lnTo>
                <a:lnTo>
                  <a:pt x="148257" y="59320"/>
                </a:lnTo>
                <a:close/>
              </a:path>
            </a:pathLst>
          </a:custGeom>
          <a:ln w="14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03281" y="1470667"/>
            <a:ext cx="413087" cy="1125141"/>
          </a:xfrm>
          <a:custGeom>
            <a:avLst/>
            <a:gdLst/>
            <a:ahLst/>
            <a:cxnLst/>
            <a:rect l="l" t="t" r="r" b="b"/>
            <a:pathLst>
              <a:path w="652779" h="1778000">
                <a:moveTo>
                  <a:pt x="533654" y="1777402"/>
                </a:moveTo>
                <a:lnTo>
                  <a:pt x="0" y="1777402"/>
                </a:lnTo>
                <a:lnTo>
                  <a:pt x="0" y="0"/>
                </a:lnTo>
                <a:lnTo>
                  <a:pt x="652409" y="0"/>
                </a:lnTo>
              </a:path>
            </a:pathLst>
          </a:custGeom>
          <a:ln w="283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08382" y="1434816"/>
            <a:ext cx="125775" cy="71928"/>
          </a:xfrm>
          <a:custGeom>
            <a:avLst/>
            <a:gdLst/>
            <a:ahLst/>
            <a:cxnLst/>
            <a:rect l="l" t="t" r="r" b="b"/>
            <a:pathLst>
              <a:path w="198754" h="113664">
                <a:moveTo>
                  <a:pt x="0" y="0"/>
                </a:moveTo>
                <a:lnTo>
                  <a:pt x="198591" y="56654"/>
                </a:lnTo>
                <a:lnTo>
                  <a:pt x="0" y="113383"/>
                </a:lnTo>
                <a:lnTo>
                  <a:pt x="56708" y="566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08382" y="1434816"/>
            <a:ext cx="125775" cy="71928"/>
          </a:xfrm>
          <a:custGeom>
            <a:avLst/>
            <a:gdLst/>
            <a:ahLst/>
            <a:cxnLst/>
            <a:rect l="l" t="t" r="r" b="b"/>
            <a:pathLst>
              <a:path w="198754" h="113664">
                <a:moveTo>
                  <a:pt x="56708" y="56654"/>
                </a:moveTo>
                <a:lnTo>
                  <a:pt x="0" y="113383"/>
                </a:lnTo>
                <a:lnTo>
                  <a:pt x="198591" y="56654"/>
                </a:lnTo>
                <a:lnTo>
                  <a:pt x="0" y="0"/>
                </a:lnTo>
                <a:lnTo>
                  <a:pt x="56708" y="56654"/>
                </a:lnTo>
                <a:close/>
              </a:path>
            </a:pathLst>
          </a:custGeom>
          <a:ln w="141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69960" y="2595430"/>
            <a:ext cx="375315" cy="0"/>
          </a:xfrm>
          <a:custGeom>
            <a:avLst/>
            <a:gdLst/>
            <a:ahLst/>
            <a:cxnLst/>
            <a:rect l="l" t="t" r="r" b="b"/>
            <a:pathLst>
              <a:path w="593090">
                <a:moveTo>
                  <a:pt x="593031" y="0"/>
                </a:moveTo>
                <a:lnTo>
                  <a:pt x="0" y="0"/>
                </a:lnTo>
              </a:path>
            </a:pathLst>
          </a:custGeom>
          <a:ln w="296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51291" y="2557892"/>
            <a:ext cx="131400" cy="75143"/>
          </a:xfrm>
          <a:custGeom>
            <a:avLst/>
            <a:gdLst/>
            <a:ahLst/>
            <a:cxnLst/>
            <a:rect l="l" t="t" r="r" b="b"/>
            <a:pathLst>
              <a:path w="207645" h="118745">
                <a:moveTo>
                  <a:pt x="207338" y="118641"/>
                </a:moveTo>
                <a:lnTo>
                  <a:pt x="0" y="59320"/>
                </a:lnTo>
                <a:lnTo>
                  <a:pt x="207338" y="0"/>
                </a:lnTo>
                <a:lnTo>
                  <a:pt x="148257" y="59320"/>
                </a:lnTo>
                <a:lnTo>
                  <a:pt x="207338" y="1186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51291" y="2557892"/>
            <a:ext cx="131400" cy="75143"/>
          </a:xfrm>
          <a:custGeom>
            <a:avLst/>
            <a:gdLst/>
            <a:ahLst/>
            <a:cxnLst/>
            <a:rect l="l" t="t" r="r" b="b"/>
            <a:pathLst>
              <a:path w="207645" h="118745">
                <a:moveTo>
                  <a:pt x="148257" y="59320"/>
                </a:moveTo>
                <a:lnTo>
                  <a:pt x="207338" y="0"/>
                </a:lnTo>
                <a:lnTo>
                  <a:pt x="0" y="59320"/>
                </a:lnTo>
                <a:lnTo>
                  <a:pt x="207338" y="118641"/>
                </a:lnTo>
                <a:lnTo>
                  <a:pt x="148257" y="59320"/>
                </a:lnTo>
                <a:close/>
              </a:path>
            </a:pathLst>
          </a:custGeom>
          <a:ln w="14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230938" y="1712375"/>
            <a:ext cx="12738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1600" i="1" spc="6" dirty="0">
                <a:latin typeface="Verdana"/>
                <a:cs typeface="Verdana"/>
              </a:rPr>
              <a:t>z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61799" y="2618011"/>
            <a:ext cx="10327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1600" i="1" spc="-19" dirty="0">
                <a:latin typeface="Verdana"/>
                <a:cs typeface="Verdana"/>
              </a:rPr>
              <a:t>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77216" y="2413236"/>
            <a:ext cx="206544" cy="3664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2300" i="1" spc="16" dirty="0">
                <a:latin typeface="Verdana"/>
                <a:cs typeface="Verdana"/>
              </a:rPr>
              <a:t>h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538344" y="2460721"/>
            <a:ext cx="187657" cy="3323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2100" i="1" spc="6" dirty="0">
                <a:latin typeface="Verdana"/>
                <a:cs typeface="Verdana"/>
              </a:rPr>
              <a:t>h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13457" y="2298194"/>
            <a:ext cx="242709" cy="3323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2100" i="1" spc="47" dirty="0">
                <a:latin typeface="Verdana"/>
                <a:cs typeface="Verdana"/>
              </a:rPr>
              <a:t>~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455938" y="1283208"/>
            <a:ext cx="2627203" cy="2022038"/>
          </a:xfrm>
          <a:custGeom>
            <a:avLst/>
            <a:gdLst/>
            <a:ahLst/>
            <a:cxnLst/>
            <a:rect l="l" t="t" r="r" b="b"/>
            <a:pathLst>
              <a:path w="4151629" h="3195320">
                <a:moveTo>
                  <a:pt x="0" y="3194955"/>
                </a:moveTo>
                <a:lnTo>
                  <a:pt x="0" y="0"/>
                </a:lnTo>
                <a:lnTo>
                  <a:pt x="4151223" y="0"/>
                </a:lnTo>
                <a:lnTo>
                  <a:pt x="4151223" y="3194955"/>
                </a:lnTo>
                <a:lnTo>
                  <a:pt x="0" y="3194955"/>
                </a:lnTo>
                <a:close/>
              </a:path>
            </a:pathLst>
          </a:custGeom>
          <a:ln w="11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68919" y="2817665"/>
            <a:ext cx="2101602" cy="225028"/>
          </a:xfrm>
          <a:custGeom>
            <a:avLst/>
            <a:gdLst/>
            <a:ahLst/>
            <a:cxnLst/>
            <a:rect l="l" t="t" r="r" b="b"/>
            <a:pathLst>
              <a:path w="3321050" h="355600">
                <a:moveTo>
                  <a:pt x="0" y="0"/>
                </a:moveTo>
                <a:lnTo>
                  <a:pt x="0" y="355258"/>
                </a:lnTo>
                <a:lnTo>
                  <a:pt x="3321053" y="355258"/>
                </a:lnTo>
              </a:path>
            </a:pathLst>
          </a:custGeom>
          <a:ln w="296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58034" y="3005126"/>
            <a:ext cx="131400" cy="75143"/>
          </a:xfrm>
          <a:custGeom>
            <a:avLst/>
            <a:gdLst/>
            <a:ahLst/>
            <a:cxnLst/>
            <a:rect l="l" t="t" r="r" b="b"/>
            <a:pathLst>
              <a:path w="207645" h="118745">
                <a:moveTo>
                  <a:pt x="0" y="0"/>
                </a:moveTo>
                <a:lnTo>
                  <a:pt x="207635" y="59024"/>
                </a:lnTo>
                <a:lnTo>
                  <a:pt x="0" y="118345"/>
                </a:lnTo>
                <a:lnTo>
                  <a:pt x="59377" y="59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58034" y="3005126"/>
            <a:ext cx="131400" cy="75143"/>
          </a:xfrm>
          <a:custGeom>
            <a:avLst/>
            <a:gdLst/>
            <a:ahLst/>
            <a:cxnLst/>
            <a:rect l="l" t="t" r="r" b="b"/>
            <a:pathLst>
              <a:path w="207645" h="118745">
                <a:moveTo>
                  <a:pt x="59377" y="59024"/>
                </a:moveTo>
                <a:lnTo>
                  <a:pt x="0" y="118345"/>
                </a:lnTo>
                <a:lnTo>
                  <a:pt x="207635" y="59024"/>
                </a:lnTo>
                <a:lnTo>
                  <a:pt x="0" y="0"/>
                </a:lnTo>
                <a:lnTo>
                  <a:pt x="59377" y="59024"/>
                </a:lnTo>
                <a:close/>
              </a:path>
            </a:pathLst>
          </a:custGeom>
          <a:ln w="14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313021" y="2468042"/>
            <a:ext cx="23628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1600" i="1" spc="-98" dirty="0">
                <a:latin typeface="Verdana"/>
                <a:cs typeface="Verdana"/>
              </a:rPr>
              <a:t>IN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313021" y="2917947"/>
            <a:ext cx="46613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1600" i="1" spc="13" dirty="0">
                <a:latin typeface="Verdana"/>
                <a:cs typeface="Verdana"/>
              </a:rPr>
              <a:t>O</a:t>
            </a:r>
            <a:r>
              <a:rPr sz="1600" i="1" spc="9" dirty="0">
                <a:latin typeface="Verdana"/>
                <a:cs typeface="Verdana"/>
              </a:rPr>
              <a:t>U</a:t>
            </a:r>
            <a:r>
              <a:rPr sz="1600" i="1" dirty="0">
                <a:latin typeface="Verdana"/>
                <a:cs typeface="Verdana"/>
              </a:rPr>
              <a:t>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057400" y="3639436"/>
            <a:ext cx="181228" cy="2359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2300" i="1" spc="166" baseline="-26620" dirty="0">
                <a:latin typeface="Georgia"/>
                <a:cs typeface="Georgia"/>
              </a:rPr>
              <a:t>z</a:t>
            </a:r>
            <a:r>
              <a:rPr sz="1100" i="1" spc="114" dirty="0">
                <a:latin typeface="Trebuchet MS"/>
                <a:cs typeface="Trebuchet MS"/>
              </a:rPr>
              <a:t>j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148710" y="3837454"/>
            <a:ext cx="7554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1100" i="1" spc="13" dirty="0">
                <a:latin typeface="Trebuchet MS"/>
                <a:cs typeface="Trebuchet MS"/>
              </a:rPr>
              <a:t>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130875" y="3691366"/>
            <a:ext cx="81171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1100" i="1" spc="114" dirty="0">
                <a:latin typeface="Trebuchet MS"/>
                <a:cs typeface="Trebuchet MS"/>
              </a:rPr>
              <a:t>j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294633" y="3733186"/>
            <a:ext cx="202244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>
              <a:tabLst>
                <a:tab pos="1959313" algn="l"/>
              </a:tabLst>
            </a:pPr>
            <a:r>
              <a:rPr sz="1500" spc="95" dirty="0">
                <a:latin typeface="Tahoma"/>
                <a:cs typeface="Tahoma"/>
              </a:rPr>
              <a:t>=</a:t>
            </a:r>
            <a:r>
              <a:rPr sz="1500" spc="-44" dirty="0">
                <a:latin typeface="Tahoma"/>
                <a:cs typeface="Tahoma"/>
              </a:rPr>
              <a:t> </a:t>
            </a:r>
            <a:r>
              <a:rPr sz="1500" i="1" spc="-234" dirty="0"/>
              <a:t>a-</a:t>
            </a:r>
            <a:r>
              <a:rPr sz="1500" i="1" spc="-111" dirty="0"/>
              <a:t> </a:t>
            </a:r>
            <a:r>
              <a:rPr sz="1500" spc="16" dirty="0">
                <a:latin typeface="Tahoma"/>
                <a:cs typeface="Tahoma"/>
              </a:rPr>
              <a:t>(</a:t>
            </a:r>
            <a:r>
              <a:rPr sz="1500" i="1" spc="-22" dirty="0">
                <a:latin typeface="Georgia"/>
                <a:cs typeface="Georgia"/>
              </a:rPr>
              <a:t>W</a:t>
            </a:r>
            <a:r>
              <a:rPr sz="1600" i="1" spc="118" baseline="-11437" dirty="0">
                <a:latin typeface="Trebuchet MS"/>
                <a:cs typeface="Trebuchet MS"/>
              </a:rPr>
              <a:t>z</a:t>
            </a:r>
            <a:r>
              <a:rPr sz="1600" i="1" spc="-304" baseline="-11437" dirty="0">
                <a:latin typeface="Trebuchet MS"/>
                <a:cs typeface="Trebuchet MS"/>
              </a:rPr>
              <a:t> </a:t>
            </a:r>
            <a:r>
              <a:rPr sz="1500" b="1" spc="41" dirty="0">
                <a:latin typeface="Georgia"/>
                <a:cs typeface="Georgia"/>
              </a:rPr>
              <a:t>x</a:t>
            </a:r>
            <a:r>
              <a:rPr sz="1600" i="1" spc="19" baseline="-11437" dirty="0">
                <a:latin typeface="Trebuchet MS"/>
                <a:cs typeface="Trebuchet MS"/>
              </a:rPr>
              <a:t>t</a:t>
            </a:r>
            <a:r>
              <a:rPr sz="1600" i="1" spc="142" baseline="-11437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ahoma"/>
                <a:cs typeface="Tahoma"/>
              </a:rPr>
              <a:t>+</a:t>
            </a:r>
            <a:r>
              <a:rPr sz="1500" spc="-133" dirty="0">
                <a:latin typeface="Tahoma"/>
                <a:cs typeface="Tahoma"/>
              </a:rPr>
              <a:t> </a:t>
            </a:r>
            <a:r>
              <a:rPr sz="1500" i="1" spc="-95" dirty="0">
                <a:latin typeface="Georgia"/>
                <a:cs typeface="Georgia"/>
              </a:rPr>
              <a:t>U</a:t>
            </a:r>
            <a:r>
              <a:rPr sz="1600" i="1" spc="118" baseline="-11437" dirty="0">
                <a:latin typeface="Trebuchet MS"/>
                <a:cs typeface="Trebuchet MS"/>
              </a:rPr>
              <a:t>z</a:t>
            </a:r>
            <a:r>
              <a:rPr sz="1600" i="1" spc="-304" baseline="-11437" dirty="0">
                <a:latin typeface="Trebuchet MS"/>
                <a:cs typeface="Trebuchet MS"/>
              </a:rPr>
              <a:t> </a:t>
            </a:r>
            <a:r>
              <a:rPr sz="1500" b="1" spc="-47" dirty="0">
                <a:latin typeface="Georgia"/>
                <a:cs typeface="Georgia"/>
              </a:rPr>
              <a:t>h</a:t>
            </a:r>
            <a:r>
              <a:rPr sz="1600" i="1" spc="19" baseline="-11437" dirty="0">
                <a:latin typeface="Trebuchet MS"/>
                <a:cs typeface="Trebuchet MS"/>
              </a:rPr>
              <a:t>t</a:t>
            </a:r>
            <a:r>
              <a:rPr sz="1600" i="1" spc="911" baseline="-11437" dirty="0"/>
              <a:t>-</a:t>
            </a:r>
            <a:r>
              <a:rPr sz="1600" spc="137" baseline="-11437" dirty="0"/>
              <a:t>1</a:t>
            </a:r>
            <a:r>
              <a:rPr sz="1500" spc="16" dirty="0">
                <a:latin typeface="Tahoma"/>
                <a:cs typeface="Tahoma"/>
              </a:rPr>
              <a:t>)</a:t>
            </a:r>
            <a:r>
              <a:rPr sz="1500" dirty="0">
                <a:latin typeface="Tahoma"/>
                <a:cs typeface="Tahoma"/>
              </a:rPr>
              <a:t>	</a:t>
            </a:r>
            <a:r>
              <a:rPr sz="1500" i="1" spc="16" dirty="0">
                <a:latin typeface="Georgia"/>
                <a:cs typeface="Georgia"/>
              </a:rPr>
              <a:t>.</a:t>
            </a:r>
            <a:endParaRPr sz="1500" dirty="0">
              <a:latin typeface="Georgia"/>
              <a:cs typeface="Georg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073766" y="4213641"/>
            <a:ext cx="176004" cy="2359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2300" i="1" spc="137" baseline="-26620" dirty="0">
                <a:latin typeface="Verdana"/>
                <a:cs typeface="Verdana"/>
              </a:rPr>
              <a:t>r</a:t>
            </a:r>
            <a:r>
              <a:rPr sz="1100" i="1" spc="117" dirty="0">
                <a:latin typeface="Trebuchet MS"/>
                <a:cs typeface="Trebuchet MS"/>
              </a:rPr>
              <a:t>j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162904" y="4412369"/>
            <a:ext cx="75946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1100" i="1" spc="16" dirty="0">
                <a:latin typeface="Trebuchet MS"/>
                <a:cs typeface="Trebuchet MS"/>
              </a:rPr>
              <a:t>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147001" y="4265548"/>
            <a:ext cx="8157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1100" i="1" spc="117" dirty="0">
                <a:latin typeface="Trebuchet MS"/>
                <a:cs typeface="Trebuchet MS"/>
              </a:rPr>
              <a:t>j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306516" y="4307860"/>
            <a:ext cx="2027664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>
              <a:tabLst>
                <a:tab pos="1964537" algn="l"/>
              </a:tabLst>
            </a:pPr>
            <a:r>
              <a:rPr sz="1500" spc="101" dirty="0">
                <a:latin typeface="Tahoma"/>
                <a:cs typeface="Tahoma"/>
              </a:rPr>
              <a:t>=</a:t>
            </a:r>
            <a:r>
              <a:rPr sz="1500" spc="-44" dirty="0">
                <a:latin typeface="Tahoma"/>
                <a:cs typeface="Tahoma"/>
              </a:rPr>
              <a:t> </a:t>
            </a:r>
            <a:r>
              <a:rPr sz="1500" i="1" spc="127" dirty="0"/>
              <a:t>J</a:t>
            </a:r>
            <a:r>
              <a:rPr sz="1500" i="1" spc="-108" dirty="0"/>
              <a:t> </a:t>
            </a:r>
            <a:r>
              <a:rPr sz="1500" spc="22" dirty="0">
                <a:latin typeface="Tahoma"/>
                <a:cs typeface="Tahoma"/>
              </a:rPr>
              <a:t>(</a:t>
            </a:r>
            <a:r>
              <a:rPr sz="1500" i="1" spc="-38" dirty="0">
                <a:latin typeface="Verdana"/>
                <a:cs typeface="Verdana"/>
              </a:rPr>
              <a:t>W</a:t>
            </a:r>
            <a:r>
              <a:rPr sz="1600" i="1" spc="190" baseline="-11437" dirty="0">
                <a:latin typeface="Trebuchet MS"/>
                <a:cs typeface="Trebuchet MS"/>
              </a:rPr>
              <a:t>r</a:t>
            </a:r>
            <a:r>
              <a:rPr sz="1600" i="1" spc="-322" baseline="-11437" dirty="0">
                <a:latin typeface="Trebuchet MS"/>
                <a:cs typeface="Trebuchet MS"/>
              </a:rPr>
              <a:t> </a:t>
            </a:r>
            <a:r>
              <a:rPr sz="1500" b="1" spc="47" dirty="0">
                <a:latin typeface="Georgia"/>
                <a:cs typeface="Georgia"/>
              </a:rPr>
              <a:t>x</a:t>
            </a:r>
            <a:r>
              <a:rPr sz="1600" i="1" spc="23" baseline="-11437" dirty="0">
                <a:latin typeface="Trebuchet MS"/>
                <a:cs typeface="Trebuchet MS"/>
              </a:rPr>
              <a:t>t</a:t>
            </a:r>
            <a:r>
              <a:rPr sz="1600" i="1" spc="147" baseline="-11437" dirty="0">
                <a:latin typeface="Trebuchet MS"/>
                <a:cs typeface="Trebuchet MS"/>
              </a:rPr>
              <a:t> </a:t>
            </a:r>
            <a:r>
              <a:rPr sz="1500" spc="101" dirty="0">
                <a:latin typeface="Tahoma"/>
                <a:cs typeface="Tahoma"/>
              </a:rPr>
              <a:t>+</a:t>
            </a:r>
            <a:r>
              <a:rPr sz="1500" spc="-129" dirty="0">
                <a:latin typeface="Tahoma"/>
                <a:cs typeface="Tahoma"/>
              </a:rPr>
              <a:t> </a:t>
            </a:r>
            <a:r>
              <a:rPr sz="1500" i="1" spc="-54" dirty="0">
                <a:latin typeface="Verdana"/>
                <a:cs typeface="Verdana"/>
              </a:rPr>
              <a:t>U</a:t>
            </a:r>
            <a:r>
              <a:rPr sz="1600" i="1" spc="190" baseline="-11437" dirty="0">
                <a:latin typeface="Trebuchet MS"/>
                <a:cs typeface="Trebuchet MS"/>
              </a:rPr>
              <a:t>r</a:t>
            </a:r>
            <a:r>
              <a:rPr sz="1600" i="1" spc="-322" baseline="-11437" dirty="0">
                <a:latin typeface="Trebuchet MS"/>
                <a:cs typeface="Trebuchet MS"/>
              </a:rPr>
              <a:t> </a:t>
            </a:r>
            <a:r>
              <a:rPr sz="1500" b="1" spc="-41" dirty="0">
                <a:latin typeface="Georgia"/>
                <a:cs typeface="Georgia"/>
              </a:rPr>
              <a:t>h</a:t>
            </a:r>
            <a:r>
              <a:rPr sz="1600" i="1" spc="23" baseline="-11437" dirty="0">
                <a:latin typeface="Trebuchet MS"/>
                <a:cs typeface="Trebuchet MS"/>
              </a:rPr>
              <a:t>t</a:t>
            </a:r>
            <a:r>
              <a:rPr sz="1600" i="1" spc="916" baseline="-11437" dirty="0"/>
              <a:t>-</a:t>
            </a:r>
            <a:r>
              <a:rPr sz="1600" spc="142" baseline="-11437" dirty="0"/>
              <a:t>1</a:t>
            </a:r>
            <a:r>
              <a:rPr sz="1500" spc="22" dirty="0">
                <a:latin typeface="Tahoma"/>
                <a:cs typeface="Tahoma"/>
              </a:rPr>
              <a:t>)</a:t>
            </a:r>
            <a:r>
              <a:rPr sz="1500" dirty="0">
                <a:latin typeface="Tahoma"/>
                <a:cs typeface="Tahoma"/>
              </a:rPr>
              <a:t>	</a:t>
            </a:r>
            <a:r>
              <a:rPr sz="1500" i="1" spc="-123" dirty="0">
                <a:latin typeface="Verdana"/>
                <a:cs typeface="Verdana"/>
              </a:rPr>
              <a:t>.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974003" y="4864805"/>
            <a:ext cx="12296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1600" spc="-60" dirty="0">
                <a:latin typeface="Tahoma"/>
                <a:cs typeface="Tahoma"/>
              </a:rPr>
              <a:t>˜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971800" y="4920477"/>
            <a:ext cx="18484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i="1" spc="-911" dirty="0">
                <a:latin typeface="Georgia"/>
                <a:cs typeface="Georgia"/>
              </a:rPr>
              <a:t>h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094567" y="4905241"/>
            <a:ext cx="86797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 marR="3215">
              <a:lnSpc>
                <a:spcPts val="1209"/>
              </a:lnSpc>
            </a:pPr>
            <a:r>
              <a:rPr sz="1100" i="1" spc="123" dirty="0">
                <a:latin typeface="Trebuchet MS"/>
                <a:cs typeface="Trebuchet MS"/>
              </a:rPr>
              <a:t>j </a:t>
            </a:r>
            <a:r>
              <a:rPr sz="1100" i="1" spc="111" dirty="0">
                <a:latin typeface="Trebuchet MS"/>
                <a:cs typeface="Trebuchet MS"/>
              </a:rPr>
              <a:t> </a:t>
            </a:r>
            <a:r>
              <a:rPr sz="1100" i="1" spc="25" dirty="0">
                <a:latin typeface="Trebuchet MS"/>
                <a:cs typeface="Trebuchet MS"/>
              </a:rPr>
              <a:t>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243537" y="4920477"/>
            <a:ext cx="1145634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1600" spc="104" dirty="0">
                <a:latin typeface="Tahoma"/>
                <a:cs typeface="Tahoma"/>
              </a:rPr>
              <a:t>=</a:t>
            </a:r>
            <a:r>
              <a:rPr sz="1600" spc="-72" dirty="0">
                <a:latin typeface="Tahoma"/>
                <a:cs typeface="Tahoma"/>
              </a:rPr>
              <a:t> </a:t>
            </a:r>
            <a:r>
              <a:rPr sz="1600" spc="25" dirty="0">
                <a:latin typeface="Tahoma"/>
                <a:cs typeface="Tahoma"/>
              </a:rPr>
              <a:t>tanh</a:t>
            </a:r>
            <a:r>
              <a:rPr sz="1600" spc="-253" dirty="0">
                <a:latin typeface="Tahoma"/>
                <a:cs typeface="Tahoma"/>
              </a:rPr>
              <a:t> </a:t>
            </a:r>
            <a:r>
              <a:rPr sz="1600" spc="-3" dirty="0">
                <a:latin typeface="Tahoma"/>
                <a:cs typeface="Tahoma"/>
              </a:rPr>
              <a:t>(</a:t>
            </a:r>
            <a:r>
              <a:rPr sz="1600" i="1" spc="-3" dirty="0">
                <a:latin typeface="Georgia"/>
                <a:cs typeface="Georgia"/>
              </a:rPr>
              <a:t>W</a:t>
            </a:r>
            <a:r>
              <a:rPr sz="1600" i="1" spc="-177" dirty="0">
                <a:latin typeface="Georgia"/>
                <a:cs typeface="Georgia"/>
              </a:rPr>
              <a:t> </a:t>
            </a:r>
            <a:r>
              <a:rPr sz="1600" b="1" spc="47" dirty="0">
                <a:latin typeface="Georgia"/>
                <a:cs typeface="Georgia"/>
              </a:rPr>
              <a:t>x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373175" y="5016406"/>
            <a:ext cx="80367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1100" i="1" spc="25" dirty="0">
                <a:latin typeface="Trebuchet MS"/>
                <a:cs typeface="Trebuchet MS"/>
              </a:rPr>
              <a:t>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096651" y="5016406"/>
            <a:ext cx="80367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1100" i="1" spc="25" dirty="0">
                <a:latin typeface="Trebuchet MS"/>
                <a:cs typeface="Trebuchet MS"/>
              </a:rPr>
              <a:t>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68239" y="5016406"/>
            <a:ext cx="213777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1100" i="1" spc="25" dirty="0">
                <a:latin typeface="Trebuchet MS"/>
                <a:cs typeface="Trebuchet MS"/>
              </a:rPr>
              <a:t>t</a:t>
            </a:r>
            <a:r>
              <a:rPr sz="1100" i="1" spc="756" dirty="0"/>
              <a:t> </a:t>
            </a:r>
            <a:endParaRPr sz="1100"/>
          </a:p>
        </p:txBody>
      </p:sp>
      <p:sp>
        <p:nvSpPr>
          <p:cNvPr id="57" name="object 57"/>
          <p:cNvSpPr txBox="1"/>
          <p:nvPr/>
        </p:nvSpPr>
        <p:spPr>
          <a:xfrm>
            <a:off x="4495558" y="4920477"/>
            <a:ext cx="173231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>
              <a:tabLst>
                <a:tab pos="731327" algn="l"/>
                <a:tab pos="1277813" algn="l"/>
              </a:tabLst>
            </a:pPr>
            <a:r>
              <a:rPr sz="1600" spc="104" dirty="0">
                <a:latin typeface="Tahoma"/>
                <a:cs typeface="Tahoma"/>
              </a:rPr>
              <a:t>+</a:t>
            </a:r>
            <a:r>
              <a:rPr sz="1600" spc="-142" dirty="0">
                <a:latin typeface="Tahoma"/>
                <a:cs typeface="Tahoma"/>
              </a:rPr>
              <a:t> </a:t>
            </a:r>
            <a:r>
              <a:rPr sz="1600" i="1" spc="-101" dirty="0">
                <a:latin typeface="Georgia"/>
                <a:cs typeface="Georgia"/>
              </a:rPr>
              <a:t>U</a:t>
            </a:r>
            <a:r>
              <a:rPr sz="1600" i="1" spc="66" dirty="0">
                <a:latin typeface="Georgia"/>
                <a:cs typeface="Georgia"/>
              </a:rPr>
              <a:t> </a:t>
            </a:r>
            <a:r>
              <a:rPr sz="1600" spc="-22" dirty="0">
                <a:latin typeface="Tahoma"/>
                <a:cs typeface="Tahoma"/>
              </a:rPr>
              <a:t>(</a:t>
            </a:r>
            <a:r>
              <a:rPr sz="1600" b="1" spc="-22" dirty="0">
                <a:latin typeface="Georgia"/>
                <a:cs typeface="Georgia"/>
              </a:rPr>
              <a:t>r	</a:t>
            </a:r>
            <a:r>
              <a:rPr sz="1600" i="1" spc="386" dirty="0"/>
              <a:t>8</a:t>
            </a:r>
            <a:r>
              <a:rPr sz="1600" i="1" spc="-85" dirty="0"/>
              <a:t> </a:t>
            </a:r>
            <a:r>
              <a:rPr sz="1600" b="1" spc="-51" dirty="0">
                <a:latin typeface="Georgia"/>
                <a:cs typeface="Georgia"/>
              </a:rPr>
              <a:t>h	</a:t>
            </a:r>
            <a:r>
              <a:rPr sz="1700" spc="109" baseline="-12345" dirty="0"/>
              <a:t>1</a:t>
            </a:r>
            <a:r>
              <a:rPr sz="1600" spc="72" dirty="0">
                <a:latin typeface="Tahoma"/>
                <a:cs typeface="Tahoma"/>
              </a:rPr>
              <a:t>))</a:t>
            </a:r>
            <a:r>
              <a:rPr sz="1700" i="1" spc="109" baseline="40123" dirty="0">
                <a:latin typeface="Trebuchet MS"/>
                <a:cs typeface="Trebuchet MS"/>
              </a:rPr>
              <a:t>j</a:t>
            </a:r>
            <a:r>
              <a:rPr sz="1700" i="1" spc="47" baseline="40123" dirty="0">
                <a:latin typeface="Trebuchet MS"/>
                <a:cs typeface="Trebuchet MS"/>
              </a:rPr>
              <a:t> </a:t>
            </a:r>
            <a:r>
              <a:rPr sz="1600" i="1" spc="19" dirty="0">
                <a:latin typeface="Georgia"/>
                <a:cs typeface="Georgia"/>
              </a:rPr>
              <a:t>,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558177" y="5372100"/>
            <a:ext cx="247531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3000" i="1" spc="52" baseline="-26455" dirty="0">
                <a:latin typeface="Georgia"/>
                <a:cs typeface="Georgia"/>
              </a:rPr>
              <a:t>h</a:t>
            </a:r>
            <a:r>
              <a:rPr i="1" spc="152" dirty="0">
                <a:latin typeface="Trebuchet MS"/>
                <a:cs typeface="Trebuchet MS"/>
              </a:rPr>
              <a:t>j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705068" y="5633008"/>
            <a:ext cx="9322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i="1" spc="19" dirty="0">
                <a:latin typeface="Trebuchet MS"/>
                <a:cs typeface="Trebuchet MS"/>
              </a:rPr>
              <a:t>t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809226" y="5633008"/>
            <a:ext cx="9322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i="1" spc="19" dirty="0">
                <a:latin typeface="Trebuchet MS"/>
                <a:cs typeface="Trebuchet MS"/>
              </a:rPr>
              <a:t>t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883307" y="5494154"/>
            <a:ext cx="130677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>
              <a:tabLst>
                <a:tab pos="1052387" algn="l"/>
              </a:tabLst>
            </a:pPr>
            <a:r>
              <a:rPr sz="2000" spc="108" dirty="0">
                <a:latin typeface="Tahoma"/>
                <a:cs typeface="Tahoma"/>
              </a:rPr>
              <a:t>=</a:t>
            </a:r>
            <a:r>
              <a:rPr sz="2000" spc="-63" dirty="0">
                <a:latin typeface="Tahoma"/>
                <a:cs typeface="Tahoma"/>
              </a:rPr>
              <a:t> </a:t>
            </a:r>
            <a:r>
              <a:rPr sz="2000" spc="16" dirty="0">
                <a:latin typeface="Tahoma"/>
                <a:cs typeface="Tahoma"/>
              </a:rPr>
              <a:t>(</a:t>
            </a:r>
            <a:r>
              <a:rPr sz="2000" spc="-85" dirty="0">
                <a:latin typeface="Tahoma"/>
                <a:cs typeface="Tahoma"/>
              </a:rPr>
              <a:t>1</a:t>
            </a:r>
            <a:r>
              <a:rPr sz="2000" spc="-177" dirty="0">
                <a:latin typeface="Tahoma"/>
                <a:cs typeface="Tahoma"/>
              </a:rPr>
              <a:t> </a:t>
            </a:r>
            <a:r>
              <a:rPr sz="2000" i="1" spc="895" dirty="0"/>
              <a:t>-</a:t>
            </a:r>
            <a:r>
              <a:rPr sz="2000" i="1" spc="-108" dirty="0"/>
              <a:t> </a:t>
            </a:r>
            <a:r>
              <a:rPr sz="2000" i="1" spc="47" dirty="0">
                <a:latin typeface="Georgia"/>
                <a:cs typeface="Georgia"/>
              </a:rPr>
              <a:t>z</a:t>
            </a:r>
            <a:r>
              <a:rPr sz="2000" i="1" dirty="0">
                <a:latin typeface="Georgia"/>
                <a:cs typeface="Georgia"/>
              </a:rPr>
              <a:t>	</a:t>
            </a:r>
            <a:r>
              <a:rPr sz="2000" spc="16" dirty="0">
                <a:latin typeface="Tahoma"/>
                <a:cs typeface="Tahoma"/>
              </a:rPr>
              <a:t>)</a:t>
            </a:r>
            <a:r>
              <a:rPr sz="2000" i="1" spc="35" dirty="0">
                <a:latin typeface="Georgia"/>
                <a:cs typeface="Georgia"/>
              </a:rPr>
              <a:t>h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820436" y="5448449"/>
            <a:ext cx="707633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>
              <a:lnSpc>
                <a:spcPts val="1582"/>
              </a:lnSpc>
              <a:tabLst>
                <a:tab pos="361243" algn="l"/>
              </a:tabLst>
            </a:pPr>
            <a:r>
              <a:rPr i="1" spc="152" dirty="0">
                <a:latin typeface="Trebuchet MS"/>
                <a:cs typeface="Trebuchet MS"/>
              </a:rPr>
              <a:t>j	j</a:t>
            </a:r>
            <a:endParaRPr>
              <a:latin typeface="Trebuchet MS"/>
              <a:cs typeface="Trebuchet MS"/>
            </a:endParaRPr>
          </a:p>
          <a:p>
            <a:pPr marL="361243">
              <a:lnSpc>
                <a:spcPts val="1582"/>
              </a:lnSpc>
            </a:pPr>
            <a:r>
              <a:rPr i="1" spc="19" dirty="0">
                <a:latin typeface="Trebuchet MS"/>
                <a:cs typeface="Trebuchet MS"/>
              </a:rPr>
              <a:t>t</a:t>
            </a:r>
            <a:r>
              <a:rPr i="1" spc="788" dirty="0"/>
              <a:t>-</a:t>
            </a:r>
            <a:r>
              <a:rPr spc="25" dirty="0"/>
              <a:t>1</a:t>
            </a:r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5076064" y="5427136"/>
            <a:ext cx="143857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2000" spc="-85" dirty="0">
                <a:latin typeface="Tahoma"/>
                <a:cs typeface="Tahoma"/>
              </a:rPr>
              <a:t>˜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581296" y="5494154"/>
            <a:ext cx="5111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>
              <a:tabLst>
                <a:tab pos="499874" algn="l"/>
              </a:tabLst>
            </a:pPr>
            <a:r>
              <a:rPr sz="2000" spc="108" dirty="0">
                <a:latin typeface="Tahoma"/>
                <a:cs typeface="Tahoma"/>
              </a:rPr>
              <a:t>+</a:t>
            </a:r>
            <a:r>
              <a:rPr sz="2000" spc="-177" dirty="0">
                <a:latin typeface="Tahoma"/>
                <a:cs typeface="Tahoma"/>
              </a:rPr>
              <a:t> </a:t>
            </a:r>
            <a:r>
              <a:rPr sz="2000" i="1" spc="47" dirty="0">
                <a:latin typeface="Georgia"/>
                <a:cs typeface="Georgia"/>
              </a:rPr>
              <a:t>z</a:t>
            </a:r>
            <a:r>
              <a:rPr sz="2000" i="1" dirty="0">
                <a:latin typeface="Georgia"/>
                <a:cs typeface="Georgia"/>
              </a:rPr>
              <a:t>	</a:t>
            </a:r>
            <a:r>
              <a:rPr sz="2000" i="1" spc="-1100" dirty="0">
                <a:latin typeface="Georgia"/>
                <a:cs typeface="Georgia"/>
              </a:rPr>
              <a:t>h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966025" y="5448449"/>
            <a:ext cx="35482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>
              <a:tabLst>
                <a:tab pos="261992" algn="l"/>
              </a:tabLst>
            </a:pPr>
            <a:r>
              <a:rPr i="1" spc="152" dirty="0">
                <a:latin typeface="Trebuchet MS"/>
                <a:cs typeface="Trebuchet MS"/>
              </a:rPr>
              <a:t>j	j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954791" y="5633008"/>
            <a:ext cx="35883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>
              <a:tabLst>
                <a:tab pos="273243" algn="l"/>
              </a:tabLst>
            </a:pPr>
            <a:r>
              <a:rPr i="1" spc="19" dirty="0">
                <a:latin typeface="Trebuchet MS"/>
                <a:cs typeface="Trebuchet MS"/>
              </a:rPr>
              <a:t>t	t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327748" y="5494154"/>
            <a:ext cx="86797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2000" i="1" spc="16" dirty="0">
                <a:latin typeface="Georgia"/>
                <a:cs typeface="Georgia"/>
              </a:rPr>
              <a:t>,</a:t>
            </a:r>
            <a:endParaRPr sz="20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620828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Torch code available (soon!)  </a:t>
            </a:r>
          </a:p>
          <a:p>
            <a:r>
              <a:rPr lang="en-US" dirty="0"/>
              <a:t>Standard RNN</a:t>
            </a:r>
          </a:p>
          <a:p>
            <a:r>
              <a:rPr lang="en-US" dirty="0"/>
              <a:t>LSTMs SCRNN</a:t>
            </a:r>
          </a:p>
          <a:p>
            <a:r>
              <a:rPr lang="en-US" dirty="0"/>
              <a:t>and other models..</a:t>
            </a:r>
          </a:p>
          <a:p>
            <a:r>
              <a:rPr lang="en-US" dirty="0"/>
              <a:t>GPU compatible</a:t>
            </a:r>
          </a:p>
        </p:txBody>
      </p:sp>
    </p:spTree>
    <p:extLst>
      <p:ext uri="{BB962C8B-B14F-4D97-AF65-F5344CB8AC3E}">
        <p14:creationId xmlns:p14="http://schemas.microsoft.com/office/powerpoint/2010/main" val="16914336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problems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Encoding long-term memory into RNNs  </a:t>
            </a:r>
          </a:p>
          <a:p>
            <a:r>
              <a:rPr lang="en-US" dirty="0"/>
              <a:t>Speed-up the RNN training</a:t>
            </a:r>
          </a:p>
          <a:p>
            <a:r>
              <a:rPr lang="en-US" dirty="0"/>
              <a:t>Control problems  </a:t>
            </a:r>
          </a:p>
          <a:p>
            <a:r>
              <a:rPr lang="en-US" dirty="0"/>
              <a:t>Language understanding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7534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2027735" y="4290519"/>
            <a:ext cx="5845247" cy="5078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rgbClr val="939A9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21708372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shortcomings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Handling of complex non-linear interactions</a:t>
            </a:r>
          </a:p>
          <a:p>
            <a:r>
              <a:rPr lang="en-US" dirty="0"/>
              <a:t>Difficulties using BPTT to capture long-term dependencies exploding gradients</a:t>
            </a:r>
          </a:p>
          <a:p>
            <a:r>
              <a:rPr lang="en-US" dirty="0"/>
              <a:t>Vanishing gradients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882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Handling non-linear interactions</a:t>
            </a:r>
          </a:p>
        </p:txBody>
      </p:sp>
    </p:spTree>
    <p:extLst>
      <p:ext uri="{BB962C8B-B14F-4D97-AF65-F5344CB8AC3E}">
        <p14:creationId xmlns:p14="http://schemas.microsoft.com/office/powerpoint/2010/main" val="3164678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01730" y="5438426"/>
            <a:ext cx="243111" cy="0"/>
          </a:xfrm>
          <a:custGeom>
            <a:avLst/>
            <a:gdLst/>
            <a:ahLst/>
            <a:cxnLst/>
            <a:rect l="l" t="t" r="r" b="b"/>
            <a:pathLst>
              <a:path w="384175">
                <a:moveTo>
                  <a:pt x="0" y="0"/>
                </a:moveTo>
                <a:lnTo>
                  <a:pt x="383714" y="0"/>
                </a:lnTo>
              </a:path>
            </a:pathLst>
          </a:custGeom>
          <a:ln w="216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94864" y="1829687"/>
            <a:ext cx="2482033" cy="3468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28590" y="5455813"/>
            <a:ext cx="240700" cy="0"/>
          </a:xfrm>
          <a:custGeom>
            <a:avLst/>
            <a:gdLst/>
            <a:ahLst/>
            <a:cxnLst/>
            <a:rect l="l" t="t" r="r" b="b"/>
            <a:pathLst>
              <a:path w="380365">
                <a:moveTo>
                  <a:pt x="0" y="0"/>
                </a:moveTo>
                <a:lnTo>
                  <a:pt x="379793" y="0"/>
                </a:lnTo>
              </a:path>
            </a:pathLst>
          </a:custGeom>
          <a:ln w="216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28590" y="1708922"/>
            <a:ext cx="240700" cy="0"/>
          </a:xfrm>
          <a:custGeom>
            <a:avLst/>
            <a:gdLst/>
            <a:ahLst/>
            <a:cxnLst/>
            <a:rect l="l" t="t" r="r" b="b"/>
            <a:pathLst>
              <a:path w="380365">
                <a:moveTo>
                  <a:pt x="0" y="0"/>
                </a:moveTo>
                <a:lnTo>
                  <a:pt x="379793" y="0"/>
                </a:lnTo>
              </a:path>
            </a:pathLst>
          </a:custGeom>
          <a:ln w="216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6992" y="1713802"/>
            <a:ext cx="243111" cy="0"/>
          </a:xfrm>
          <a:custGeom>
            <a:avLst/>
            <a:gdLst/>
            <a:ahLst/>
            <a:cxnLst/>
            <a:rect l="l" t="t" r="r" b="b"/>
            <a:pathLst>
              <a:path w="384175">
                <a:moveTo>
                  <a:pt x="0" y="0"/>
                </a:moveTo>
                <a:lnTo>
                  <a:pt x="383706" y="0"/>
                </a:lnTo>
              </a:path>
            </a:pathLst>
          </a:custGeom>
          <a:ln w="216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78043" y="5395064"/>
            <a:ext cx="97244" cy="88404"/>
          </a:xfrm>
          <a:custGeom>
            <a:avLst/>
            <a:gdLst/>
            <a:ahLst/>
            <a:cxnLst/>
            <a:rect l="l" t="t" r="r" b="b"/>
            <a:pathLst>
              <a:path w="153670" h="139700">
                <a:moveTo>
                  <a:pt x="21590" y="101331"/>
                </a:moveTo>
                <a:lnTo>
                  <a:pt x="7712" y="101331"/>
                </a:lnTo>
                <a:lnTo>
                  <a:pt x="0" y="109333"/>
                </a:lnTo>
                <a:lnTo>
                  <a:pt x="0" y="119227"/>
                </a:lnTo>
                <a:lnTo>
                  <a:pt x="2615" y="128362"/>
                </a:lnTo>
                <a:lnTo>
                  <a:pt x="9388" y="134678"/>
                </a:lnTo>
                <a:lnTo>
                  <a:pt x="18706" y="138344"/>
                </a:lnTo>
                <a:lnTo>
                  <a:pt x="28958" y="139528"/>
                </a:lnTo>
                <a:lnTo>
                  <a:pt x="42467" y="136132"/>
                </a:lnTo>
                <a:lnTo>
                  <a:pt x="46876" y="132761"/>
                </a:lnTo>
                <a:lnTo>
                  <a:pt x="20316" y="132761"/>
                </a:lnTo>
                <a:lnTo>
                  <a:pt x="13850" y="128739"/>
                </a:lnTo>
                <a:lnTo>
                  <a:pt x="21555" y="127195"/>
                </a:lnTo>
                <a:lnTo>
                  <a:pt x="28357" y="120726"/>
                </a:lnTo>
                <a:lnTo>
                  <a:pt x="28357" y="103809"/>
                </a:lnTo>
                <a:lnTo>
                  <a:pt x="21590" y="101331"/>
                </a:lnTo>
                <a:close/>
              </a:path>
              <a:path w="153670" h="139700">
                <a:moveTo>
                  <a:pt x="78724" y="116104"/>
                </a:moveTo>
                <a:lnTo>
                  <a:pt x="61338" y="116104"/>
                </a:lnTo>
                <a:lnTo>
                  <a:pt x="65487" y="124569"/>
                </a:lnTo>
                <a:lnTo>
                  <a:pt x="72414" y="132087"/>
                </a:lnTo>
                <a:lnTo>
                  <a:pt x="82114" y="137470"/>
                </a:lnTo>
                <a:lnTo>
                  <a:pt x="94583" y="139528"/>
                </a:lnTo>
                <a:lnTo>
                  <a:pt x="115681" y="133198"/>
                </a:lnTo>
                <a:lnTo>
                  <a:pt x="116147" y="132761"/>
                </a:lnTo>
                <a:lnTo>
                  <a:pt x="95222" y="132761"/>
                </a:lnTo>
                <a:lnTo>
                  <a:pt x="87496" y="131057"/>
                </a:lnTo>
                <a:lnTo>
                  <a:pt x="82229" y="126523"/>
                </a:lnTo>
                <a:lnTo>
                  <a:pt x="79218" y="120022"/>
                </a:lnTo>
                <a:lnTo>
                  <a:pt x="78724" y="116104"/>
                </a:lnTo>
                <a:close/>
              </a:path>
              <a:path w="153670" h="139700">
                <a:moveTo>
                  <a:pt x="79673" y="6767"/>
                </a:moveTo>
                <a:lnTo>
                  <a:pt x="58524" y="6767"/>
                </a:lnTo>
                <a:lnTo>
                  <a:pt x="63597" y="7476"/>
                </a:lnTo>
                <a:lnTo>
                  <a:pt x="69047" y="10380"/>
                </a:lnTo>
                <a:lnTo>
                  <a:pt x="73399" y="16639"/>
                </a:lnTo>
                <a:lnTo>
                  <a:pt x="75177" y="27415"/>
                </a:lnTo>
                <a:lnTo>
                  <a:pt x="74178" y="36832"/>
                </a:lnTo>
                <a:lnTo>
                  <a:pt x="58524" y="100723"/>
                </a:lnTo>
                <a:lnTo>
                  <a:pt x="29256" y="132761"/>
                </a:lnTo>
                <a:lnTo>
                  <a:pt x="46876" y="132761"/>
                </a:lnTo>
                <a:lnTo>
                  <a:pt x="52423" y="128520"/>
                </a:lnTo>
                <a:lnTo>
                  <a:pt x="58741" y="120556"/>
                </a:lnTo>
                <a:lnTo>
                  <a:pt x="61338" y="116104"/>
                </a:lnTo>
                <a:lnTo>
                  <a:pt x="78724" y="116104"/>
                </a:lnTo>
                <a:lnTo>
                  <a:pt x="78259" y="112422"/>
                </a:lnTo>
                <a:lnTo>
                  <a:pt x="78601" y="107241"/>
                </a:lnTo>
                <a:lnTo>
                  <a:pt x="79629" y="101331"/>
                </a:lnTo>
                <a:lnTo>
                  <a:pt x="81258" y="94326"/>
                </a:lnTo>
                <a:lnTo>
                  <a:pt x="83524" y="85316"/>
                </a:lnTo>
                <a:lnTo>
                  <a:pt x="93974" y="43128"/>
                </a:lnTo>
                <a:lnTo>
                  <a:pt x="96484" y="34068"/>
                </a:lnTo>
                <a:lnTo>
                  <a:pt x="101186" y="23390"/>
                </a:lnTo>
                <a:lnTo>
                  <a:pt x="92442" y="23390"/>
                </a:lnTo>
                <a:lnTo>
                  <a:pt x="85239" y="11154"/>
                </a:lnTo>
                <a:lnTo>
                  <a:pt x="79673" y="6767"/>
                </a:lnTo>
                <a:close/>
              </a:path>
              <a:path w="153670" h="139700">
                <a:moveTo>
                  <a:pt x="143918" y="88994"/>
                </a:moveTo>
                <a:lnTo>
                  <a:pt x="137448" y="88994"/>
                </a:lnTo>
                <a:lnTo>
                  <a:pt x="136814" y="90240"/>
                </a:lnTo>
                <a:lnTo>
                  <a:pt x="136206" y="92419"/>
                </a:lnTo>
                <a:lnTo>
                  <a:pt x="126891" y="112631"/>
                </a:lnTo>
                <a:lnTo>
                  <a:pt x="115587" y="124953"/>
                </a:lnTo>
                <a:lnTo>
                  <a:pt x="104347" y="131094"/>
                </a:lnTo>
                <a:lnTo>
                  <a:pt x="95222" y="132761"/>
                </a:lnTo>
                <a:lnTo>
                  <a:pt x="116147" y="132761"/>
                </a:lnTo>
                <a:lnTo>
                  <a:pt x="131153" y="118694"/>
                </a:lnTo>
                <a:lnTo>
                  <a:pt x="140673" y="102746"/>
                </a:lnTo>
                <a:lnTo>
                  <a:pt x="143816" y="92419"/>
                </a:lnTo>
                <a:lnTo>
                  <a:pt x="143918" y="88994"/>
                </a:lnTo>
                <a:close/>
              </a:path>
              <a:path w="153670" h="139700">
                <a:moveTo>
                  <a:pt x="59159" y="0"/>
                </a:moveTo>
                <a:lnTo>
                  <a:pt x="22316" y="20830"/>
                </a:lnTo>
                <a:lnTo>
                  <a:pt x="9526" y="50495"/>
                </a:lnTo>
                <a:lnTo>
                  <a:pt x="15685" y="50495"/>
                </a:lnTo>
                <a:lnTo>
                  <a:pt x="16630" y="49895"/>
                </a:lnTo>
                <a:lnTo>
                  <a:pt x="17231" y="47108"/>
                </a:lnTo>
                <a:lnTo>
                  <a:pt x="26638" y="27039"/>
                </a:lnTo>
                <a:lnTo>
                  <a:pt x="37890" y="14701"/>
                </a:lnTo>
                <a:lnTo>
                  <a:pt x="49135" y="8481"/>
                </a:lnTo>
                <a:lnTo>
                  <a:pt x="58524" y="6767"/>
                </a:lnTo>
                <a:lnTo>
                  <a:pt x="79673" y="6767"/>
                </a:lnTo>
                <a:lnTo>
                  <a:pt x="76249" y="4067"/>
                </a:lnTo>
                <a:lnTo>
                  <a:pt x="67035" y="794"/>
                </a:lnTo>
                <a:lnTo>
                  <a:pt x="59159" y="0"/>
                </a:lnTo>
                <a:close/>
              </a:path>
              <a:path w="153670" h="139700">
                <a:moveTo>
                  <a:pt x="146151" y="6767"/>
                </a:moveTo>
                <a:lnTo>
                  <a:pt x="133426" y="6767"/>
                </a:lnTo>
                <a:lnTo>
                  <a:pt x="139895" y="10754"/>
                </a:lnTo>
                <a:lnTo>
                  <a:pt x="131246" y="12299"/>
                </a:lnTo>
                <a:lnTo>
                  <a:pt x="125078" y="20002"/>
                </a:lnTo>
                <a:lnTo>
                  <a:pt x="125078" y="32339"/>
                </a:lnTo>
                <a:lnTo>
                  <a:pt x="128466" y="38196"/>
                </a:lnTo>
                <a:lnTo>
                  <a:pt x="143586" y="38196"/>
                </a:lnTo>
                <a:lnTo>
                  <a:pt x="153432" y="32638"/>
                </a:lnTo>
                <a:lnTo>
                  <a:pt x="153342" y="20002"/>
                </a:lnTo>
                <a:lnTo>
                  <a:pt x="150430" y="10372"/>
                </a:lnTo>
                <a:lnTo>
                  <a:pt x="146151" y="6767"/>
                </a:lnTo>
                <a:close/>
              </a:path>
              <a:path w="153670" h="139700">
                <a:moveTo>
                  <a:pt x="124776" y="0"/>
                </a:moveTo>
                <a:lnTo>
                  <a:pt x="112706" y="2660"/>
                </a:lnTo>
                <a:lnTo>
                  <a:pt x="103290" y="9044"/>
                </a:lnTo>
                <a:lnTo>
                  <a:pt x="96534" y="16753"/>
                </a:lnTo>
                <a:lnTo>
                  <a:pt x="92442" y="23390"/>
                </a:lnTo>
                <a:lnTo>
                  <a:pt x="101186" y="23390"/>
                </a:lnTo>
                <a:lnTo>
                  <a:pt x="101823" y="21944"/>
                </a:lnTo>
                <a:lnTo>
                  <a:pt x="110864" y="11322"/>
                </a:lnTo>
                <a:lnTo>
                  <a:pt x="124479" y="6767"/>
                </a:lnTo>
                <a:lnTo>
                  <a:pt x="146151" y="6767"/>
                </a:lnTo>
                <a:lnTo>
                  <a:pt x="143039" y="4144"/>
                </a:lnTo>
                <a:lnTo>
                  <a:pt x="133680" y="919"/>
                </a:lnTo>
                <a:lnTo>
                  <a:pt x="1247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89411" y="5425493"/>
            <a:ext cx="46211" cy="86797"/>
          </a:xfrm>
          <a:custGeom>
            <a:avLst/>
            <a:gdLst/>
            <a:ahLst/>
            <a:cxnLst/>
            <a:rect l="l" t="t" r="r" b="b"/>
            <a:pathLst>
              <a:path w="73025" h="137159">
                <a:moveTo>
                  <a:pt x="43835" y="49453"/>
                </a:moveTo>
                <a:lnTo>
                  <a:pt x="26880" y="49453"/>
                </a:lnTo>
                <a:lnTo>
                  <a:pt x="13911" y="101290"/>
                </a:lnTo>
                <a:lnTo>
                  <a:pt x="10957" y="113325"/>
                </a:lnTo>
                <a:lnTo>
                  <a:pt x="10957" y="116138"/>
                </a:lnTo>
                <a:lnTo>
                  <a:pt x="12825" y="124668"/>
                </a:lnTo>
                <a:lnTo>
                  <a:pt x="17854" y="131090"/>
                </a:lnTo>
                <a:lnTo>
                  <a:pt x="25183" y="135137"/>
                </a:lnTo>
                <a:lnTo>
                  <a:pt x="33950" y="136545"/>
                </a:lnTo>
                <a:lnTo>
                  <a:pt x="49860" y="131799"/>
                </a:lnTo>
                <a:lnTo>
                  <a:pt x="51272" y="130518"/>
                </a:lnTo>
                <a:lnTo>
                  <a:pt x="30064" y="130518"/>
                </a:lnTo>
                <a:lnTo>
                  <a:pt x="27081" y="127727"/>
                </a:lnTo>
                <a:lnTo>
                  <a:pt x="27081" y="117845"/>
                </a:lnTo>
                <a:lnTo>
                  <a:pt x="27919" y="113325"/>
                </a:lnTo>
                <a:lnTo>
                  <a:pt x="28357" y="111180"/>
                </a:lnTo>
                <a:lnTo>
                  <a:pt x="43835" y="49453"/>
                </a:lnTo>
                <a:close/>
              </a:path>
              <a:path w="73025" h="137159">
                <a:moveTo>
                  <a:pt x="71351" y="100852"/>
                </a:moveTo>
                <a:lnTo>
                  <a:pt x="65352" y="100852"/>
                </a:lnTo>
                <a:lnTo>
                  <a:pt x="65123" y="101290"/>
                </a:lnTo>
                <a:lnTo>
                  <a:pt x="63416" y="104945"/>
                </a:lnTo>
                <a:lnTo>
                  <a:pt x="58030" y="114652"/>
                </a:lnTo>
                <a:lnTo>
                  <a:pt x="51176" y="122808"/>
                </a:lnTo>
                <a:lnTo>
                  <a:pt x="43234" y="128426"/>
                </a:lnTo>
                <a:lnTo>
                  <a:pt x="34585" y="130518"/>
                </a:lnTo>
                <a:lnTo>
                  <a:pt x="51272" y="130518"/>
                </a:lnTo>
                <a:lnTo>
                  <a:pt x="61598" y="121149"/>
                </a:lnTo>
                <a:lnTo>
                  <a:pt x="68862" y="109970"/>
                </a:lnTo>
                <a:lnTo>
                  <a:pt x="71351" y="103642"/>
                </a:lnTo>
                <a:lnTo>
                  <a:pt x="71351" y="100852"/>
                </a:lnTo>
                <a:close/>
              </a:path>
              <a:path w="73025" h="137159">
                <a:moveTo>
                  <a:pt x="72665" y="41716"/>
                </a:moveTo>
                <a:lnTo>
                  <a:pt x="0" y="41716"/>
                </a:lnTo>
                <a:lnTo>
                  <a:pt x="0" y="49453"/>
                </a:lnTo>
                <a:lnTo>
                  <a:pt x="72665" y="49453"/>
                </a:lnTo>
                <a:lnTo>
                  <a:pt x="72665" y="41716"/>
                </a:lnTo>
                <a:close/>
              </a:path>
              <a:path w="73025" h="137159">
                <a:moveTo>
                  <a:pt x="51377" y="0"/>
                </a:moveTo>
                <a:lnTo>
                  <a:pt x="41690" y="0"/>
                </a:lnTo>
                <a:lnTo>
                  <a:pt x="38472" y="3647"/>
                </a:lnTo>
                <a:lnTo>
                  <a:pt x="36973" y="9248"/>
                </a:lnTo>
                <a:lnTo>
                  <a:pt x="36391" y="11334"/>
                </a:lnTo>
                <a:lnTo>
                  <a:pt x="33860" y="21612"/>
                </a:lnTo>
                <a:lnTo>
                  <a:pt x="28795" y="41716"/>
                </a:lnTo>
                <a:lnTo>
                  <a:pt x="45784" y="41716"/>
                </a:lnTo>
                <a:lnTo>
                  <a:pt x="53761" y="9882"/>
                </a:lnTo>
                <a:lnTo>
                  <a:pt x="53958" y="8809"/>
                </a:lnTo>
                <a:lnTo>
                  <a:pt x="54396" y="7737"/>
                </a:lnTo>
                <a:lnTo>
                  <a:pt x="54396" y="3009"/>
                </a:lnTo>
                <a:lnTo>
                  <a:pt x="513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09995" y="5387684"/>
            <a:ext cx="97244" cy="88404"/>
          </a:xfrm>
          <a:custGeom>
            <a:avLst/>
            <a:gdLst/>
            <a:ahLst/>
            <a:cxnLst/>
            <a:rect l="l" t="t" r="r" b="b"/>
            <a:pathLst>
              <a:path w="153670" h="139700">
                <a:moveTo>
                  <a:pt x="21588" y="101361"/>
                </a:moveTo>
                <a:lnTo>
                  <a:pt x="7711" y="101361"/>
                </a:lnTo>
                <a:lnTo>
                  <a:pt x="0" y="109371"/>
                </a:lnTo>
                <a:lnTo>
                  <a:pt x="0" y="119219"/>
                </a:lnTo>
                <a:lnTo>
                  <a:pt x="2615" y="128379"/>
                </a:lnTo>
                <a:lnTo>
                  <a:pt x="9388" y="134706"/>
                </a:lnTo>
                <a:lnTo>
                  <a:pt x="18706" y="138374"/>
                </a:lnTo>
                <a:lnTo>
                  <a:pt x="28957" y="139558"/>
                </a:lnTo>
                <a:lnTo>
                  <a:pt x="42469" y="136158"/>
                </a:lnTo>
                <a:lnTo>
                  <a:pt x="46914" y="132757"/>
                </a:lnTo>
                <a:lnTo>
                  <a:pt x="20316" y="132757"/>
                </a:lnTo>
                <a:lnTo>
                  <a:pt x="13849" y="128777"/>
                </a:lnTo>
                <a:lnTo>
                  <a:pt x="21550" y="127233"/>
                </a:lnTo>
                <a:lnTo>
                  <a:pt x="28356" y="120764"/>
                </a:lnTo>
                <a:lnTo>
                  <a:pt x="28356" y="103805"/>
                </a:lnTo>
                <a:lnTo>
                  <a:pt x="21588" y="101361"/>
                </a:lnTo>
                <a:close/>
              </a:path>
              <a:path w="153670" h="139700">
                <a:moveTo>
                  <a:pt x="78720" y="116142"/>
                </a:moveTo>
                <a:lnTo>
                  <a:pt x="61337" y="116142"/>
                </a:lnTo>
                <a:lnTo>
                  <a:pt x="65491" y="124605"/>
                </a:lnTo>
                <a:lnTo>
                  <a:pt x="72418" y="132121"/>
                </a:lnTo>
                <a:lnTo>
                  <a:pt x="82115" y="137501"/>
                </a:lnTo>
                <a:lnTo>
                  <a:pt x="94583" y="139558"/>
                </a:lnTo>
                <a:lnTo>
                  <a:pt x="115680" y="133229"/>
                </a:lnTo>
                <a:lnTo>
                  <a:pt x="116148" y="132791"/>
                </a:lnTo>
                <a:lnTo>
                  <a:pt x="95216" y="132791"/>
                </a:lnTo>
                <a:lnTo>
                  <a:pt x="87493" y="131088"/>
                </a:lnTo>
                <a:lnTo>
                  <a:pt x="82226" y="126556"/>
                </a:lnTo>
                <a:lnTo>
                  <a:pt x="79214" y="120056"/>
                </a:lnTo>
                <a:lnTo>
                  <a:pt x="78720" y="116142"/>
                </a:lnTo>
                <a:close/>
              </a:path>
              <a:path w="153670" h="139700">
                <a:moveTo>
                  <a:pt x="143917" y="89032"/>
                </a:moveTo>
                <a:lnTo>
                  <a:pt x="137448" y="89032"/>
                </a:lnTo>
                <a:lnTo>
                  <a:pt x="136813" y="90271"/>
                </a:lnTo>
                <a:lnTo>
                  <a:pt x="136204" y="92412"/>
                </a:lnTo>
                <a:lnTo>
                  <a:pt x="126889" y="112632"/>
                </a:lnTo>
                <a:lnTo>
                  <a:pt x="115587" y="124967"/>
                </a:lnTo>
                <a:lnTo>
                  <a:pt x="104347" y="131119"/>
                </a:lnTo>
                <a:lnTo>
                  <a:pt x="95216" y="132791"/>
                </a:lnTo>
                <a:lnTo>
                  <a:pt x="116148" y="132791"/>
                </a:lnTo>
                <a:lnTo>
                  <a:pt x="131151" y="118727"/>
                </a:lnTo>
                <a:lnTo>
                  <a:pt x="140672" y="102780"/>
                </a:lnTo>
                <a:lnTo>
                  <a:pt x="143826" y="92412"/>
                </a:lnTo>
                <a:lnTo>
                  <a:pt x="143917" y="89032"/>
                </a:lnTo>
                <a:close/>
              </a:path>
              <a:path w="153670" h="139700">
                <a:moveTo>
                  <a:pt x="79651" y="6770"/>
                </a:moveTo>
                <a:lnTo>
                  <a:pt x="58524" y="6770"/>
                </a:lnTo>
                <a:lnTo>
                  <a:pt x="63597" y="7484"/>
                </a:lnTo>
                <a:lnTo>
                  <a:pt x="69054" y="10404"/>
                </a:lnTo>
                <a:lnTo>
                  <a:pt x="73398" y="16649"/>
                </a:lnTo>
                <a:lnTo>
                  <a:pt x="75176" y="27407"/>
                </a:lnTo>
                <a:lnTo>
                  <a:pt x="74176" y="36829"/>
                </a:lnTo>
                <a:lnTo>
                  <a:pt x="58524" y="100761"/>
                </a:lnTo>
                <a:lnTo>
                  <a:pt x="29267" y="132757"/>
                </a:lnTo>
                <a:lnTo>
                  <a:pt x="46914" y="132757"/>
                </a:lnTo>
                <a:lnTo>
                  <a:pt x="52424" y="128541"/>
                </a:lnTo>
                <a:lnTo>
                  <a:pt x="58741" y="120578"/>
                </a:lnTo>
                <a:lnTo>
                  <a:pt x="61337" y="116142"/>
                </a:lnTo>
                <a:lnTo>
                  <a:pt x="78720" y="116142"/>
                </a:lnTo>
                <a:lnTo>
                  <a:pt x="78254" y="112452"/>
                </a:lnTo>
                <a:lnTo>
                  <a:pt x="78596" y="107270"/>
                </a:lnTo>
                <a:lnTo>
                  <a:pt x="79626" y="101361"/>
                </a:lnTo>
                <a:lnTo>
                  <a:pt x="81256" y="94354"/>
                </a:lnTo>
                <a:lnTo>
                  <a:pt x="83524" y="85346"/>
                </a:lnTo>
                <a:lnTo>
                  <a:pt x="93982" y="43158"/>
                </a:lnTo>
                <a:lnTo>
                  <a:pt x="96486" y="34081"/>
                </a:lnTo>
                <a:lnTo>
                  <a:pt x="101177" y="23420"/>
                </a:lnTo>
                <a:lnTo>
                  <a:pt x="92436" y="23420"/>
                </a:lnTo>
                <a:lnTo>
                  <a:pt x="85236" y="11180"/>
                </a:lnTo>
                <a:lnTo>
                  <a:pt x="79651" y="6770"/>
                </a:lnTo>
                <a:close/>
              </a:path>
              <a:path w="153670" h="139700">
                <a:moveTo>
                  <a:pt x="59157" y="0"/>
                </a:moveTo>
                <a:lnTo>
                  <a:pt x="22315" y="20835"/>
                </a:lnTo>
                <a:lnTo>
                  <a:pt x="9525" y="50526"/>
                </a:lnTo>
                <a:lnTo>
                  <a:pt x="15693" y="50526"/>
                </a:lnTo>
                <a:lnTo>
                  <a:pt x="16629" y="49925"/>
                </a:lnTo>
                <a:lnTo>
                  <a:pt x="17230" y="47146"/>
                </a:lnTo>
                <a:lnTo>
                  <a:pt x="26638" y="27054"/>
                </a:lnTo>
                <a:lnTo>
                  <a:pt x="37889" y="14706"/>
                </a:lnTo>
                <a:lnTo>
                  <a:pt x="49135" y="8484"/>
                </a:lnTo>
                <a:lnTo>
                  <a:pt x="58524" y="6770"/>
                </a:lnTo>
                <a:lnTo>
                  <a:pt x="79651" y="6770"/>
                </a:lnTo>
                <a:lnTo>
                  <a:pt x="76247" y="4083"/>
                </a:lnTo>
                <a:lnTo>
                  <a:pt x="67033" y="799"/>
                </a:lnTo>
                <a:lnTo>
                  <a:pt x="59157" y="0"/>
                </a:lnTo>
                <a:close/>
              </a:path>
              <a:path w="153670" h="139700">
                <a:moveTo>
                  <a:pt x="146126" y="6770"/>
                </a:moveTo>
                <a:lnTo>
                  <a:pt x="133424" y="6770"/>
                </a:lnTo>
                <a:lnTo>
                  <a:pt x="139895" y="10792"/>
                </a:lnTo>
                <a:lnTo>
                  <a:pt x="131245" y="12329"/>
                </a:lnTo>
                <a:lnTo>
                  <a:pt x="125086" y="20040"/>
                </a:lnTo>
                <a:lnTo>
                  <a:pt x="125086" y="32332"/>
                </a:lnTo>
                <a:lnTo>
                  <a:pt x="128465" y="38200"/>
                </a:lnTo>
                <a:lnTo>
                  <a:pt x="143581" y="38200"/>
                </a:lnTo>
                <a:lnTo>
                  <a:pt x="153432" y="32668"/>
                </a:lnTo>
                <a:lnTo>
                  <a:pt x="153342" y="20040"/>
                </a:lnTo>
                <a:lnTo>
                  <a:pt x="150416" y="10392"/>
                </a:lnTo>
                <a:lnTo>
                  <a:pt x="146126" y="6770"/>
                </a:lnTo>
                <a:close/>
              </a:path>
              <a:path w="153670" h="139700">
                <a:moveTo>
                  <a:pt x="124776" y="0"/>
                </a:moveTo>
                <a:lnTo>
                  <a:pt x="112706" y="2665"/>
                </a:lnTo>
                <a:lnTo>
                  <a:pt x="103292" y="9059"/>
                </a:lnTo>
                <a:lnTo>
                  <a:pt x="96535" y="16778"/>
                </a:lnTo>
                <a:lnTo>
                  <a:pt x="92436" y="23420"/>
                </a:lnTo>
                <a:lnTo>
                  <a:pt x="101177" y="23420"/>
                </a:lnTo>
                <a:lnTo>
                  <a:pt x="101824" y="21949"/>
                </a:lnTo>
                <a:lnTo>
                  <a:pt x="110865" y="11325"/>
                </a:lnTo>
                <a:lnTo>
                  <a:pt x="124477" y="6770"/>
                </a:lnTo>
                <a:lnTo>
                  <a:pt x="146126" y="6770"/>
                </a:lnTo>
                <a:lnTo>
                  <a:pt x="143039" y="4163"/>
                </a:lnTo>
                <a:lnTo>
                  <a:pt x="133680" y="925"/>
                </a:lnTo>
                <a:lnTo>
                  <a:pt x="1247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21362" y="5418133"/>
            <a:ext cx="46211" cy="86797"/>
          </a:xfrm>
          <a:custGeom>
            <a:avLst/>
            <a:gdLst/>
            <a:ahLst/>
            <a:cxnLst/>
            <a:rect l="l" t="t" r="r" b="b"/>
            <a:pathLst>
              <a:path w="73025" h="137159">
                <a:moveTo>
                  <a:pt x="43836" y="49461"/>
                </a:moveTo>
                <a:lnTo>
                  <a:pt x="26880" y="49461"/>
                </a:lnTo>
                <a:lnTo>
                  <a:pt x="13908" y="101297"/>
                </a:lnTo>
                <a:lnTo>
                  <a:pt x="12872" y="105587"/>
                </a:lnTo>
                <a:lnTo>
                  <a:pt x="10957" y="113325"/>
                </a:lnTo>
                <a:lnTo>
                  <a:pt x="10957" y="116104"/>
                </a:lnTo>
                <a:lnTo>
                  <a:pt x="12825" y="124657"/>
                </a:lnTo>
                <a:lnTo>
                  <a:pt x="17854" y="131088"/>
                </a:lnTo>
                <a:lnTo>
                  <a:pt x="25183" y="135137"/>
                </a:lnTo>
                <a:lnTo>
                  <a:pt x="33952" y="136545"/>
                </a:lnTo>
                <a:lnTo>
                  <a:pt x="49862" y="131794"/>
                </a:lnTo>
                <a:lnTo>
                  <a:pt x="51272" y="130514"/>
                </a:lnTo>
                <a:lnTo>
                  <a:pt x="30064" y="130514"/>
                </a:lnTo>
                <a:lnTo>
                  <a:pt x="27077" y="127735"/>
                </a:lnTo>
                <a:lnTo>
                  <a:pt x="27077" y="117852"/>
                </a:lnTo>
                <a:lnTo>
                  <a:pt x="27919" y="113325"/>
                </a:lnTo>
                <a:lnTo>
                  <a:pt x="28357" y="111180"/>
                </a:lnTo>
                <a:lnTo>
                  <a:pt x="43836" y="49461"/>
                </a:lnTo>
                <a:close/>
              </a:path>
              <a:path w="73025" h="137159">
                <a:moveTo>
                  <a:pt x="71358" y="100859"/>
                </a:moveTo>
                <a:lnTo>
                  <a:pt x="65354" y="100859"/>
                </a:lnTo>
                <a:lnTo>
                  <a:pt x="65123" y="101297"/>
                </a:lnTo>
                <a:lnTo>
                  <a:pt x="63416" y="104919"/>
                </a:lnTo>
                <a:lnTo>
                  <a:pt x="58030" y="114642"/>
                </a:lnTo>
                <a:lnTo>
                  <a:pt x="51176" y="122804"/>
                </a:lnTo>
                <a:lnTo>
                  <a:pt x="43234" y="128423"/>
                </a:lnTo>
                <a:lnTo>
                  <a:pt x="34585" y="130514"/>
                </a:lnTo>
                <a:lnTo>
                  <a:pt x="51272" y="130514"/>
                </a:lnTo>
                <a:lnTo>
                  <a:pt x="61602" y="121134"/>
                </a:lnTo>
                <a:lnTo>
                  <a:pt x="68869" y="109953"/>
                </a:lnTo>
                <a:lnTo>
                  <a:pt x="71358" y="103639"/>
                </a:lnTo>
                <a:lnTo>
                  <a:pt x="71358" y="100859"/>
                </a:lnTo>
                <a:close/>
              </a:path>
              <a:path w="73025" h="137159">
                <a:moveTo>
                  <a:pt x="72661" y="41689"/>
                </a:moveTo>
                <a:lnTo>
                  <a:pt x="0" y="41689"/>
                </a:lnTo>
                <a:lnTo>
                  <a:pt x="0" y="49461"/>
                </a:lnTo>
                <a:lnTo>
                  <a:pt x="72661" y="49461"/>
                </a:lnTo>
                <a:lnTo>
                  <a:pt x="72661" y="41689"/>
                </a:lnTo>
                <a:close/>
              </a:path>
              <a:path w="73025" h="137159">
                <a:moveTo>
                  <a:pt x="51379" y="0"/>
                </a:moveTo>
                <a:lnTo>
                  <a:pt x="41690" y="0"/>
                </a:lnTo>
                <a:lnTo>
                  <a:pt x="38480" y="3655"/>
                </a:lnTo>
                <a:lnTo>
                  <a:pt x="36973" y="9248"/>
                </a:lnTo>
                <a:lnTo>
                  <a:pt x="36391" y="11318"/>
                </a:lnTo>
                <a:lnTo>
                  <a:pt x="33860" y="21596"/>
                </a:lnTo>
                <a:lnTo>
                  <a:pt x="28795" y="41689"/>
                </a:lnTo>
                <a:lnTo>
                  <a:pt x="45780" y="41689"/>
                </a:lnTo>
                <a:lnTo>
                  <a:pt x="53761" y="9889"/>
                </a:lnTo>
                <a:lnTo>
                  <a:pt x="53958" y="8817"/>
                </a:lnTo>
                <a:lnTo>
                  <a:pt x="54396" y="7745"/>
                </a:lnTo>
                <a:lnTo>
                  <a:pt x="54396" y="3017"/>
                </a:lnTo>
                <a:lnTo>
                  <a:pt x="513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88975" y="5469089"/>
            <a:ext cx="92020" cy="0"/>
          </a:xfrm>
          <a:custGeom>
            <a:avLst/>
            <a:gdLst/>
            <a:ahLst/>
            <a:cxnLst/>
            <a:rect l="l" t="t" r="r" b="b"/>
            <a:pathLst>
              <a:path w="145415">
                <a:moveTo>
                  <a:pt x="0" y="0"/>
                </a:moveTo>
                <a:lnTo>
                  <a:pt x="145361" y="0"/>
                </a:lnTo>
              </a:path>
            </a:pathLst>
          </a:custGeom>
          <a:ln w="105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10734" y="5412835"/>
            <a:ext cx="49828" cy="90413"/>
          </a:xfrm>
          <a:custGeom>
            <a:avLst/>
            <a:gdLst/>
            <a:ahLst/>
            <a:cxnLst/>
            <a:rect l="l" t="t" r="r" b="b"/>
            <a:pathLst>
              <a:path w="78740" h="142875">
                <a:moveTo>
                  <a:pt x="78258" y="135000"/>
                </a:moveTo>
                <a:lnTo>
                  <a:pt x="1511" y="135000"/>
                </a:lnTo>
                <a:lnTo>
                  <a:pt x="1511" y="142738"/>
                </a:lnTo>
                <a:lnTo>
                  <a:pt x="30980" y="142009"/>
                </a:lnTo>
                <a:lnTo>
                  <a:pt x="78258" y="142009"/>
                </a:lnTo>
                <a:lnTo>
                  <a:pt x="78258" y="135000"/>
                </a:lnTo>
                <a:close/>
              </a:path>
              <a:path w="78740" h="142875">
                <a:moveTo>
                  <a:pt x="78258" y="142009"/>
                </a:moveTo>
                <a:lnTo>
                  <a:pt x="47945" y="142009"/>
                </a:lnTo>
                <a:lnTo>
                  <a:pt x="78258" y="142738"/>
                </a:lnTo>
                <a:lnTo>
                  <a:pt x="78258" y="142009"/>
                </a:lnTo>
                <a:close/>
              </a:path>
              <a:path w="78740" h="142875">
                <a:moveTo>
                  <a:pt x="48597" y="15475"/>
                </a:moveTo>
                <a:lnTo>
                  <a:pt x="31170" y="15475"/>
                </a:lnTo>
                <a:lnTo>
                  <a:pt x="31170" y="135000"/>
                </a:lnTo>
                <a:lnTo>
                  <a:pt x="48597" y="135000"/>
                </a:lnTo>
                <a:lnTo>
                  <a:pt x="48597" y="15475"/>
                </a:lnTo>
                <a:close/>
              </a:path>
              <a:path w="78740" h="142875">
                <a:moveTo>
                  <a:pt x="48159" y="0"/>
                </a:moveTo>
                <a:lnTo>
                  <a:pt x="42128" y="0"/>
                </a:lnTo>
                <a:lnTo>
                  <a:pt x="30989" y="7860"/>
                </a:lnTo>
                <a:lnTo>
                  <a:pt x="19217" y="11959"/>
                </a:lnTo>
                <a:lnTo>
                  <a:pt x="8368" y="13520"/>
                </a:lnTo>
                <a:lnTo>
                  <a:pt x="0" y="13768"/>
                </a:lnTo>
                <a:lnTo>
                  <a:pt x="0" y="21479"/>
                </a:lnTo>
                <a:lnTo>
                  <a:pt x="5386" y="21385"/>
                </a:lnTo>
                <a:lnTo>
                  <a:pt x="13087" y="20728"/>
                </a:lnTo>
                <a:lnTo>
                  <a:pt x="22036" y="18946"/>
                </a:lnTo>
                <a:lnTo>
                  <a:pt x="31170" y="15475"/>
                </a:lnTo>
                <a:lnTo>
                  <a:pt x="48597" y="15475"/>
                </a:lnTo>
                <a:lnTo>
                  <a:pt x="48597" y="196"/>
                </a:lnTo>
                <a:lnTo>
                  <a:pt x="48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94602" y="5397054"/>
            <a:ext cx="97244" cy="88404"/>
          </a:xfrm>
          <a:custGeom>
            <a:avLst/>
            <a:gdLst/>
            <a:ahLst/>
            <a:cxnLst/>
            <a:rect l="l" t="t" r="r" b="b"/>
            <a:pathLst>
              <a:path w="153670" h="139700">
                <a:moveTo>
                  <a:pt x="21551" y="101335"/>
                </a:moveTo>
                <a:lnTo>
                  <a:pt x="7670" y="101335"/>
                </a:lnTo>
                <a:lnTo>
                  <a:pt x="0" y="109337"/>
                </a:lnTo>
                <a:lnTo>
                  <a:pt x="0" y="119227"/>
                </a:lnTo>
                <a:lnTo>
                  <a:pt x="2615" y="128379"/>
                </a:lnTo>
                <a:lnTo>
                  <a:pt x="9388" y="134694"/>
                </a:lnTo>
                <a:lnTo>
                  <a:pt x="18706" y="138352"/>
                </a:lnTo>
                <a:lnTo>
                  <a:pt x="28958" y="139532"/>
                </a:lnTo>
                <a:lnTo>
                  <a:pt x="42450" y="136136"/>
                </a:lnTo>
                <a:lnTo>
                  <a:pt x="46858" y="132765"/>
                </a:lnTo>
                <a:lnTo>
                  <a:pt x="20308" y="132765"/>
                </a:lnTo>
                <a:lnTo>
                  <a:pt x="13839" y="128739"/>
                </a:lnTo>
                <a:lnTo>
                  <a:pt x="21551" y="127206"/>
                </a:lnTo>
                <a:lnTo>
                  <a:pt x="28319" y="120738"/>
                </a:lnTo>
                <a:lnTo>
                  <a:pt x="28319" y="103812"/>
                </a:lnTo>
                <a:lnTo>
                  <a:pt x="21551" y="101335"/>
                </a:lnTo>
                <a:close/>
              </a:path>
              <a:path w="153670" h="139700">
                <a:moveTo>
                  <a:pt x="78719" y="116115"/>
                </a:moveTo>
                <a:lnTo>
                  <a:pt x="61292" y="116115"/>
                </a:lnTo>
                <a:lnTo>
                  <a:pt x="65448" y="124579"/>
                </a:lnTo>
                <a:lnTo>
                  <a:pt x="72380" y="132095"/>
                </a:lnTo>
                <a:lnTo>
                  <a:pt x="82089" y="137475"/>
                </a:lnTo>
                <a:lnTo>
                  <a:pt x="94575" y="139532"/>
                </a:lnTo>
                <a:lnTo>
                  <a:pt x="115671" y="133202"/>
                </a:lnTo>
                <a:lnTo>
                  <a:pt x="116137" y="132765"/>
                </a:lnTo>
                <a:lnTo>
                  <a:pt x="95183" y="132765"/>
                </a:lnTo>
                <a:lnTo>
                  <a:pt x="87474" y="131062"/>
                </a:lnTo>
                <a:lnTo>
                  <a:pt x="82217" y="126529"/>
                </a:lnTo>
                <a:lnTo>
                  <a:pt x="79211" y="120030"/>
                </a:lnTo>
                <a:lnTo>
                  <a:pt x="78719" y="116115"/>
                </a:lnTo>
                <a:close/>
              </a:path>
              <a:path w="153670" h="139700">
                <a:moveTo>
                  <a:pt x="79661" y="6770"/>
                </a:moveTo>
                <a:lnTo>
                  <a:pt x="58512" y="6770"/>
                </a:lnTo>
                <a:lnTo>
                  <a:pt x="63578" y="7480"/>
                </a:lnTo>
                <a:lnTo>
                  <a:pt x="69032" y="10383"/>
                </a:lnTo>
                <a:lnTo>
                  <a:pt x="73393" y="16641"/>
                </a:lnTo>
                <a:lnTo>
                  <a:pt x="75176" y="27415"/>
                </a:lnTo>
                <a:lnTo>
                  <a:pt x="74175" y="36835"/>
                </a:lnTo>
                <a:lnTo>
                  <a:pt x="58512" y="100735"/>
                </a:lnTo>
                <a:lnTo>
                  <a:pt x="29256" y="132765"/>
                </a:lnTo>
                <a:lnTo>
                  <a:pt x="46858" y="132765"/>
                </a:lnTo>
                <a:lnTo>
                  <a:pt x="52402" y="128525"/>
                </a:lnTo>
                <a:lnTo>
                  <a:pt x="58716" y="120563"/>
                </a:lnTo>
                <a:lnTo>
                  <a:pt x="61292" y="116115"/>
                </a:lnTo>
                <a:lnTo>
                  <a:pt x="78719" y="116115"/>
                </a:lnTo>
                <a:lnTo>
                  <a:pt x="78254" y="112426"/>
                </a:lnTo>
                <a:lnTo>
                  <a:pt x="78596" y="107244"/>
                </a:lnTo>
                <a:lnTo>
                  <a:pt x="79621" y="101335"/>
                </a:lnTo>
                <a:lnTo>
                  <a:pt x="81239" y="94328"/>
                </a:lnTo>
                <a:lnTo>
                  <a:pt x="93974" y="43132"/>
                </a:lnTo>
                <a:lnTo>
                  <a:pt x="96467" y="34070"/>
                </a:lnTo>
                <a:lnTo>
                  <a:pt x="101178" y="23393"/>
                </a:lnTo>
                <a:lnTo>
                  <a:pt x="92396" y="23393"/>
                </a:lnTo>
                <a:lnTo>
                  <a:pt x="85219" y="11158"/>
                </a:lnTo>
                <a:lnTo>
                  <a:pt x="79661" y="6770"/>
                </a:lnTo>
                <a:close/>
              </a:path>
              <a:path w="153670" h="139700">
                <a:moveTo>
                  <a:pt x="143873" y="89032"/>
                </a:moveTo>
                <a:lnTo>
                  <a:pt x="137414" y="89032"/>
                </a:lnTo>
                <a:lnTo>
                  <a:pt x="136805" y="90240"/>
                </a:lnTo>
                <a:lnTo>
                  <a:pt x="136204" y="92419"/>
                </a:lnTo>
                <a:lnTo>
                  <a:pt x="126885" y="112636"/>
                </a:lnTo>
                <a:lnTo>
                  <a:pt x="115578" y="124959"/>
                </a:lnTo>
                <a:lnTo>
                  <a:pt x="104330" y="131098"/>
                </a:lnTo>
                <a:lnTo>
                  <a:pt x="95183" y="132765"/>
                </a:lnTo>
                <a:lnTo>
                  <a:pt x="116137" y="132765"/>
                </a:lnTo>
                <a:lnTo>
                  <a:pt x="131129" y="118698"/>
                </a:lnTo>
                <a:lnTo>
                  <a:pt x="140634" y="102750"/>
                </a:lnTo>
                <a:lnTo>
                  <a:pt x="143772" y="92419"/>
                </a:lnTo>
                <a:lnTo>
                  <a:pt x="143873" y="89032"/>
                </a:lnTo>
                <a:close/>
              </a:path>
              <a:path w="153670" h="139700">
                <a:moveTo>
                  <a:pt x="59147" y="0"/>
                </a:moveTo>
                <a:lnTo>
                  <a:pt x="22304" y="20832"/>
                </a:lnTo>
                <a:lnTo>
                  <a:pt x="9513" y="50499"/>
                </a:lnTo>
                <a:lnTo>
                  <a:pt x="15681" y="50499"/>
                </a:lnTo>
                <a:lnTo>
                  <a:pt x="16617" y="49899"/>
                </a:lnTo>
                <a:lnTo>
                  <a:pt x="17226" y="47120"/>
                </a:lnTo>
                <a:lnTo>
                  <a:pt x="26611" y="27046"/>
                </a:lnTo>
                <a:lnTo>
                  <a:pt x="37856" y="14706"/>
                </a:lnTo>
                <a:lnTo>
                  <a:pt x="49107" y="8485"/>
                </a:lnTo>
                <a:lnTo>
                  <a:pt x="58512" y="6770"/>
                </a:lnTo>
                <a:lnTo>
                  <a:pt x="79661" y="6770"/>
                </a:lnTo>
                <a:lnTo>
                  <a:pt x="76239" y="4069"/>
                </a:lnTo>
                <a:lnTo>
                  <a:pt x="67025" y="795"/>
                </a:lnTo>
                <a:lnTo>
                  <a:pt x="59147" y="0"/>
                </a:lnTo>
                <a:close/>
              </a:path>
              <a:path w="153670" h="139700">
                <a:moveTo>
                  <a:pt x="146141" y="6770"/>
                </a:moveTo>
                <a:lnTo>
                  <a:pt x="133391" y="6770"/>
                </a:lnTo>
                <a:lnTo>
                  <a:pt x="139857" y="10758"/>
                </a:lnTo>
                <a:lnTo>
                  <a:pt x="131246" y="12303"/>
                </a:lnTo>
                <a:lnTo>
                  <a:pt x="125074" y="20006"/>
                </a:lnTo>
                <a:lnTo>
                  <a:pt x="125074" y="32339"/>
                </a:lnTo>
                <a:lnTo>
                  <a:pt x="128466" y="38208"/>
                </a:lnTo>
                <a:lnTo>
                  <a:pt x="143574" y="38208"/>
                </a:lnTo>
                <a:lnTo>
                  <a:pt x="153432" y="32641"/>
                </a:lnTo>
                <a:lnTo>
                  <a:pt x="153339" y="20006"/>
                </a:lnTo>
                <a:lnTo>
                  <a:pt x="150425" y="10379"/>
                </a:lnTo>
                <a:lnTo>
                  <a:pt x="146141" y="6770"/>
                </a:lnTo>
                <a:close/>
              </a:path>
              <a:path w="153670" h="139700">
                <a:moveTo>
                  <a:pt x="124776" y="0"/>
                </a:moveTo>
                <a:lnTo>
                  <a:pt x="112689" y="2661"/>
                </a:lnTo>
                <a:lnTo>
                  <a:pt x="103270" y="9046"/>
                </a:lnTo>
                <a:lnTo>
                  <a:pt x="96509" y="16756"/>
                </a:lnTo>
                <a:lnTo>
                  <a:pt x="92396" y="23393"/>
                </a:lnTo>
                <a:lnTo>
                  <a:pt x="101178" y="23393"/>
                </a:lnTo>
                <a:lnTo>
                  <a:pt x="101816" y="21946"/>
                </a:lnTo>
                <a:lnTo>
                  <a:pt x="110860" y="11325"/>
                </a:lnTo>
                <a:lnTo>
                  <a:pt x="124473" y="6770"/>
                </a:lnTo>
                <a:lnTo>
                  <a:pt x="146141" y="6770"/>
                </a:lnTo>
                <a:lnTo>
                  <a:pt x="143026" y="4147"/>
                </a:lnTo>
                <a:lnTo>
                  <a:pt x="133665" y="920"/>
                </a:lnTo>
                <a:lnTo>
                  <a:pt x="1247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05948" y="5427486"/>
            <a:ext cx="46211" cy="86797"/>
          </a:xfrm>
          <a:custGeom>
            <a:avLst/>
            <a:gdLst/>
            <a:ahLst/>
            <a:cxnLst/>
            <a:rect l="l" t="t" r="r" b="b"/>
            <a:pathLst>
              <a:path w="73025" h="137159">
                <a:moveTo>
                  <a:pt x="43869" y="49461"/>
                </a:moveTo>
                <a:lnTo>
                  <a:pt x="26880" y="49461"/>
                </a:lnTo>
                <a:lnTo>
                  <a:pt x="13919" y="101290"/>
                </a:lnTo>
                <a:lnTo>
                  <a:pt x="12901" y="105580"/>
                </a:lnTo>
                <a:lnTo>
                  <a:pt x="10957" y="113325"/>
                </a:lnTo>
                <a:lnTo>
                  <a:pt x="10957" y="116138"/>
                </a:lnTo>
                <a:lnTo>
                  <a:pt x="12829" y="124671"/>
                </a:lnTo>
                <a:lnTo>
                  <a:pt x="17869" y="131092"/>
                </a:lnTo>
                <a:lnTo>
                  <a:pt x="25209" y="135138"/>
                </a:lnTo>
                <a:lnTo>
                  <a:pt x="33985" y="136545"/>
                </a:lnTo>
                <a:lnTo>
                  <a:pt x="49894" y="131799"/>
                </a:lnTo>
                <a:lnTo>
                  <a:pt x="51310" y="130514"/>
                </a:lnTo>
                <a:lnTo>
                  <a:pt x="30099" y="130514"/>
                </a:lnTo>
                <a:lnTo>
                  <a:pt x="27110" y="127727"/>
                </a:lnTo>
                <a:lnTo>
                  <a:pt x="27110" y="117845"/>
                </a:lnTo>
                <a:lnTo>
                  <a:pt x="27953" y="113325"/>
                </a:lnTo>
                <a:lnTo>
                  <a:pt x="28380" y="111180"/>
                </a:lnTo>
                <a:lnTo>
                  <a:pt x="43869" y="49487"/>
                </a:lnTo>
                <a:close/>
              </a:path>
              <a:path w="73025" h="137159">
                <a:moveTo>
                  <a:pt x="71385" y="100859"/>
                </a:moveTo>
                <a:lnTo>
                  <a:pt x="65387" y="100859"/>
                </a:lnTo>
                <a:lnTo>
                  <a:pt x="65145" y="101290"/>
                </a:lnTo>
                <a:lnTo>
                  <a:pt x="63437" y="104945"/>
                </a:lnTo>
                <a:lnTo>
                  <a:pt x="58054" y="114650"/>
                </a:lnTo>
                <a:lnTo>
                  <a:pt x="51203" y="122805"/>
                </a:lnTo>
                <a:lnTo>
                  <a:pt x="43265" y="128422"/>
                </a:lnTo>
                <a:lnTo>
                  <a:pt x="34620" y="130514"/>
                </a:lnTo>
                <a:lnTo>
                  <a:pt x="51310" y="130514"/>
                </a:lnTo>
                <a:lnTo>
                  <a:pt x="61632" y="121147"/>
                </a:lnTo>
                <a:lnTo>
                  <a:pt x="68896" y="109967"/>
                </a:lnTo>
                <a:lnTo>
                  <a:pt x="71385" y="103638"/>
                </a:lnTo>
                <a:lnTo>
                  <a:pt x="71385" y="100859"/>
                </a:lnTo>
                <a:close/>
              </a:path>
              <a:path w="73025" h="137159">
                <a:moveTo>
                  <a:pt x="72688" y="41716"/>
                </a:moveTo>
                <a:lnTo>
                  <a:pt x="0" y="41716"/>
                </a:lnTo>
                <a:lnTo>
                  <a:pt x="0" y="49461"/>
                </a:lnTo>
                <a:lnTo>
                  <a:pt x="72688" y="49461"/>
                </a:lnTo>
                <a:lnTo>
                  <a:pt x="72688" y="41716"/>
                </a:lnTo>
                <a:close/>
              </a:path>
              <a:path w="73025" h="137159">
                <a:moveTo>
                  <a:pt x="51408" y="0"/>
                </a:moveTo>
                <a:lnTo>
                  <a:pt x="41724" y="0"/>
                </a:lnTo>
                <a:lnTo>
                  <a:pt x="38506" y="3655"/>
                </a:lnTo>
                <a:lnTo>
                  <a:pt x="36995" y="9248"/>
                </a:lnTo>
                <a:lnTo>
                  <a:pt x="36410" y="11333"/>
                </a:lnTo>
                <a:lnTo>
                  <a:pt x="33873" y="21612"/>
                </a:lnTo>
                <a:lnTo>
                  <a:pt x="28818" y="41716"/>
                </a:lnTo>
                <a:lnTo>
                  <a:pt x="45815" y="41716"/>
                </a:lnTo>
                <a:lnTo>
                  <a:pt x="53750" y="9882"/>
                </a:lnTo>
                <a:lnTo>
                  <a:pt x="53991" y="8809"/>
                </a:lnTo>
                <a:lnTo>
                  <a:pt x="54422" y="7737"/>
                </a:lnTo>
                <a:lnTo>
                  <a:pt x="54422" y="3009"/>
                </a:lnTo>
                <a:lnTo>
                  <a:pt x="514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18543" y="5481792"/>
            <a:ext cx="0" cy="47015"/>
          </a:xfrm>
          <a:custGeom>
            <a:avLst/>
            <a:gdLst/>
            <a:ahLst/>
            <a:cxnLst/>
            <a:rect l="l" t="t" r="r" b="b"/>
            <a:pathLst>
              <a:path h="74295">
                <a:moveTo>
                  <a:pt x="0" y="0"/>
                </a:moveTo>
                <a:lnTo>
                  <a:pt x="0" y="73950"/>
                </a:lnTo>
              </a:path>
            </a:pathLst>
          </a:custGeom>
          <a:ln w="10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68385" y="5478450"/>
            <a:ext cx="100459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290" y="0"/>
                </a:lnTo>
              </a:path>
            </a:pathLst>
          </a:custGeom>
          <a:ln w="105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18543" y="5428311"/>
            <a:ext cx="0" cy="47015"/>
          </a:xfrm>
          <a:custGeom>
            <a:avLst/>
            <a:gdLst/>
            <a:ahLst/>
            <a:cxnLst/>
            <a:rect l="l" t="t" r="r" b="b"/>
            <a:pathLst>
              <a:path h="74295">
                <a:moveTo>
                  <a:pt x="0" y="0"/>
                </a:moveTo>
                <a:lnTo>
                  <a:pt x="0" y="73954"/>
                </a:lnTo>
              </a:path>
            </a:pathLst>
          </a:custGeom>
          <a:ln w="10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93154" y="5422181"/>
            <a:ext cx="49828" cy="90413"/>
          </a:xfrm>
          <a:custGeom>
            <a:avLst/>
            <a:gdLst/>
            <a:ahLst/>
            <a:cxnLst/>
            <a:rect l="l" t="t" r="r" b="b"/>
            <a:pathLst>
              <a:path w="78740" h="142875">
                <a:moveTo>
                  <a:pt x="78254" y="135046"/>
                </a:moveTo>
                <a:lnTo>
                  <a:pt x="1507" y="135046"/>
                </a:lnTo>
                <a:lnTo>
                  <a:pt x="1507" y="142783"/>
                </a:lnTo>
                <a:lnTo>
                  <a:pt x="7990" y="142546"/>
                </a:lnTo>
                <a:lnTo>
                  <a:pt x="30977" y="142014"/>
                </a:lnTo>
                <a:lnTo>
                  <a:pt x="78254" y="142014"/>
                </a:lnTo>
                <a:lnTo>
                  <a:pt x="78254" y="135046"/>
                </a:lnTo>
                <a:close/>
              </a:path>
              <a:path w="78740" h="142875">
                <a:moveTo>
                  <a:pt x="78254" y="142014"/>
                </a:moveTo>
                <a:lnTo>
                  <a:pt x="47943" y="142014"/>
                </a:lnTo>
                <a:lnTo>
                  <a:pt x="78254" y="142783"/>
                </a:lnTo>
                <a:lnTo>
                  <a:pt x="78254" y="142014"/>
                </a:lnTo>
                <a:close/>
              </a:path>
              <a:path w="78740" h="142875">
                <a:moveTo>
                  <a:pt x="48595" y="15486"/>
                </a:moveTo>
                <a:lnTo>
                  <a:pt x="31167" y="15486"/>
                </a:lnTo>
                <a:lnTo>
                  <a:pt x="31167" y="135046"/>
                </a:lnTo>
                <a:lnTo>
                  <a:pt x="48595" y="135046"/>
                </a:lnTo>
                <a:lnTo>
                  <a:pt x="48595" y="15486"/>
                </a:lnTo>
                <a:close/>
              </a:path>
              <a:path w="78740" h="142875">
                <a:moveTo>
                  <a:pt x="48157" y="0"/>
                </a:moveTo>
                <a:lnTo>
                  <a:pt x="42124" y="0"/>
                </a:lnTo>
                <a:lnTo>
                  <a:pt x="30987" y="7878"/>
                </a:lnTo>
                <a:lnTo>
                  <a:pt x="19218" y="11979"/>
                </a:lnTo>
                <a:lnTo>
                  <a:pt x="8370" y="13534"/>
                </a:lnTo>
                <a:lnTo>
                  <a:pt x="0" y="13779"/>
                </a:lnTo>
                <a:lnTo>
                  <a:pt x="0" y="21516"/>
                </a:lnTo>
                <a:lnTo>
                  <a:pt x="5384" y="21422"/>
                </a:lnTo>
                <a:lnTo>
                  <a:pt x="13083" y="20763"/>
                </a:lnTo>
                <a:lnTo>
                  <a:pt x="22032" y="18972"/>
                </a:lnTo>
                <a:lnTo>
                  <a:pt x="31167" y="15486"/>
                </a:lnTo>
                <a:lnTo>
                  <a:pt x="48595" y="15486"/>
                </a:lnTo>
                <a:lnTo>
                  <a:pt x="48595" y="207"/>
                </a:lnTo>
                <a:lnTo>
                  <a:pt x="481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97594" y="1635810"/>
            <a:ext cx="90011" cy="126176"/>
          </a:xfrm>
          <a:custGeom>
            <a:avLst/>
            <a:gdLst/>
            <a:ahLst/>
            <a:cxnLst/>
            <a:rect l="l" t="t" r="r" b="b"/>
            <a:pathLst>
              <a:path w="142240" h="199389">
                <a:moveTo>
                  <a:pt x="26809" y="152458"/>
                </a:moveTo>
                <a:lnTo>
                  <a:pt x="23723" y="152458"/>
                </a:lnTo>
                <a:lnTo>
                  <a:pt x="18044" y="153468"/>
                </a:lnTo>
                <a:lnTo>
                  <a:pt x="12443" y="156822"/>
                </a:lnTo>
                <a:lnTo>
                  <a:pt x="8168" y="163004"/>
                </a:lnTo>
                <a:lnTo>
                  <a:pt x="6466" y="172499"/>
                </a:lnTo>
                <a:lnTo>
                  <a:pt x="8886" y="183176"/>
                </a:lnTo>
                <a:lnTo>
                  <a:pt x="15641" y="191670"/>
                </a:lnTo>
                <a:lnTo>
                  <a:pt x="25977" y="197280"/>
                </a:lnTo>
                <a:lnTo>
                  <a:pt x="39141" y="199306"/>
                </a:lnTo>
                <a:lnTo>
                  <a:pt x="62582" y="194380"/>
                </a:lnTo>
                <a:lnTo>
                  <a:pt x="65501" y="192535"/>
                </a:lnTo>
                <a:lnTo>
                  <a:pt x="39141" y="192535"/>
                </a:lnTo>
                <a:lnTo>
                  <a:pt x="34410" y="192202"/>
                </a:lnTo>
                <a:lnTo>
                  <a:pt x="27792" y="190569"/>
                </a:lnTo>
                <a:lnTo>
                  <a:pt x="20992" y="186686"/>
                </a:lnTo>
                <a:lnTo>
                  <a:pt x="15716" y="179602"/>
                </a:lnTo>
                <a:lnTo>
                  <a:pt x="24664" y="179602"/>
                </a:lnTo>
                <a:lnTo>
                  <a:pt x="28989" y="175886"/>
                </a:lnTo>
                <a:lnTo>
                  <a:pt x="32071" y="173134"/>
                </a:lnTo>
                <a:lnTo>
                  <a:pt x="35148" y="169119"/>
                </a:lnTo>
                <a:lnTo>
                  <a:pt x="35148" y="153704"/>
                </a:lnTo>
                <a:lnTo>
                  <a:pt x="26809" y="152458"/>
                </a:lnTo>
                <a:close/>
              </a:path>
              <a:path w="142240" h="199389">
                <a:moveTo>
                  <a:pt x="113941" y="125689"/>
                </a:moveTo>
                <a:lnTo>
                  <a:pt x="93065" y="125689"/>
                </a:lnTo>
                <a:lnTo>
                  <a:pt x="89934" y="137685"/>
                </a:lnTo>
                <a:lnTo>
                  <a:pt x="86169" y="149285"/>
                </a:lnTo>
                <a:lnTo>
                  <a:pt x="58402" y="186755"/>
                </a:lnTo>
                <a:lnTo>
                  <a:pt x="39141" y="192535"/>
                </a:lnTo>
                <a:lnTo>
                  <a:pt x="65501" y="192535"/>
                </a:lnTo>
                <a:lnTo>
                  <a:pt x="83858" y="180932"/>
                </a:lnTo>
                <a:lnTo>
                  <a:pt x="100799" y="160956"/>
                </a:lnTo>
                <a:lnTo>
                  <a:pt x="111236" y="136443"/>
                </a:lnTo>
                <a:lnTo>
                  <a:pt x="113941" y="125689"/>
                </a:lnTo>
                <a:close/>
              </a:path>
              <a:path w="142240" h="199389">
                <a:moveTo>
                  <a:pt x="58132" y="6770"/>
                </a:moveTo>
                <a:lnTo>
                  <a:pt x="47454" y="6770"/>
                </a:lnTo>
                <a:lnTo>
                  <a:pt x="47454" y="24330"/>
                </a:lnTo>
                <a:lnTo>
                  <a:pt x="44372" y="32332"/>
                </a:lnTo>
                <a:lnTo>
                  <a:pt x="34227" y="60038"/>
                </a:lnTo>
                <a:lnTo>
                  <a:pt x="28653" y="77349"/>
                </a:lnTo>
                <a:lnTo>
                  <a:pt x="25393" y="91260"/>
                </a:lnTo>
                <a:lnTo>
                  <a:pt x="24331" y="102903"/>
                </a:lnTo>
                <a:lnTo>
                  <a:pt x="27652" y="120193"/>
                </a:lnTo>
                <a:lnTo>
                  <a:pt x="36322" y="131508"/>
                </a:lnTo>
                <a:lnTo>
                  <a:pt x="48405" y="137685"/>
                </a:lnTo>
                <a:lnTo>
                  <a:pt x="61962" y="139559"/>
                </a:lnTo>
                <a:lnTo>
                  <a:pt x="70670" y="138602"/>
                </a:lnTo>
                <a:lnTo>
                  <a:pt x="78773" y="135852"/>
                </a:lnTo>
                <a:lnTo>
                  <a:pt x="84073" y="132758"/>
                </a:lnTo>
                <a:lnTo>
                  <a:pt x="63171" y="132758"/>
                </a:lnTo>
                <a:lnTo>
                  <a:pt x="53555" y="130464"/>
                </a:lnTo>
                <a:lnTo>
                  <a:pt x="47725" y="124564"/>
                </a:lnTo>
                <a:lnTo>
                  <a:pt x="44841" y="116528"/>
                </a:lnTo>
                <a:lnTo>
                  <a:pt x="44066" y="107826"/>
                </a:lnTo>
                <a:lnTo>
                  <a:pt x="45047" y="96227"/>
                </a:lnTo>
                <a:lnTo>
                  <a:pt x="47992" y="82489"/>
                </a:lnTo>
                <a:lnTo>
                  <a:pt x="52903" y="66325"/>
                </a:lnTo>
                <a:lnTo>
                  <a:pt x="59782" y="47448"/>
                </a:lnTo>
                <a:lnTo>
                  <a:pt x="64824" y="34510"/>
                </a:lnTo>
                <a:lnTo>
                  <a:pt x="65949" y="31429"/>
                </a:lnTo>
                <a:lnTo>
                  <a:pt x="65949" y="25262"/>
                </a:lnTo>
                <a:lnTo>
                  <a:pt x="64170" y="15464"/>
                </a:lnTo>
                <a:lnTo>
                  <a:pt x="59099" y="7430"/>
                </a:lnTo>
                <a:lnTo>
                  <a:pt x="58132" y="6770"/>
                </a:lnTo>
                <a:close/>
              </a:path>
              <a:path w="142240" h="199389">
                <a:moveTo>
                  <a:pt x="137739" y="3379"/>
                </a:moveTo>
                <a:lnTo>
                  <a:pt x="130034" y="3379"/>
                </a:lnTo>
                <a:lnTo>
                  <a:pt x="125108" y="5226"/>
                </a:lnTo>
                <a:lnTo>
                  <a:pt x="122355" y="9848"/>
                </a:lnTo>
                <a:lnTo>
                  <a:pt x="121721" y="11393"/>
                </a:lnTo>
                <a:lnTo>
                  <a:pt x="119273" y="20939"/>
                </a:lnTo>
                <a:lnTo>
                  <a:pt x="118038" y="26509"/>
                </a:lnTo>
                <a:lnTo>
                  <a:pt x="115782" y="34809"/>
                </a:lnTo>
                <a:lnTo>
                  <a:pt x="113714" y="42823"/>
                </a:lnTo>
                <a:lnTo>
                  <a:pt x="111870" y="51134"/>
                </a:lnTo>
                <a:lnTo>
                  <a:pt x="97998" y="106592"/>
                </a:lnTo>
                <a:lnTo>
                  <a:pt x="94891" y="112632"/>
                </a:lnTo>
                <a:lnTo>
                  <a:pt x="87745" y="121409"/>
                </a:lnTo>
                <a:lnTo>
                  <a:pt x="77019" y="129320"/>
                </a:lnTo>
                <a:lnTo>
                  <a:pt x="63171" y="132758"/>
                </a:lnTo>
                <a:lnTo>
                  <a:pt x="84073" y="132758"/>
                </a:lnTo>
                <a:lnTo>
                  <a:pt x="86247" y="131488"/>
                </a:lnTo>
                <a:lnTo>
                  <a:pt x="93065" y="125689"/>
                </a:lnTo>
                <a:lnTo>
                  <a:pt x="113941" y="125689"/>
                </a:lnTo>
                <a:lnTo>
                  <a:pt x="140838" y="18760"/>
                </a:lnTo>
                <a:lnTo>
                  <a:pt x="142064" y="14474"/>
                </a:lnTo>
                <a:lnTo>
                  <a:pt x="142064" y="6170"/>
                </a:lnTo>
                <a:lnTo>
                  <a:pt x="137739" y="3379"/>
                </a:lnTo>
                <a:close/>
              </a:path>
              <a:path w="142240" h="199389">
                <a:moveTo>
                  <a:pt x="40685" y="0"/>
                </a:moveTo>
                <a:lnTo>
                  <a:pt x="21970" y="7023"/>
                </a:lnTo>
                <a:lnTo>
                  <a:pt x="9357" y="22682"/>
                </a:lnTo>
                <a:lnTo>
                  <a:pt x="2237" y="38862"/>
                </a:lnTo>
                <a:lnTo>
                  <a:pt x="0" y="47448"/>
                </a:lnTo>
                <a:lnTo>
                  <a:pt x="0" y="50526"/>
                </a:lnTo>
                <a:lnTo>
                  <a:pt x="6769" y="50526"/>
                </a:lnTo>
                <a:lnTo>
                  <a:pt x="7067" y="49891"/>
                </a:lnTo>
                <a:lnTo>
                  <a:pt x="8611" y="44968"/>
                </a:lnTo>
                <a:lnTo>
                  <a:pt x="15519" y="26785"/>
                </a:lnTo>
                <a:lnTo>
                  <a:pt x="23372" y="15011"/>
                </a:lnTo>
                <a:lnTo>
                  <a:pt x="31627" y="8667"/>
                </a:lnTo>
                <a:lnTo>
                  <a:pt x="39742" y="6770"/>
                </a:lnTo>
                <a:lnTo>
                  <a:pt x="58132" y="6770"/>
                </a:lnTo>
                <a:lnTo>
                  <a:pt x="51137" y="1996"/>
                </a:lnTo>
                <a:lnTo>
                  <a:pt x="40685" y="0"/>
                </a:lnTo>
                <a:close/>
              </a:path>
              <a:path w="142240" h="199389">
                <a:moveTo>
                  <a:pt x="140838" y="1876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93221" y="1666259"/>
            <a:ext cx="46211" cy="86395"/>
          </a:xfrm>
          <a:custGeom>
            <a:avLst/>
            <a:gdLst/>
            <a:ahLst/>
            <a:cxnLst/>
            <a:rect l="l" t="t" r="r" b="b"/>
            <a:pathLst>
              <a:path w="73025" h="136525">
                <a:moveTo>
                  <a:pt x="43836" y="49461"/>
                </a:moveTo>
                <a:lnTo>
                  <a:pt x="26880" y="49461"/>
                </a:lnTo>
                <a:lnTo>
                  <a:pt x="13908" y="101299"/>
                </a:lnTo>
                <a:lnTo>
                  <a:pt x="12872" y="105587"/>
                </a:lnTo>
                <a:lnTo>
                  <a:pt x="10957" y="113291"/>
                </a:lnTo>
                <a:lnTo>
                  <a:pt x="10957" y="116104"/>
                </a:lnTo>
                <a:lnTo>
                  <a:pt x="12830" y="124638"/>
                </a:lnTo>
                <a:lnTo>
                  <a:pt x="17867" y="131059"/>
                </a:lnTo>
                <a:lnTo>
                  <a:pt x="25198" y="135105"/>
                </a:lnTo>
                <a:lnTo>
                  <a:pt x="33952" y="136512"/>
                </a:lnTo>
                <a:lnTo>
                  <a:pt x="49880" y="131766"/>
                </a:lnTo>
                <a:lnTo>
                  <a:pt x="51261" y="130515"/>
                </a:lnTo>
                <a:lnTo>
                  <a:pt x="30064" y="130515"/>
                </a:lnTo>
                <a:lnTo>
                  <a:pt x="27077" y="127735"/>
                </a:lnTo>
                <a:lnTo>
                  <a:pt x="27077" y="117845"/>
                </a:lnTo>
                <a:lnTo>
                  <a:pt x="27926" y="113291"/>
                </a:lnTo>
                <a:lnTo>
                  <a:pt x="28357" y="111180"/>
                </a:lnTo>
                <a:lnTo>
                  <a:pt x="43836" y="49461"/>
                </a:lnTo>
                <a:close/>
              </a:path>
              <a:path w="73025" h="136525">
                <a:moveTo>
                  <a:pt x="71385" y="100860"/>
                </a:moveTo>
                <a:lnTo>
                  <a:pt x="65354" y="100860"/>
                </a:lnTo>
                <a:lnTo>
                  <a:pt x="65123" y="101299"/>
                </a:lnTo>
                <a:lnTo>
                  <a:pt x="63416" y="104919"/>
                </a:lnTo>
                <a:lnTo>
                  <a:pt x="58041" y="114643"/>
                </a:lnTo>
                <a:lnTo>
                  <a:pt x="51186" y="122805"/>
                </a:lnTo>
                <a:lnTo>
                  <a:pt x="43238" y="128424"/>
                </a:lnTo>
                <a:lnTo>
                  <a:pt x="34585" y="130515"/>
                </a:lnTo>
                <a:lnTo>
                  <a:pt x="51261" y="130515"/>
                </a:lnTo>
                <a:lnTo>
                  <a:pt x="61628" y="121117"/>
                </a:lnTo>
                <a:lnTo>
                  <a:pt x="68896" y="109948"/>
                </a:lnTo>
                <a:lnTo>
                  <a:pt x="71385" y="103639"/>
                </a:lnTo>
                <a:lnTo>
                  <a:pt x="71385" y="100860"/>
                </a:lnTo>
                <a:close/>
              </a:path>
              <a:path w="73025" h="136525">
                <a:moveTo>
                  <a:pt x="72661" y="41690"/>
                </a:moveTo>
                <a:lnTo>
                  <a:pt x="0" y="41690"/>
                </a:lnTo>
                <a:lnTo>
                  <a:pt x="0" y="49461"/>
                </a:lnTo>
                <a:lnTo>
                  <a:pt x="72661" y="49461"/>
                </a:lnTo>
                <a:lnTo>
                  <a:pt x="72661" y="41690"/>
                </a:lnTo>
                <a:close/>
              </a:path>
              <a:path w="73025" h="136525">
                <a:moveTo>
                  <a:pt x="51379" y="0"/>
                </a:moveTo>
                <a:lnTo>
                  <a:pt x="41690" y="0"/>
                </a:lnTo>
                <a:lnTo>
                  <a:pt x="38473" y="3652"/>
                </a:lnTo>
                <a:lnTo>
                  <a:pt x="36973" y="9248"/>
                </a:lnTo>
                <a:lnTo>
                  <a:pt x="36391" y="11318"/>
                </a:lnTo>
                <a:lnTo>
                  <a:pt x="33855" y="21596"/>
                </a:lnTo>
                <a:lnTo>
                  <a:pt x="28784" y="41690"/>
                </a:lnTo>
                <a:lnTo>
                  <a:pt x="45784" y="41690"/>
                </a:lnTo>
                <a:lnTo>
                  <a:pt x="53761" y="9890"/>
                </a:lnTo>
                <a:lnTo>
                  <a:pt x="53958" y="8809"/>
                </a:lnTo>
                <a:lnTo>
                  <a:pt x="54396" y="7745"/>
                </a:lnTo>
                <a:lnTo>
                  <a:pt x="54396" y="3017"/>
                </a:lnTo>
                <a:lnTo>
                  <a:pt x="513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05807" y="1720543"/>
            <a:ext cx="0" cy="47015"/>
          </a:xfrm>
          <a:custGeom>
            <a:avLst/>
            <a:gdLst/>
            <a:ahLst/>
            <a:cxnLst/>
            <a:rect l="l" t="t" r="r" b="b"/>
            <a:pathLst>
              <a:path h="74294">
                <a:moveTo>
                  <a:pt x="0" y="0"/>
                </a:moveTo>
                <a:lnTo>
                  <a:pt x="0" y="73949"/>
                </a:lnTo>
              </a:path>
            </a:pathLst>
          </a:custGeom>
          <a:ln w="105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55660" y="1717215"/>
            <a:ext cx="100459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286" y="0"/>
                </a:lnTo>
              </a:path>
            </a:pathLst>
          </a:custGeom>
          <a:ln w="105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05807" y="1667067"/>
            <a:ext cx="0" cy="47015"/>
          </a:xfrm>
          <a:custGeom>
            <a:avLst/>
            <a:gdLst/>
            <a:ahLst/>
            <a:cxnLst/>
            <a:rect l="l" t="t" r="r" b="b"/>
            <a:pathLst>
              <a:path h="74294">
                <a:moveTo>
                  <a:pt x="0" y="0"/>
                </a:moveTo>
                <a:lnTo>
                  <a:pt x="0" y="73988"/>
                </a:lnTo>
              </a:path>
            </a:pathLst>
          </a:custGeom>
          <a:ln w="105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80960" y="1660962"/>
            <a:ext cx="49828" cy="90413"/>
          </a:xfrm>
          <a:custGeom>
            <a:avLst/>
            <a:gdLst/>
            <a:ahLst/>
            <a:cxnLst/>
            <a:rect l="l" t="t" r="r" b="b"/>
            <a:pathLst>
              <a:path w="78740" h="142875">
                <a:moveTo>
                  <a:pt x="78254" y="135000"/>
                </a:moveTo>
                <a:lnTo>
                  <a:pt x="1506" y="135000"/>
                </a:lnTo>
                <a:lnTo>
                  <a:pt x="1506" y="142739"/>
                </a:lnTo>
                <a:lnTo>
                  <a:pt x="30977" y="142010"/>
                </a:lnTo>
                <a:lnTo>
                  <a:pt x="78254" y="142010"/>
                </a:lnTo>
                <a:lnTo>
                  <a:pt x="78254" y="135000"/>
                </a:lnTo>
                <a:close/>
              </a:path>
              <a:path w="78740" h="142875">
                <a:moveTo>
                  <a:pt x="78254" y="142010"/>
                </a:moveTo>
                <a:lnTo>
                  <a:pt x="47941" y="142010"/>
                </a:lnTo>
                <a:lnTo>
                  <a:pt x="78254" y="142739"/>
                </a:lnTo>
                <a:lnTo>
                  <a:pt x="78254" y="142010"/>
                </a:lnTo>
                <a:close/>
              </a:path>
              <a:path w="78740" h="142875">
                <a:moveTo>
                  <a:pt x="48594" y="15474"/>
                </a:moveTo>
                <a:lnTo>
                  <a:pt x="31167" y="15474"/>
                </a:lnTo>
                <a:lnTo>
                  <a:pt x="31167" y="135000"/>
                </a:lnTo>
                <a:lnTo>
                  <a:pt x="48594" y="135000"/>
                </a:lnTo>
                <a:lnTo>
                  <a:pt x="48594" y="15474"/>
                </a:lnTo>
                <a:close/>
              </a:path>
              <a:path w="78740" h="142875">
                <a:moveTo>
                  <a:pt x="48155" y="0"/>
                </a:moveTo>
                <a:lnTo>
                  <a:pt x="42124" y="0"/>
                </a:lnTo>
                <a:lnTo>
                  <a:pt x="30986" y="7855"/>
                </a:lnTo>
                <a:lnTo>
                  <a:pt x="19214" y="11941"/>
                </a:lnTo>
                <a:lnTo>
                  <a:pt x="8367" y="13489"/>
                </a:lnTo>
                <a:lnTo>
                  <a:pt x="0" y="13731"/>
                </a:lnTo>
                <a:lnTo>
                  <a:pt x="0" y="21468"/>
                </a:lnTo>
                <a:lnTo>
                  <a:pt x="5384" y="21374"/>
                </a:lnTo>
                <a:lnTo>
                  <a:pt x="13083" y="20718"/>
                </a:lnTo>
                <a:lnTo>
                  <a:pt x="22032" y="18939"/>
                </a:lnTo>
                <a:lnTo>
                  <a:pt x="31167" y="15474"/>
                </a:lnTo>
                <a:lnTo>
                  <a:pt x="48594" y="15474"/>
                </a:lnTo>
                <a:lnTo>
                  <a:pt x="48594" y="196"/>
                </a:lnTo>
                <a:lnTo>
                  <a:pt x="481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88631" y="1641302"/>
            <a:ext cx="90011" cy="126176"/>
          </a:xfrm>
          <a:custGeom>
            <a:avLst/>
            <a:gdLst/>
            <a:ahLst/>
            <a:cxnLst/>
            <a:rect l="l" t="t" r="r" b="b"/>
            <a:pathLst>
              <a:path w="142240" h="199389">
                <a:moveTo>
                  <a:pt x="26813" y="152492"/>
                </a:moveTo>
                <a:lnTo>
                  <a:pt x="23723" y="152492"/>
                </a:lnTo>
                <a:lnTo>
                  <a:pt x="18042" y="153498"/>
                </a:lnTo>
                <a:lnTo>
                  <a:pt x="12439" y="156842"/>
                </a:lnTo>
                <a:lnTo>
                  <a:pt x="8162" y="163011"/>
                </a:lnTo>
                <a:lnTo>
                  <a:pt x="6459" y="172495"/>
                </a:lnTo>
                <a:lnTo>
                  <a:pt x="8878" y="183187"/>
                </a:lnTo>
                <a:lnTo>
                  <a:pt x="15634" y="191679"/>
                </a:lnTo>
                <a:lnTo>
                  <a:pt x="25973" y="197281"/>
                </a:lnTo>
                <a:lnTo>
                  <a:pt x="39141" y="199302"/>
                </a:lnTo>
                <a:lnTo>
                  <a:pt x="62582" y="194376"/>
                </a:lnTo>
                <a:lnTo>
                  <a:pt x="65495" y="192535"/>
                </a:lnTo>
                <a:lnTo>
                  <a:pt x="39141" y="192535"/>
                </a:lnTo>
                <a:lnTo>
                  <a:pt x="34391" y="192202"/>
                </a:lnTo>
                <a:lnTo>
                  <a:pt x="27767" y="190569"/>
                </a:lnTo>
                <a:lnTo>
                  <a:pt x="20975" y="186687"/>
                </a:lnTo>
                <a:lnTo>
                  <a:pt x="15720" y="179609"/>
                </a:lnTo>
                <a:lnTo>
                  <a:pt x="24667" y="179609"/>
                </a:lnTo>
                <a:lnTo>
                  <a:pt x="28958" y="175920"/>
                </a:lnTo>
                <a:lnTo>
                  <a:pt x="32037" y="173140"/>
                </a:lnTo>
                <a:lnTo>
                  <a:pt x="35118" y="169115"/>
                </a:lnTo>
                <a:lnTo>
                  <a:pt x="35118" y="153734"/>
                </a:lnTo>
                <a:lnTo>
                  <a:pt x="26813" y="152492"/>
                </a:lnTo>
                <a:close/>
              </a:path>
              <a:path w="142240" h="199389">
                <a:moveTo>
                  <a:pt x="113935" y="125684"/>
                </a:moveTo>
                <a:lnTo>
                  <a:pt x="93065" y="125684"/>
                </a:lnTo>
                <a:lnTo>
                  <a:pt x="89929" y="137693"/>
                </a:lnTo>
                <a:lnTo>
                  <a:pt x="86162" y="149300"/>
                </a:lnTo>
                <a:lnTo>
                  <a:pt x="58395" y="186769"/>
                </a:lnTo>
                <a:lnTo>
                  <a:pt x="39141" y="192535"/>
                </a:lnTo>
                <a:lnTo>
                  <a:pt x="65495" y="192535"/>
                </a:lnTo>
                <a:lnTo>
                  <a:pt x="83855" y="180929"/>
                </a:lnTo>
                <a:lnTo>
                  <a:pt x="100793" y="160953"/>
                </a:lnTo>
                <a:lnTo>
                  <a:pt x="111229" y="136443"/>
                </a:lnTo>
                <a:lnTo>
                  <a:pt x="113935" y="125684"/>
                </a:lnTo>
                <a:close/>
              </a:path>
              <a:path w="142240" h="199389">
                <a:moveTo>
                  <a:pt x="58096" y="6766"/>
                </a:moveTo>
                <a:lnTo>
                  <a:pt x="47420" y="6766"/>
                </a:lnTo>
                <a:lnTo>
                  <a:pt x="47420" y="24326"/>
                </a:lnTo>
                <a:lnTo>
                  <a:pt x="44364" y="32339"/>
                </a:lnTo>
                <a:lnTo>
                  <a:pt x="34221" y="60057"/>
                </a:lnTo>
                <a:lnTo>
                  <a:pt x="28648" y="77376"/>
                </a:lnTo>
                <a:lnTo>
                  <a:pt x="25386" y="91282"/>
                </a:lnTo>
                <a:lnTo>
                  <a:pt x="24324" y="102903"/>
                </a:lnTo>
                <a:lnTo>
                  <a:pt x="27640" y="120197"/>
                </a:lnTo>
                <a:lnTo>
                  <a:pt x="36301" y="131515"/>
                </a:lnTo>
                <a:lnTo>
                  <a:pt x="48374" y="137693"/>
                </a:lnTo>
                <a:lnTo>
                  <a:pt x="61927" y="139566"/>
                </a:lnTo>
                <a:lnTo>
                  <a:pt x="70654" y="138608"/>
                </a:lnTo>
                <a:lnTo>
                  <a:pt x="78766" y="135855"/>
                </a:lnTo>
                <a:lnTo>
                  <a:pt x="84005" y="132795"/>
                </a:lnTo>
                <a:lnTo>
                  <a:pt x="63173" y="132795"/>
                </a:lnTo>
                <a:lnTo>
                  <a:pt x="53536" y="130496"/>
                </a:lnTo>
                <a:lnTo>
                  <a:pt x="47695" y="124586"/>
                </a:lnTo>
                <a:lnTo>
                  <a:pt x="44807" y="116537"/>
                </a:lnTo>
                <a:lnTo>
                  <a:pt x="44032" y="107826"/>
                </a:lnTo>
                <a:lnTo>
                  <a:pt x="45019" y="96226"/>
                </a:lnTo>
                <a:lnTo>
                  <a:pt x="47976" y="82490"/>
                </a:lnTo>
                <a:lnTo>
                  <a:pt x="52899" y="66326"/>
                </a:lnTo>
                <a:lnTo>
                  <a:pt x="59782" y="47444"/>
                </a:lnTo>
                <a:lnTo>
                  <a:pt x="64793" y="34518"/>
                </a:lnTo>
                <a:lnTo>
                  <a:pt x="65919" y="31429"/>
                </a:lnTo>
                <a:lnTo>
                  <a:pt x="65919" y="25262"/>
                </a:lnTo>
                <a:lnTo>
                  <a:pt x="64139" y="15462"/>
                </a:lnTo>
                <a:lnTo>
                  <a:pt x="59067" y="7428"/>
                </a:lnTo>
                <a:lnTo>
                  <a:pt x="58096" y="6766"/>
                </a:lnTo>
                <a:close/>
              </a:path>
              <a:path w="142240" h="199389">
                <a:moveTo>
                  <a:pt x="137739" y="3387"/>
                </a:moveTo>
                <a:lnTo>
                  <a:pt x="130034" y="3387"/>
                </a:lnTo>
                <a:lnTo>
                  <a:pt x="125108" y="5222"/>
                </a:lnTo>
                <a:lnTo>
                  <a:pt x="122321" y="9856"/>
                </a:lnTo>
                <a:lnTo>
                  <a:pt x="121720" y="11427"/>
                </a:lnTo>
                <a:lnTo>
                  <a:pt x="119242" y="20972"/>
                </a:lnTo>
                <a:lnTo>
                  <a:pt x="117922" y="26784"/>
                </a:lnTo>
                <a:lnTo>
                  <a:pt x="115775" y="34817"/>
                </a:lnTo>
                <a:lnTo>
                  <a:pt x="113706" y="42856"/>
                </a:lnTo>
                <a:lnTo>
                  <a:pt x="111836" y="51134"/>
                </a:lnTo>
                <a:lnTo>
                  <a:pt x="97990" y="106592"/>
                </a:lnTo>
                <a:lnTo>
                  <a:pt x="94889" y="112636"/>
                </a:lnTo>
                <a:lnTo>
                  <a:pt x="87747" y="121426"/>
                </a:lnTo>
                <a:lnTo>
                  <a:pt x="77022" y="129350"/>
                </a:lnTo>
                <a:lnTo>
                  <a:pt x="63173" y="132795"/>
                </a:lnTo>
                <a:lnTo>
                  <a:pt x="84005" y="132795"/>
                </a:lnTo>
                <a:lnTo>
                  <a:pt x="86243" y="131487"/>
                </a:lnTo>
                <a:lnTo>
                  <a:pt x="93065" y="125684"/>
                </a:lnTo>
                <a:lnTo>
                  <a:pt x="113935" y="125684"/>
                </a:lnTo>
                <a:lnTo>
                  <a:pt x="140838" y="18768"/>
                </a:lnTo>
                <a:lnTo>
                  <a:pt x="142030" y="14477"/>
                </a:lnTo>
                <a:lnTo>
                  <a:pt x="142030" y="6167"/>
                </a:lnTo>
                <a:lnTo>
                  <a:pt x="137739" y="3387"/>
                </a:lnTo>
                <a:close/>
              </a:path>
              <a:path w="142240" h="199389">
                <a:moveTo>
                  <a:pt x="40651" y="0"/>
                </a:moveTo>
                <a:lnTo>
                  <a:pt x="21957" y="7022"/>
                </a:lnTo>
                <a:lnTo>
                  <a:pt x="9354" y="22680"/>
                </a:lnTo>
                <a:lnTo>
                  <a:pt x="2237" y="38859"/>
                </a:lnTo>
                <a:lnTo>
                  <a:pt x="0" y="47444"/>
                </a:lnTo>
                <a:lnTo>
                  <a:pt x="0" y="50533"/>
                </a:lnTo>
                <a:lnTo>
                  <a:pt x="6767" y="50533"/>
                </a:lnTo>
                <a:lnTo>
                  <a:pt x="7070" y="49899"/>
                </a:lnTo>
                <a:lnTo>
                  <a:pt x="8604" y="44968"/>
                </a:lnTo>
                <a:lnTo>
                  <a:pt x="15503" y="26784"/>
                </a:lnTo>
                <a:lnTo>
                  <a:pt x="23360" y="15009"/>
                </a:lnTo>
                <a:lnTo>
                  <a:pt x="31623" y="8663"/>
                </a:lnTo>
                <a:lnTo>
                  <a:pt x="39742" y="6766"/>
                </a:lnTo>
                <a:lnTo>
                  <a:pt x="58096" y="6766"/>
                </a:lnTo>
                <a:lnTo>
                  <a:pt x="51103" y="1996"/>
                </a:lnTo>
                <a:lnTo>
                  <a:pt x="40651" y="0"/>
                </a:lnTo>
                <a:close/>
              </a:path>
              <a:path w="142240" h="199389">
                <a:moveTo>
                  <a:pt x="140838" y="18768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84238" y="1671748"/>
            <a:ext cx="46211" cy="86797"/>
          </a:xfrm>
          <a:custGeom>
            <a:avLst/>
            <a:gdLst/>
            <a:ahLst/>
            <a:cxnLst/>
            <a:rect l="l" t="t" r="r" b="b"/>
            <a:pathLst>
              <a:path w="73025" h="137160">
                <a:moveTo>
                  <a:pt x="43865" y="49461"/>
                </a:moveTo>
                <a:lnTo>
                  <a:pt x="26877" y="49461"/>
                </a:lnTo>
                <a:lnTo>
                  <a:pt x="14171" y="100229"/>
                </a:lnTo>
                <a:lnTo>
                  <a:pt x="12901" y="105587"/>
                </a:lnTo>
                <a:lnTo>
                  <a:pt x="10953" y="113325"/>
                </a:lnTo>
                <a:lnTo>
                  <a:pt x="10953" y="116116"/>
                </a:lnTo>
                <a:lnTo>
                  <a:pt x="12826" y="124664"/>
                </a:lnTo>
                <a:lnTo>
                  <a:pt x="17867" y="131093"/>
                </a:lnTo>
                <a:lnTo>
                  <a:pt x="25208" y="135141"/>
                </a:lnTo>
                <a:lnTo>
                  <a:pt x="33981" y="136549"/>
                </a:lnTo>
                <a:lnTo>
                  <a:pt x="49892" y="131804"/>
                </a:lnTo>
                <a:lnTo>
                  <a:pt x="51309" y="130519"/>
                </a:lnTo>
                <a:lnTo>
                  <a:pt x="30095" y="130519"/>
                </a:lnTo>
                <a:lnTo>
                  <a:pt x="27077" y="127739"/>
                </a:lnTo>
                <a:lnTo>
                  <a:pt x="27077" y="117857"/>
                </a:lnTo>
                <a:lnTo>
                  <a:pt x="27950" y="113325"/>
                </a:lnTo>
                <a:lnTo>
                  <a:pt x="28388" y="111180"/>
                </a:lnTo>
                <a:lnTo>
                  <a:pt x="43865" y="49461"/>
                </a:lnTo>
                <a:close/>
              </a:path>
              <a:path w="73025" h="137160">
                <a:moveTo>
                  <a:pt x="71381" y="100864"/>
                </a:moveTo>
                <a:lnTo>
                  <a:pt x="65350" y="100864"/>
                </a:lnTo>
                <a:lnTo>
                  <a:pt x="63439" y="104954"/>
                </a:lnTo>
                <a:lnTo>
                  <a:pt x="58054" y="114659"/>
                </a:lnTo>
                <a:lnTo>
                  <a:pt x="51203" y="122812"/>
                </a:lnTo>
                <a:lnTo>
                  <a:pt x="43264" y="128428"/>
                </a:lnTo>
                <a:lnTo>
                  <a:pt x="34616" y="130519"/>
                </a:lnTo>
                <a:lnTo>
                  <a:pt x="51309" y="130519"/>
                </a:lnTo>
                <a:lnTo>
                  <a:pt x="61630" y="121154"/>
                </a:lnTo>
                <a:lnTo>
                  <a:pt x="68893" y="109978"/>
                </a:lnTo>
                <a:lnTo>
                  <a:pt x="71381" y="103651"/>
                </a:lnTo>
                <a:lnTo>
                  <a:pt x="71381" y="100864"/>
                </a:lnTo>
                <a:close/>
              </a:path>
              <a:path w="73025" h="137160">
                <a:moveTo>
                  <a:pt x="72696" y="41724"/>
                </a:moveTo>
                <a:lnTo>
                  <a:pt x="0" y="41724"/>
                </a:lnTo>
                <a:lnTo>
                  <a:pt x="0" y="49461"/>
                </a:lnTo>
                <a:lnTo>
                  <a:pt x="72696" y="49461"/>
                </a:lnTo>
                <a:lnTo>
                  <a:pt x="72696" y="41724"/>
                </a:lnTo>
                <a:close/>
              </a:path>
              <a:path w="73025" h="137160">
                <a:moveTo>
                  <a:pt x="51375" y="0"/>
                </a:moveTo>
                <a:lnTo>
                  <a:pt x="41720" y="0"/>
                </a:lnTo>
                <a:lnTo>
                  <a:pt x="38502" y="3656"/>
                </a:lnTo>
                <a:lnTo>
                  <a:pt x="36996" y="9255"/>
                </a:lnTo>
                <a:lnTo>
                  <a:pt x="36413" y="11327"/>
                </a:lnTo>
                <a:lnTo>
                  <a:pt x="33873" y="21612"/>
                </a:lnTo>
                <a:lnTo>
                  <a:pt x="28818" y="41724"/>
                </a:lnTo>
                <a:lnTo>
                  <a:pt x="45815" y="41724"/>
                </a:lnTo>
                <a:lnTo>
                  <a:pt x="53757" y="9890"/>
                </a:lnTo>
                <a:lnTo>
                  <a:pt x="53992" y="8817"/>
                </a:lnTo>
                <a:lnTo>
                  <a:pt x="54430" y="7745"/>
                </a:lnTo>
                <a:lnTo>
                  <a:pt x="54430" y="3021"/>
                </a:lnTo>
                <a:lnTo>
                  <a:pt x="51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71310" y="1644824"/>
            <a:ext cx="90011" cy="126176"/>
          </a:xfrm>
          <a:custGeom>
            <a:avLst/>
            <a:gdLst/>
            <a:ahLst/>
            <a:cxnLst/>
            <a:rect l="l" t="t" r="r" b="b"/>
            <a:pathLst>
              <a:path w="142240" h="199389">
                <a:moveTo>
                  <a:pt x="26813" y="152458"/>
                </a:moveTo>
                <a:lnTo>
                  <a:pt x="23731" y="152458"/>
                </a:lnTo>
                <a:lnTo>
                  <a:pt x="18051" y="153463"/>
                </a:lnTo>
                <a:lnTo>
                  <a:pt x="12449" y="156809"/>
                </a:lnTo>
                <a:lnTo>
                  <a:pt x="8173" y="162990"/>
                </a:lnTo>
                <a:lnTo>
                  <a:pt x="6470" y="172499"/>
                </a:lnTo>
                <a:lnTo>
                  <a:pt x="8889" y="183175"/>
                </a:lnTo>
                <a:lnTo>
                  <a:pt x="15644" y="191668"/>
                </a:lnTo>
                <a:lnTo>
                  <a:pt x="25981" y="197277"/>
                </a:lnTo>
                <a:lnTo>
                  <a:pt x="39149" y="199302"/>
                </a:lnTo>
                <a:lnTo>
                  <a:pt x="62590" y="194375"/>
                </a:lnTo>
                <a:lnTo>
                  <a:pt x="65555" y="192501"/>
                </a:lnTo>
                <a:lnTo>
                  <a:pt x="39149" y="192501"/>
                </a:lnTo>
                <a:lnTo>
                  <a:pt x="34404" y="192171"/>
                </a:lnTo>
                <a:lnTo>
                  <a:pt x="27787" y="190542"/>
                </a:lnTo>
                <a:lnTo>
                  <a:pt x="20994" y="186659"/>
                </a:lnTo>
                <a:lnTo>
                  <a:pt x="15720" y="179564"/>
                </a:lnTo>
                <a:lnTo>
                  <a:pt x="24668" y="179564"/>
                </a:lnTo>
                <a:lnTo>
                  <a:pt x="28992" y="175878"/>
                </a:lnTo>
                <a:lnTo>
                  <a:pt x="32044" y="173099"/>
                </a:lnTo>
                <a:lnTo>
                  <a:pt x="35159" y="169073"/>
                </a:lnTo>
                <a:lnTo>
                  <a:pt x="35159" y="153704"/>
                </a:lnTo>
                <a:lnTo>
                  <a:pt x="26813" y="152458"/>
                </a:lnTo>
                <a:close/>
              </a:path>
              <a:path w="142240" h="199389">
                <a:moveTo>
                  <a:pt x="113941" y="125688"/>
                </a:moveTo>
                <a:lnTo>
                  <a:pt x="93073" y="125688"/>
                </a:lnTo>
                <a:lnTo>
                  <a:pt x="89948" y="137651"/>
                </a:lnTo>
                <a:lnTo>
                  <a:pt x="86169" y="149280"/>
                </a:lnTo>
                <a:lnTo>
                  <a:pt x="58403" y="186734"/>
                </a:lnTo>
                <a:lnTo>
                  <a:pt x="39149" y="192501"/>
                </a:lnTo>
                <a:lnTo>
                  <a:pt x="65555" y="192501"/>
                </a:lnTo>
                <a:lnTo>
                  <a:pt x="83864" y="180926"/>
                </a:lnTo>
                <a:lnTo>
                  <a:pt x="100802" y="160950"/>
                </a:lnTo>
                <a:lnTo>
                  <a:pt x="111236" y="136443"/>
                </a:lnTo>
                <a:lnTo>
                  <a:pt x="113941" y="125688"/>
                </a:lnTo>
                <a:close/>
              </a:path>
              <a:path w="142240" h="199389">
                <a:moveTo>
                  <a:pt x="58113" y="6766"/>
                </a:moveTo>
                <a:lnTo>
                  <a:pt x="47466" y="6766"/>
                </a:lnTo>
                <a:lnTo>
                  <a:pt x="47466" y="24319"/>
                </a:lnTo>
                <a:lnTo>
                  <a:pt x="44303" y="32530"/>
                </a:lnTo>
                <a:lnTo>
                  <a:pt x="34233" y="60033"/>
                </a:lnTo>
                <a:lnTo>
                  <a:pt x="28658" y="77341"/>
                </a:lnTo>
                <a:lnTo>
                  <a:pt x="25394" y="91244"/>
                </a:lnTo>
                <a:lnTo>
                  <a:pt x="24331" y="102868"/>
                </a:lnTo>
                <a:lnTo>
                  <a:pt x="27653" y="120158"/>
                </a:lnTo>
                <a:lnTo>
                  <a:pt x="36339" y="131482"/>
                </a:lnTo>
                <a:lnTo>
                  <a:pt x="48400" y="137651"/>
                </a:lnTo>
                <a:lnTo>
                  <a:pt x="61939" y="139524"/>
                </a:lnTo>
                <a:lnTo>
                  <a:pt x="70666" y="138573"/>
                </a:lnTo>
                <a:lnTo>
                  <a:pt x="78777" y="135835"/>
                </a:lnTo>
                <a:lnTo>
                  <a:pt x="84069" y="132754"/>
                </a:lnTo>
                <a:lnTo>
                  <a:pt x="63181" y="132754"/>
                </a:lnTo>
                <a:lnTo>
                  <a:pt x="53565" y="130461"/>
                </a:lnTo>
                <a:lnTo>
                  <a:pt x="47734" y="124558"/>
                </a:lnTo>
                <a:lnTo>
                  <a:pt x="44849" y="116513"/>
                </a:lnTo>
                <a:lnTo>
                  <a:pt x="44074" y="107792"/>
                </a:lnTo>
                <a:lnTo>
                  <a:pt x="45054" y="96196"/>
                </a:lnTo>
                <a:lnTo>
                  <a:pt x="47999" y="82465"/>
                </a:lnTo>
                <a:lnTo>
                  <a:pt x="52911" y="66303"/>
                </a:lnTo>
                <a:lnTo>
                  <a:pt x="59794" y="47410"/>
                </a:lnTo>
                <a:lnTo>
                  <a:pt x="64684" y="34809"/>
                </a:lnTo>
                <a:lnTo>
                  <a:pt x="65928" y="31395"/>
                </a:lnTo>
                <a:lnTo>
                  <a:pt x="65928" y="25228"/>
                </a:lnTo>
                <a:lnTo>
                  <a:pt x="64148" y="15449"/>
                </a:lnTo>
                <a:lnTo>
                  <a:pt x="59079" y="7426"/>
                </a:lnTo>
                <a:lnTo>
                  <a:pt x="58113" y="6766"/>
                </a:lnTo>
                <a:close/>
              </a:path>
              <a:path w="142240" h="199389">
                <a:moveTo>
                  <a:pt x="137750" y="3379"/>
                </a:moveTo>
                <a:lnTo>
                  <a:pt x="130045" y="3379"/>
                </a:lnTo>
                <a:lnTo>
                  <a:pt x="125108" y="5222"/>
                </a:lnTo>
                <a:lnTo>
                  <a:pt x="122328" y="9848"/>
                </a:lnTo>
                <a:lnTo>
                  <a:pt x="121729" y="11393"/>
                </a:lnTo>
                <a:lnTo>
                  <a:pt x="119251" y="20939"/>
                </a:lnTo>
                <a:lnTo>
                  <a:pt x="118042" y="26464"/>
                </a:lnTo>
                <a:lnTo>
                  <a:pt x="116418" y="32530"/>
                </a:lnTo>
                <a:lnTo>
                  <a:pt x="114793" y="38830"/>
                </a:lnTo>
                <a:lnTo>
                  <a:pt x="113282" y="44966"/>
                </a:lnTo>
                <a:lnTo>
                  <a:pt x="111848" y="51126"/>
                </a:lnTo>
                <a:lnTo>
                  <a:pt x="97998" y="106584"/>
                </a:lnTo>
                <a:lnTo>
                  <a:pt x="94897" y="112608"/>
                </a:lnTo>
                <a:lnTo>
                  <a:pt x="87754" y="121389"/>
                </a:lnTo>
                <a:lnTo>
                  <a:pt x="77029" y="129310"/>
                </a:lnTo>
                <a:lnTo>
                  <a:pt x="63181" y="132754"/>
                </a:lnTo>
                <a:lnTo>
                  <a:pt x="84069" y="132754"/>
                </a:lnTo>
                <a:lnTo>
                  <a:pt x="86263" y="131474"/>
                </a:lnTo>
                <a:lnTo>
                  <a:pt x="93073" y="125688"/>
                </a:lnTo>
                <a:lnTo>
                  <a:pt x="113941" y="125688"/>
                </a:lnTo>
                <a:lnTo>
                  <a:pt x="140838" y="18760"/>
                </a:lnTo>
                <a:lnTo>
                  <a:pt x="142038" y="14470"/>
                </a:lnTo>
                <a:lnTo>
                  <a:pt x="142038" y="6125"/>
                </a:lnTo>
                <a:lnTo>
                  <a:pt x="137750" y="3379"/>
                </a:lnTo>
                <a:close/>
              </a:path>
              <a:path w="142240" h="199389">
                <a:moveTo>
                  <a:pt x="40693" y="0"/>
                </a:moveTo>
                <a:lnTo>
                  <a:pt x="21978" y="7017"/>
                </a:lnTo>
                <a:lnTo>
                  <a:pt x="9362" y="22663"/>
                </a:lnTo>
                <a:lnTo>
                  <a:pt x="2239" y="38830"/>
                </a:lnTo>
                <a:lnTo>
                  <a:pt x="0" y="47410"/>
                </a:lnTo>
                <a:lnTo>
                  <a:pt x="0" y="50492"/>
                </a:lnTo>
                <a:lnTo>
                  <a:pt x="6769" y="50492"/>
                </a:lnTo>
                <a:lnTo>
                  <a:pt x="7078" y="49891"/>
                </a:lnTo>
                <a:lnTo>
                  <a:pt x="8642" y="44896"/>
                </a:lnTo>
                <a:lnTo>
                  <a:pt x="15527" y="26783"/>
                </a:lnTo>
                <a:lnTo>
                  <a:pt x="23381" y="15009"/>
                </a:lnTo>
                <a:lnTo>
                  <a:pt x="31635" y="8663"/>
                </a:lnTo>
                <a:lnTo>
                  <a:pt x="39749" y="6766"/>
                </a:lnTo>
                <a:lnTo>
                  <a:pt x="58113" y="6766"/>
                </a:lnTo>
                <a:lnTo>
                  <a:pt x="51126" y="1996"/>
                </a:lnTo>
                <a:lnTo>
                  <a:pt x="40693" y="0"/>
                </a:lnTo>
                <a:close/>
              </a:path>
              <a:path w="142240" h="199389">
                <a:moveTo>
                  <a:pt x="140838" y="1876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66923" y="1675271"/>
            <a:ext cx="46211" cy="86395"/>
          </a:xfrm>
          <a:custGeom>
            <a:avLst/>
            <a:gdLst/>
            <a:ahLst/>
            <a:cxnLst/>
            <a:rect l="l" t="t" r="r" b="b"/>
            <a:pathLst>
              <a:path w="73025" h="136525">
                <a:moveTo>
                  <a:pt x="43870" y="49427"/>
                </a:moveTo>
                <a:lnTo>
                  <a:pt x="26880" y="49427"/>
                </a:lnTo>
                <a:lnTo>
                  <a:pt x="13946" y="101268"/>
                </a:lnTo>
                <a:lnTo>
                  <a:pt x="10991" y="113291"/>
                </a:lnTo>
                <a:lnTo>
                  <a:pt x="10991" y="116108"/>
                </a:lnTo>
                <a:lnTo>
                  <a:pt x="12859" y="124641"/>
                </a:lnTo>
                <a:lnTo>
                  <a:pt x="17887" y="131062"/>
                </a:lnTo>
                <a:lnTo>
                  <a:pt x="25216" y="135107"/>
                </a:lnTo>
                <a:lnTo>
                  <a:pt x="33986" y="136514"/>
                </a:lnTo>
                <a:lnTo>
                  <a:pt x="49895" y="131769"/>
                </a:lnTo>
                <a:lnTo>
                  <a:pt x="51273" y="130519"/>
                </a:lnTo>
                <a:lnTo>
                  <a:pt x="30099" y="130519"/>
                </a:lnTo>
                <a:lnTo>
                  <a:pt x="27111" y="127704"/>
                </a:lnTo>
                <a:lnTo>
                  <a:pt x="27111" y="117815"/>
                </a:lnTo>
                <a:lnTo>
                  <a:pt x="27953" y="113291"/>
                </a:lnTo>
                <a:lnTo>
                  <a:pt x="28380" y="111150"/>
                </a:lnTo>
                <a:lnTo>
                  <a:pt x="43870" y="49465"/>
                </a:lnTo>
                <a:close/>
              </a:path>
              <a:path w="73025" h="136525">
                <a:moveTo>
                  <a:pt x="71385" y="100830"/>
                </a:moveTo>
                <a:lnTo>
                  <a:pt x="65387" y="100830"/>
                </a:lnTo>
                <a:lnTo>
                  <a:pt x="65153" y="101268"/>
                </a:lnTo>
                <a:lnTo>
                  <a:pt x="63439" y="104912"/>
                </a:lnTo>
                <a:lnTo>
                  <a:pt x="58054" y="114627"/>
                </a:lnTo>
                <a:lnTo>
                  <a:pt x="51203" y="122795"/>
                </a:lnTo>
                <a:lnTo>
                  <a:pt x="43265" y="128422"/>
                </a:lnTo>
                <a:lnTo>
                  <a:pt x="34620" y="130519"/>
                </a:lnTo>
                <a:lnTo>
                  <a:pt x="51273" y="130519"/>
                </a:lnTo>
                <a:lnTo>
                  <a:pt x="61632" y="121121"/>
                </a:lnTo>
                <a:lnTo>
                  <a:pt x="68896" y="109951"/>
                </a:lnTo>
                <a:lnTo>
                  <a:pt x="71385" y="103643"/>
                </a:lnTo>
                <a:lnTo>
                  <a:pt x="71385" y="100830"/>
                </a:lnTo>
                <a:close/>
              </a:path>
              <a:path w="73025" h="136525">
                <a:moveTo>
                  <a:pt x="72688" y="41682"/>
                </a:moveTo>
                <a:lnTo>
                  <a:pt x="0" y="41682"/>
                </a:lnTo>
                <a:lnTo>
                  <a:pt x="0" y="49427"/>
                </a:lnTo>
                <a:lnTo>
                  <a:pt x="72688" y="49427"/>
                </a:lnTo>
                <a:lnTo>
                  <a:pt x="72688" y="41682"/>
                </a:lnTo>
                <a:close/>
              </a:path>
              <a:path w="73025" h="136525">
                <a:moveTo>
                  <a:pt x="51409" y="0"/>
                </a:moveTo>
                <a:lnTo>
                  <a:pt x="41724" y="0"/>
                </a:lnTo>
                <a:lnTo>
                  <a:pt x="38506" y="3622"/>
                </a:lnTo>
                <a:lnTo>
                  <a:pt x="36996" y="9213"/>
                </a:lnTo>
                <a:lnTo>
                  <a:pt x="36411" y="11305"/>
                </a:lnTo>
                <a:lnTo>
                  <a:pt x="33874" y="21593"/>
                </a:lnTo>
                <a:lnTo>
                  <a:pt x="28818" y="41682"/>
                </a:lnTo>
                <a:lnTo>
                  <a:pt x="45815" y="41682"/>
                </a:lnTo>
                <a:lnTo>
                  <a:pt x="53788" y="9883"/>
                </a:lnTo>
                <a:lnTo>
                  <a:pt x="53992" y="8809"/>
                </a:lnTo>
                <a:lnTo>
                  <a:pt x="54430" y="7738"/>
                </a:lnTo>
                <a:lnTo>
                  <a:pt x="54430" y="2987"/>
                </a:lnTo>
                <a:lnTo>
                  <a:pt x="514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35084" y="1726214"/>
            <a:ext cx="92020" cy="0"/>
          </a:xfrm>
          <a:custGeom>
            <a:avLst/>
            <a:gdLst/>
            <a:ahLst/>
            <a:cxnLst/>
            <a:rect l="l" t="t" r="r" b="b"/>
            <a:pathLst>
              <a:path w="145415">
                <a:moveTo>
                  <a:pt x="0" y="0"/>
                </a:moveTo>
                <a:lnTo>
                  <a:pt x="145392" y="0"/>
                </a:lnTo>
              </a:path>
            </a:pathLst>
          </a:custGeom>
          <a:ln w="105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56841" y="1669946"/>
            <a:ext cx="49828" cy="90413"/>
          </a:xfrm>
          <a:custGeom>
            <a:avLst/>
            <a:gdLst/>
            <a:ahLst/>
            <a:cxnLst/>
            <a:rect l="l" t="t" r="r" b="b"/>
            <a:pathLst>
              <a:path w="78740" h="142875">
                <a:moveTo>
                  <a:pt x="78292" y="135046"/>
                </a:moveTo>
                <a:lnTo>
                  <a:pt x="1511" y="135046"/>
                </a:lnTo>
                <a:lnTo>
                  <a:pt x="1511" y="142784"/>
                </a:lnTo>
                <a:lnTo>
                  <a:pt x="7994" y="142548"/>
                </a:lnTo>
                <a:lnTo>
                  <a:pt x="30980" y="142012"/>
                </a:lnTo>
                <a:lnTo>
                  <a:pt x="78292" y="142012"/>
                </a:lnTo>
                <a:lnTo>
                  <a:pt x="78292" y="135046"/>
                </a:lnTo>
                <a:close/>
              </a:path>
              <a:path w="78740" h="142875">
                <a:moveTo>
                  <a:pt x="78292" y="142012"/>
                </a:moveTo>
                <a:lnTo>
                  <a:pt x="47946" y="142012"/>
                </a:lnTo>
                <a:lnTo>
                  <a:pt x="78292" y="142784"/>
                </a:lnTo>
                <a:lnTo>
                  <a:pt x="78292" y="142012"/>
                </a:lnTo>
                <a:close/>
              </a:path>
              <a:path w="78740" h="142875">
                <a:moveTo>
                  <a:pt x="48599" y="15482"/>
                </a:moveTo>
                <a:lnTo>
                  <a:pt x="31170" y="15482"/>
                </a:lnTo>
                <a:lnTo>
                  <a:pt x="31170" y="135046"/>
                </a:lnTo>
                <a:lnTo>
                  <a:pt x="48599" y="135046"/>
                </a:lnTo>
                <a:lnTo>
                  <a:pt x="48599" y="15482"/>
                </a:lnTo>
                <a:close/>
              </a:path>
              <a:path w="78740" h="142875">
                <a:moveTo>
                  <a:pt x="48168" y="0"/>
                </a:moveTo>
                <a:lnTo>
                  <a:pt x="42162" y="0"/>
                </a:lnTo>
                <a:lnTo>
                  <a:pt x="31006" y="7878"/>
                </a:lnTo>
                <a:lnTo>
                  <a:pt x="19225" y="11978"/>
                </a:lnTo>
                <a:lnTo>
                  <a:pt x="8373" y="13532"/>
                </a:lnTo>
                <a:lnTo>
                  <a:pt x="0" y="13776"/>
                </a:lnTo>
                <a:lnTo>
                  <a:pt x="0" y="21513"/>
                </a:lnTo>
                <a:lnTo>
                  <a:pt x="5391" y="21419"/>
                </a:lnTo>
                <a:lnTo>
                  <a:pt x="13099" y="20759"/>
                </a:lnTo>
                <a:lnTo>
                  <a:pt x="22051" y="18969"/>
                </a:lnTo>
                <a:lnTo>
                  <a:pt x="31170" y="15482"/>
                </a:lnTo>
                <a:lnTo>
                  <a:pt x="48599" y="15482"/>
                </a:lnTo>
                <a:lnTo>
                  <a:pt x="48599" y="242"/>
                </a:lnTo>
                <a:lnTo>
                  <a:pt x="481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non-linear interactions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idx="1"/>
          </p:nvPr>
        </p:nvSpPr>
        <p:spPr>
          <a:xfrm>
            <a:off x="383854" y="1948656"/>
            <a:ext cx="4291179" cy="3851597"/>
          </a:xfrm>
        </p:spPr>
        <p:txBody>
          <a:bodyPr/>
          <a:lstStyle/>
          <a:p>
            <a:r>
              <a:rPr lang="en-US" dirty="0"/>
              <a:t>Have depth not only in temporal dimension</a:t>
            </a:r>
          </a:p>
          <a:p>
            <a:r>
              <a:rPr lang="en-US" dirty="0"/>
              <a:t>But also in space (at each time step)</a:t>
            </a:r>
          </a:p>
          <a:p>
            <a:r>
              <a:rPr lang="en-US" dirty="0"/>
              <a:t>Empirically shown to provide  significant improvement in tasks like ASR, un-supervised training using  videos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2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non-linear interactions</a:t>
            </a:r>
          </a:p>
        </p:txBody>
      </p:sp>
      <p:sp>
        <p:nvSpPr>
          <p:cNvPr id="167" name="Text Placeholder 166"/>
          <p:cNvSpPr>
            <a:spLocks noGrp="1"/>
          </p:cNvSpPr>
          <p:nvPr>
            <p:ph type="body" idx="1"/>
          </p:nvPr>
        </p:nvSpPr>
        <p:spPr>
          <a:xfrm>
            <a:off x="2504391" y="1510638"/>
            <a:ext cx="4598426" cy="801277"/>
          </a:xfrm>
        </p:spPr>
        <p:txBody>
          <a:bodyPr/>
          <a:lstStyle/>
          <a:p>
            <a:r>
              <a:rPr lang="en-US" dirty="0"/>
              <a:t>Shown to work on character based language modeling</a:t>
            </a:r>
          </a:p>
          <a:p>
            <a:endParaRPr lang="en-US" dirty="0"/>
          </a:p>
        </p:txBody>
      </p:sp>
      <p:sp>
        <p:nvSpPr>
          <p:cNvPr id="168" name="Text Placeholder 167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Gated RNNs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1254" y="5753100"/>
            <a:ext cx="6792233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7"/>
            <a:r>
              <a:rPr sz="1200" spc="-13" dirty="0"/>
              <a:t>Sutskever </a:t>
            </a:r>
            <a:r>
              <a:rPr sz="1200" dirty="0"/>
              <a:t>et.al., </a:t>
            </a:r>
            <a:r>
              <a:rPr sz="1200" spc="6" dirty="0"/>
              <a:t>2011:Generating </a:t>
            </a:r>
            <a:r>
              <a:rPr sz="1200" spc="-79" dirty="0"/>
              <a:t>Test </a:t>
            </a:r>
            <a:r>
              <a:rPr sz="1200" spc="-3" dirty="0"/>
              <a:t>with </a:t>
            </a:r>
            <a:r>
              <a:rPr sz="1200" spc="-6" dirty="0"/>
              <a:t>Recurrent</a:t>
            </a:r>
            <a:r>
              <a:rPr sz="1200" spc="98" dirty="0"/>
              <a:t> </a:t>
            </a:r>
            <a:r>
              <a:rPr sz="1200" spc="-3" dirty="0"/>
              <a:t>Networks</a:t>
            </a:r>
            <a:endParaRPr sz="1200" dirty="0"/>
          </a:p>
        </p:txBody>
      </p:sp>
      <p:sp>
        <p:nvSpPr>
          <p:cNvPr id="5" name="object 5"/>
          <p:cNvSpPr/>
          <p:nvPr/>
        </p:nvSpPr>
        <p:spPr>
          <a:xfrm>
            <a:off x="273906" y="2130543"/>
            <a:ext cx="554534" cy="415498"/>
          </a:xfrm>
          <a:custGeom>
            <a:avLst/>
            <a:gdLst/>
            <a:ahLst/>
            <a:cxnLst/>
            <a:rect l="l" t="t" r="r" b="b"/>
            <a:pathLst>
              <a:path w="876300" h="656589">
                <a:moveTo>
                  <a:pt x="0" y="656461"/>
                </a:moveTo>
                <a:lnTo>
                  <a:pt x="875755" y="656461"/>
                </a:lnTo>
                <a:lnTo>
                  <a:pt x="875755" y="0"/>
                </a:lnTo>
                <a:lnTo>
                  <a:pt x="0" y="0"/>
                </a:lnTo>
                <a:lnTo>
                  <a:pt x="0" y="656461"/>
                </a:lnTo>
                <a:close/>
              </a:path>
            </a:pathLst>
          </a:custGeom>
          <a:ln w="2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4442" y="2243107"/>
            <a:ext cx="64294" cy="95235"/>
          </a:xfrm>
          <a:custGeom>
            <a:avLst/>
            <a:gdLst/>
            <a:ahLst/>
            <a:cxnLst/>
            <a:rect l="l" t="t" r="r" b="b"/>
            <a:pathLst>
              <a:path w="101600" h="150495">
                <a:moveTo>
                  <a:pt x="34437" y="56151"/>
                </a:moveTo>
                <a:lnTo>
                  <a:pt x="16314" y="56151"/>
                </a:lnTo>
                <a:lnTo>
                  <a:pt x="16314" y="150354"/>
                </a:lnTo>
                <a:lnTo>
                  <a:pt x="34437" y="150354"/>
                </a:lnTo>
                <a:lnTo>
                  <a:pt x="34437" y="56151"/>
                </a:lnTo>
                <a:close/>
              </a:path>
              <a:path w="101600" h="150495">
                <a:moveTo>
                  <a:pt x="101501" y="41659"/>
                </a:moveTo>
                <a:lnTo>
                  <a:pt x="0" y="41659"/>
                </a:lnTo>
                <a:lnTo>
                  <a:pt x="0" y="56151"/>
                </a:lnTo>
                <a:lnTo>
                  <a:pt x="83375" y="56151"/>
                </a:lnTo>
                <a:lnTo>
                  <a:pt x="83375" y="150354"/>
                </a:lnTo>
                <a:lnTo>
                  <a:pt x="101501" y="150354"/>
                </a:lnTo>
                <a:lnTo>
                  <a:pt x="101501" y="41659"/>
                </a:lnTo>
                <a:close/>
              </a:path>
              <a:path w="101600" h="150495">
                <a:moveTo>
                  <a:pt x="68875" y="0"/>
                </a:moveTo>
                <a:lnTo>
                  <a:pt x="50778" y="0"/>
                </a:lnTo>
                <a:lnTo>
                  <a:pt x="42579" y="522"/>
                </a:lnTo>
                <a:lnTo>
                  <a:pt x="16314" y="34220"/>
                </a:lnTo>
                <a:lnTo>
                  <a:pt x="16314" y="41659"/>
                </a:lnTo>
                <a:lnTo>
                  <a:pt x="34437" y="41659"/>
                </a:lnTo>
                <a:lnTo>
                  <a:pt x="34437" y="25490"/>
                </a:lnTo>
                <a:lnTo>
                  <a:pt x="35691" y="20887"/>
                </a:lnTo>
                <a:lnTo>
                  <a:pt x="40717" y="15768"/>
                </a:lnTo>
                <a:lnTo>
                  <a:pt x="45199" y="14489"/>
                </a:lnTo>
                <a:lnTo>
                  <a:pt x="68875" y="14489"/>
                </a:lnTo>
                <a:lnTo>
                  <a:pt x="68875" y="0"/>
                </a:lnTo>
                <a:close/>
              </a:path>
              <a:path w="101600" h="150495">
                <a:moveTo>
                  <a:pt x="101501" y="0"/>
                </a:moveTo>
                <a:lnTo>
                  <a:pt x="83375" y="0"/>
                </a:lnTo>
                <a:lnTo>
                  <a:pt x="83375" y="21737"/>
                </a:lnTo>
                <a:lnTo>
                  <a:pt x="101501" y="21737"/>
                </a:lnTo>
                <a:lnTo>
                  <a:pt x="1015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4723" y="2269470"/>
            <a:ext cx="66705" cy="69116"/>
          </a:xfrm>
          <a:custGeom>
            <a:avLst/>
            <a:gdLst/>
            <a:ahLst/>
            <a:cxnLst/>
            <a:rect l="l" t="t" r="r" b="b"/>
            <a:pathLst>
              <a:path w="105409" h="109220">
                <a:moveTo>
                  <a:pt x="24664" y="0"/>
                </a:moveTo>
                <a:lnTo>
                  <a:pt x="3622" y="0"/>
                </a:lnTo>
                <a:lnTo>
                  <a:pt x="42226" y="51822"/>
                </a:lnTo>
                <a:lnTo>
                  <a:pt x="0" y="108694"/>
                </a:lnTo>
                <a:lnTo>
                  <a:pt x="21068" y="108694"/>
                </a:lnTo>
                <a:lnTo>
                  <a:pt x="52702" y="65979"/>
                </a:lnTo>
                <a:lnTo>
                  <a:pt x="73663" y="65979"/>
                </a:lnTo>
                <a:lnTo>
                  <a:pt x="64031" y="52903"/>
                </a:lnTo>
                <a:lnTo>
                  <a:pt x="74560" y="38722"/>
                </a:lnTo>
                <a:lnTo>
                  <a:pt x="53469" y="38722"/>
                </a:lnTo>
                <a:lnTo>
                  <a:pt x="24664" y="0"/>
                </a:lnTo>
                <a:close/>
              </a:path>
              <a:path w="105409" h="109220">
                <a:moveTo>
                  <a:pt x="73663" y="65979"/>
                </a:moveTo>
                <a:lnTo>
                  <a:pt x="52702" y="65979"/>
                </a:lnTo>
                <a:lnTo>
                  <a:pt x="84167" y="108694"/>
                </a:lnTo>
                <a:lnTo>
                  <a:pt x="105127" y="108694"/>
                </a:lnTo>
                <a:lnTo>
                  <a:pt x="73663" y="65979"/>
                </a:lnTo>
                <a:close/>
              </a:path>
              <a:path w="105409" h="109220">
                <a:moveTo>
                  <a:pt x="103312" y="0"/>
                </a:moveTo>
                <a:lnTo>
                  <a:pt x="82270" y="0"/>
                </a:lnTo>
                <a:lnTo>
                  <a:pt x="53469" y="38722"/>
                </a:lnTo>
                <a:lnTo>
                  <a:pt x="74560" y="38722"/>
                </a:lnTo>
                <a:lnTo>
                  <a:pt x="1033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6034" y="2364613"/>
            <a:ext cx="61079" cy="97646"/>
          </a:xfrm>
          <a:custGeom>
            <a:avLst/>
            <a:gdLst/>
            <a:ahLst/>
            <a:cxnLst/>
            <a:rect l="l" t="t" r="r" b="b"/>
            <a:pathLst>
              <a:path w="96520" h="154304">
                <a:moveTo>
                  <a:pt x="31861" y="135864"/>
                </a:moveTo>
                <a:lnTo>
                  <a:pt x="18129" y="135864"/>
                </a:lnTo>
                <a:lnTo>
                  <a:pt x="21808" y="141994"/>
                </a:lnTo>
                <a:lnTo>
                  <a:pt x="26462" y="146556"/>
                </a:lnTo>
                <a:lnTo>
                  <a:pt x="37734" y="152501"/>
                </a:lnTo>
                <a:lnTo>
                  <a:pt x="44465" y="153983"/>
                </a:lnTo>
                <a:lnTo>
                  <a:pt x="52281" y="153983"/>
                </a:lnTo>
                <a:lnTo>
                  <a:pt x="61553" y="152984"/>
                </a:lnTo>
                <a:lnTo>
                  <a:pt x="69911" y="149989"/>
                </a:lnTo>
                <a:lnTo>
                  <a:pt x="77355" y="145000"/>
                </a:lnTo>
                <a:lnTo>
                  <a:pt x="82515" y="139484"/>
                </a:lnTo>
                <a:lnTo>
                  <a:pt x="38726" y="139484"/>
                </a:lnTo>
                <a:lnTo>
                  <a:pt x="31861" y="135864"/>
                </a:lnTo>
                <a:close/>
              </a:path>
              <a:path w="96520" h="154304">
                <a:moveTo>
                  <a:pt x="18129" y="0"/>
                </a:moveTo>
                <a:lnTo>
                  <a:pt x="0" y="0"/>
                </a:lnTo>
                <a:lnTo>
                  <a:pt x="0" y="150356"/>
                </a:lnTo>
                <a:lnTo>
                  <a:pt x="18129" y="150356"/>
                </a:lnTo>
                <a:lnTo>
                  <a:pt x="18129" y="135864"/>
                </a:lnTo>
                <a:lnTo>
                  <a:pt x="31861" y="135864"/>
                </a:lnTo>
                <a:lnTo>
                  <a:pt x="18129" y="96008"/>
                </a:lnTo>
                <a:lnTo>
                  <a:pt x="18626" y="86394"/>
                </a:lnTo>
                <a:lnTo>
                  <a:pt x="31846" y="56161"/>
                </a:lnTo>
                <a:lnTo>
                  <a:pt x="18129" y="56161"/>
                </a:lnTo>
                <a:lnTo>
                  <a:pt x="18129" y="0"/>
                </a:lnTo>
                <a:close/>
              </a:path>
              <a:path w="96520" h="154304">
                <a:moveTo>
                  <a:pt x="82506" y="52531"/>
                </a:moveTo>
                <a:lnTo>
                  <a:pt x="57340" y="52531"/>
                </a:lnTo>
                <a:lnTo>
                  <a:pt x="64648" y="56393"/>
                </a:lnTo>
                <a:lnTo>
                  <a:pt x="69953" y="64112"/>
                </a:lnTo>
                <a:lnTo>
                  <a:pt x="73446" y="70447"/>
                </a:lnTo>
                <a:lnTo>
                  <a:pt x="75942" y="77874"/>
                </a:lnTo>
                <a:lnTo>
                  <a:pt x="77439" y="86394"/>
                </a:lnTo>
                <a:lnTo>
                  <a:pt x="77937" y="96008"/>
                </a:lnTo>
                <a:lnTo>
                  <a:pt x="77439" y="105624"/>
                </a:lnTo>
                <a:lnTo>
                  <a:pt x="57340" y="139484"/>
                </a:lnTo>
                <a:lnTo>
                  <a:pt x="82515" y="139484"/>
                </a:lnTo>
                <a:lnTo>
                  <a:pt x="96067" y="96008"/>
                </a:lnTo>
                <a:lnTo>
                  <a:pt x="95305" y="83618"/>
                </a:lnTo>
                <a:lnTo>
                  <a:pt x="93020" y="72489"/>
                </a:lnTo>
                <a:lnTo>
                  <a:pt x="89213" y="62619"/>
                </a:lnTo>
                <a:lnTo>
                  <a:pt x="83885" y="54006"/>
                </a:lnTo>
                <a:lnTo>
                  <a:pt x="82506" y="52531"/>
                </a:lnTo>
                <a:close/>
              </a:path>
              <a:path w="96520" h="154304">
                <a:moveTo>
                  <a:pt x="52281" y="38041"/>
                </a:moveTo>
                <a:lnTo>
                  <a:pt x="44465" y="38041"/>
                </a:lnTo>
                <a:lnTo>
                  <a:pt x="37734" y="39533"/>
                </a:lnTo>
                <a:lnTo>
                  <a:pt x="26462" y="45474"/>
                </a:lnTo>
                <a:lnTo>
                  <a:pt x="21808" y="50024"/>
                </a:lnTo>
                <a:lnTo>
                  <a:pt x="18129" y="56161"/>
                </a:lnTo>
                <a:lnTo>
                  <a:pt x="31846" y="56161"/>
                </a:lnTo>
                <a:lnTo>
                  <a:pt x="38726" y="52531"/>
                </a:lnTo>
                <a:lnTo>
                  <a:pt x="82506" y="52531"/>
                </a:lnTo>
                <a:lnTo>
                  <a:pt x="77355" y="47020"/>
                </a:lnTo>
                <a:lnTo>
                  <a:pt x="69911" y="42031"/>
                </a:lnTo>
                <a:lnTo>
                  <a:pt x="61553" y="39038"/>
                </a:lnTo>
                <a:lnTo>
                  <a:pt x="52281" y="38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7009" y="2388686"/>
            <a:ext cx="40184" cy="71125"/>
          </a:xfrm>
          <a:custGeom>
            <a:avLst/>
            <a:gdLst/>
            <a:ahLst/>
            <a:cxnLst/>
            <a:rect l="l" t="t" r="r" b="b"/>
            <a:pathLst>
              <a:path w="63500" h="112395">
                <a:moveTo>
                  <a:pt x="18126" y="3620"/>
                </a:moveTo>
                <a:lnTo>
                  <a:pt x="0" y="3620"/>
                </a:lnTo>
                <a:lnTo>
                  <a:pt x="0" y="112314"/>
                </a:lnTo>
                <a:lnTo>
                  <a:pt x="18126" y="112314"/>
                </a:lnTo>
                <a:lnTo>
                  <a:pt x="18126" y="54687"/>
                </a:lnTo>
                <a:lnTo>
                  <a:pt x="18626" y="45942"/>
                </a:lnTo>
                <a:lnTo>
                  <a:pt x="20129" y="38283"/>
                </a:lnTo>
                <a:lnTo>
                  <a:pt x="22633" y="31708"/>
                </a:lnTo>
                <a:lnTo>
                  <a:pt x="26140" y="26216"/>
                </a:lnTo>
                <a:lnTo>
                  <a:pt x="31237" y="19933"/>
                </a:lnTo>
                <a:lnTo>
                  <a:pt x="18126" y="19933"/>
                </a:lnTo>
                <a:lnTo>
                  <a:pt x="18126" y="3620"/>
                </a:lnTo>
                <a:close/>
              </a:path>
              <a:path w="63500" h="112395">
                <a:moveTo>
                  <a:pt x="55612" y="0"/>
                </a:moveTo>
                <a:lnTo>
                  <a:pt x="45869" y="0"/>
                </a:lnTo>
                <a:lnTo>
                  <a:pt x="38617" y="1644"/>
                </a:lnTo>
                <a:lnTo>
                  <a:pt x="26688" y="8192"/>
                </a:lnTo>
                <a:lnTo>
                  <a:pt x="21841" y="13192"/>
                </a:lnTo>
                <a:lnTo>
                  <a:pt x="18126" y="19933"/>
                </a:lnTo>
                <a:lnTo>
                  <a:pt x="31237" y="19933"/>
                </a:lnTo>
                <a:lnTo>
                  <a:pt x="31501" y="19608"/>
                </a:lnTo>
                <a:lnTo>
                  <a:pt x="39184" y="16306"/>
                </a:lnTo>
                <a:lnTo>
                  <a:pt x="63420" y="16306"/>
                </a:lnTo>
                <a:lnTo>
                  <a:pt x="63351" y="1813"/>
                </a:lnTo>
                <a:lnTo>
                  <a:pt x="61540" y="1214"/>
                </a:lnTo>
                <a:lnTo>
                  <a:pt x="59898" y="756"/>
                </a:lnTo>
                <a:lnTo>
                  <a:pt x="56952" y="156"/>
                </a:lnTo>
                <a:lnTo>
                  <a:pt x="55612" y="0"/>
                </a:lnTo>
                <a:close/>
              </a:path>
              <a:path w="63500" h="112395">
                <a:moveTo>
                  <a:pt x="63420" y="16306"/>
                </a:moveTo>
                <a:lnTo>
                  <a:pt x="52022" y="16306"/>
                </a:lnTo>
                <a:lnTo>
                  <a:pt x="54613" y="16597"/>
                </a:lnTo>
                <a:lnTo>
                  <a:pt x="59294" y="17764"/>
                </a:lnTo>
                <a:lnTo>
                  <a:pt x="61454" y="18682"/>
                </a:lnTo>
                <a:lnTo>
                  <a:pt x="63437" y="19933"/>
                </a:lnTo>
                <a:lnTo>
                  <a:pt x="63420" y="163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2250" y="2388686"/>
            <a:ext cx="63088" cy="73536"/>
          </a:xfrm>
          <a:custGeom>
            <a:avLst/>
            <a:gdLst/>
            <a:ahLst/>
            <a:cxnLst/>
            <a:rect l="l" t="t" r="r" b="b"/>
            <a:pathLst>
              <a:path w="99694" h="116204">
                <a:moveTo>
                  <a:pt x="52732" y="0"/>
                </a:moveTo>
                <a:lnTo>
                  <a:pt x="14248" y="15934"/>
                </a:lnTo>
                <a:lnTo>
                  <a:pt x="0" y="58963"/>
                </a:lnTo>
                <a:lnTo>
                  <a:pt x="943" y="71391"/>
                </a:lnTo>
                <a:lnTo>
                  <a:pt x="23329" y="107295"/>
                </a:lnTo>
                <a:lnTo>
                  <a:pt x="56103" y="115942"/>
                </a:lnTo>
                <a:lnTo>
                  <a:pt x="62976" y="115942"/>
                </a:lnTo>
                <a:lnTo>
                  <a:pt x="69764" y="115162"/>
                </a:lnTo>
                <a:lnTo>
                  <a:pt x="83169" y="112066"/>
                </a:lnTo>
                <a:lnTo>
                  <a:pt x="89701" y="109821"/>
                </a:lnTo>
                <a:lnTo>
                  <a:pt x="96063" y="106880"/>
                </a:lnTo>
                <a:lnTo>
                  <a:pt x="96063" y="101442"/>
                </a:lnTo>
                <a:lnTo>
                  <a:pt x="56955" y="101442"/>
                </a:lnTo>
                <a:lnTo>
                  <a:pt x="48562" y="100805"/>
                </a:lnTo>
                <a:lnTo>
                  <a:pt x="19254" y="70749"/>
                </a:lnTo>
                <a:lnTo>
                  <a:pt x="18126" y="61596"/>
                </a:lnTo>
                <a:lnTo>
                  <a:pt x="99689" y="61596"/>
                </a:lnTo>
                <a:lnTo>
                  <a:pt x="99689" y="52532"/>
                </a:lnTo>
                <a:lnTo>
                  <a:pt x="99322" y="47184"/>
                </a:lnTo>
                <a:lnTo>
                  <a:pt x="18693" y="47184"/>
                </a:lnTo>
                <a:lnTo>
                  <a:pt x="19830" y="39853"/>
                </a:lnTo>
                <a:lnTo>
                  <a:pt x="42681" y="14489"/>
                </a:lnTo>
                <a:lnTo>
                  <a:pt x="87317" y="14489"/>
                </a:lnTo>
                <a:lnTo>
                  <a:pt x="87057" y="14127"/>
                </a:lnTo>
                <a:lnTo>
                  <a:pt x="80176" y="7946"/>
                </a:lnTo>
                <a:lnTo>
                  <a:pt x="72161" y="3531"/>
                </a:lnTo>
                <a:lnTo>
                  <a:pt x="63013" y="882"/>
                </a:lnTo>
                <a:lnTo>
                  <a:pt x="52732" y="0"/>
                </a:lnTo>
                <a:close/>
              </a:path>
              <a:path w="99694" h="116204">
                <a:moveTo>
                  <a:pt x="96063" y="90581"/>
                </a:moveTo>
                <a:lnTo>
                  <a:pt x="89721" y="94202"/>
                </a:lnTo>
                <a:lnTo>
                  <a:pt x="83328" y="96920"/>
                </a:lnTo>
                <a:lnTo>
                  <a:pt x="70454" y="100540"/>
                </a:lnTo>
                <a:lnTo>
                  <a:pt x="63806" y="101442"/>
                </a:lnTo>
                <a:lnTo>
                  <a:pt x="96063" y="101442"/>
                </a:lnTo>
                <a:lnTo>
                  <a:pt x="96063" y="90581"/>
                </a:lnTo>
                <a:close/>
              </a:path>
              <a:path w="99694" h="116204">
                <a:moveTo>
                  <a:pt x="87317" y="14489"/>
                </a:moveTo>
                <a:lnTo>
                  <a:pt x="61221" y="14489"/>
                </a:lnTo>
                <a:lnTo>
                  <a:pt x="68198" y="17447"/>
                </a:lnTo>
                <a:lnTo>
                  <a:pt x="78730" y="29256"/>
                </a:lnTo>
                <a:lnTo>
                  <a:pt x="81431" y="37177"/>
                </a:lnTo>
                <a:lnTo>
                  <a:pt x="81563" y="47097"/>
                </a:lnTo>
                <a:lnTo>
                  <a:pt x="18693" y="47184"/>
                </a:lnTo>
                <a:lnTo>
                  <a:pt x="99322" y="47184"/>
                </a:lnTo>
                <a:lnTo>
                  <a:pt x="98900" y="41027"/>
                </a:lnTo>
                <a:lnTo>
                  <a:pt x="96532" y="30791"/>
                </a:lnTo>
                <a:lnTo>
                  <a:pt x="92584" y="21825"/>
                </a:lnTo>
                <a:lnTo>
                  <a:pt x="87317" y="144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0802" y="2388686"/>
            <a:ext cx="57463" cy="73536"/>
          </a:xfrm>
          <a:custGeom>
            <a:avLst/>
            <a:gdLst/>
            <a:ahLst/>
            <a:cxnLst/>
            <a:rect l="l" t="t" r="r" b="b"/>
            <a:pathLst>
              <a:path w="90805" h="116204">
                <a:moveTo>
                  <a:pt x="80486" y="14489"/>
                </a:moveTo>
                <a:lnTo>
                  <a:pt x="51647" y="14489"/>
                </a:lnTo>
                <a:lnTo>
                  <a:pt x="59141" y="16860"/>
                </a:lnTo>
                <a:lnTo>
                  <a:pt x="69830" y="26315"/>
                </a:lnTo>
                <a:lnTo>
                  <a:pt x="72500" y="32986"/>
                </a:lnTo>
                <a:lnTo>
                  <a:pt x="72500" y="43477"/>
                </a:lnTo>
                <a:lnTo>
                  <a:pt x="48231" y="43477"/>
                </a:lnTo>
                <a:lnTo>
                  <a:pt x="36966" y="44067"/>
                </a:lnTo>
                <a:lnTo>
                  <a:pt x="3023" y="64670"/>
                </a:lnTo>
                <a:lnTo>
                  <a:pt x="0" y="80986"/>
                </a:lnTo>
                <a:lnTo>
                  <a:pt x="603" y="88562"/>
                </a:lnTo>
                <a:lnTo>
                  <a:pt x="27919" y="115348"/>
                </a:lnTo>
                <a:lnTo>
                  <a:pt x="35684" y="115942"/>
                </a:lnTo>
                <a:lnTo>
                  <a:pt x="44313" y="115942"/>
                </a:lnTo>
                <a:lnTo>
                  <a:pt x="51598" y="114326"/>
                </a:lnTo>
                <a:lnTo>
                  <a:pt x="63514" y="107852"/>
                </a:lnTo>
                <a:lnTo>
                  <a:pt x="68500" y="102825"/>
                </a:lnTo>
                <a:lnTo>
                  <a:pt x="69311" y="101442"/>
                </a:lnTo>
                <a:lnTo>
                  <a:pt x="33747" y="101442"/>
                </a:lnTo>
                <a:lnTo>
                  <a:pt x="28244" y="99552"/>
                </a:lnTo>
                <a:lnTo>
                  <a:pt x="20146" y="91940"/>
                </a:lnTo>
                <a:lnTo>
                  <a:pt x="18126" y="86791"/>
                </a:lnTo>
                <a:lnTo>
                  <a:pt x="18126" y="72170"/>
                </a:lnTo>
                <a:lnTo>
                  <a:pt x="55280" y="57966"/>
                </a:lnTo>
                <a:lnTo>
                  <a:pt x="90626" y="57966"/>
                </a:lnTo>
                <a:lnTo>
                  <a:pt x="90533" y="48795"/>
                </a:lnTo>
                <a:lnTo>
                  <a:pt x="89902" y="38449"/>
                </a:lnTo>
                <a:lnTo>
                  <a:pt x="87730" y="28184"/>
                </a:lnTo>
                <a:lnTo>
                  <a:pt x="84110" y="19529"/>
                </a:lnTo>
                <a:lnTo>
                  <a:pt x="80486" y="14489"/>
                </a:lnTo>
                <a:close/>
              </a:path>
              <a:path w="90805" h="116204">
                <a:moveTo>
                  <a:pt x="90626" y="96008"/>
                </a:moveTo>
                <a:lnTo>
                  <a:pt x="72500" y="96008"/>
                </a:lnTo>
                <a:lnTo>
                  <a:pt x="72500" y="112314"/>
                </a:lnTo>
                <a:lnTo>
                  <a:pt x="90626" y="112314"/>
                </a:lnTo>
                <a:lnTo>
                  <a:pt x="90626" y="96008"/>
                </a:lnTo>
                <a:close/>
              </a:path>
              <a:path w="90805" h="116204">
                <a:moveTo>
                  <a:pt x="90626" y="57966"/>
                </a:moveTo>
                <a:lnTo>
                  <a:pt x="72500" y="57966"/>
                </a:lnTo>
                <a:lnTo>
                  <a:pt x="72430" y="63038"/>
                </a:lnTo>
                <a:lnTo>
                  <a:pt x="71955" y="70447"/>
                </a:lnTo>
                <a:lnTo>
                  <a:pt x="47534" y="100769"/>
                </a:lnTo>
                <a:lnTo>
                  <a:pt x="40697" y="101442"/>
                </a:lnTo>
                <a:lnTo>
                  <a:pt x="69311" y="101442"/>
                </a:lnTo>
                <a:lnTo>
                  <a:pt x="72500" y="96008"/>
                </a:lnTo>
                <a:lnTo>
                  <a:pt x="90626" y="96008"/>
                </a:lnTo>
                <a:lnTo>
                  <a:pt x="90626" y="57966"/>
                </a:lnTo>
                <a:close/>
              </a:path>
              <a:path w="90805" h="116204">
                <a:moveTo>
                  <a:pt x="44008" y="0"/>
                </a:moveTo>
                <a:lnTo>
                  <a:pt x="38232" y="0"/>
                </a:lnTo>
                <a:lnTo>
                  <a:pt x="32284" y="603"/>
                </a:lnTo>
                <a:lnTo>
                  <a:pt x="20050" y="3021"/>
                </a:lnTo>
                <a:lnTo>
                  <a:pt x="13743" y="4834"/>
                </a:lnTo>
                <a:lnTo>
                  <a:pt x="7251" y="7247"/>
                </a:lnTo>
                <a:lnTo>
                  <a:pt x="7251" y="23554"/>
                </a:lnTo>
                <a:lnTo>
                  <a:pt x="12632" y="20533"/>
                </a:lnTo>
                <a:lnTo>
                  <a:pt x="18232" y="18265"/>
                </a:lnTo>
                <a:lnTo>
                  <a:pt x="29859" y="15248"/>
                </a:lnTo>
                <a:lnTo>
                  <a:pt x="35844" y="14489"/>
                </a:lnTo>
                <a:lnTo>
                  <a:pt x="80486" y="14489"/>
                </a:lnTo>
                <a:lnTo>
                  <a:pt x="79042" y="12482"/>
                </a:lnTo>
                <a:lnTo>
                  <a:pt x="72509" y="7021"/>
                </a:lnTo>
                <a:lnTo>
                  <a:pt x="64492" y="3121"/>
                </a:lnTo>
                <a:lnTo>
                  <a:pt x="54992" y="780"/>
                </a:lnTo>
                <a:lnTo>
                  <a:pt x="440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3598" y="2364612"/>
            <a:ext cx="61079" cy="95235"/>
          </a:xfrm>
          <a:custGeom>
            <a:avLst/>
            <a:gdLst/>
            <a:ahLst/>
            <a:cxnLst/>
            <a:rect l="l" t="t" r="r" b="b"/>
            <a:pathLst>
              <a:path w="96519" h="150495">
                <a:moveTo>
                  <a:pt x="18126" y="0"/>
                </a:moveTo>
                <a:lnTo>
                  <a:pt x="0" y="0"/>
                </a:lnTo>
                <a:lnTo>
                  <a:pt x="0" y="150356"/>
                </a:lnTo>
                <a:lnTo>
                  <a:pt x="18126" y="150356"/>
                </a:lnTo>
                <a:lnTo>
                  <a:pt x="18126" y="97290"/>
                </a:lnTo>
                <a:lnTo>
                  <a:pt x="41463" y="97290"/>
                </a:lnTo>
                <a:lnTo>
                  <a:pt x="36560" y="92525"/>
                </a:lnTo>
                <a:lnTo>
                  <a:pt x="41083" y="88538"/>
                </a:lnTo>
                <a:lnTo>
                  <a:pt x="18126" y="88538"/>
                </a:lnTo>
                <a:lnTo>
                  <a:pt x="18126" y="0"/>
                </a:lnTo>
                <a:close/>
              </a:path>
              <a:path w="96519" h="150495">
                <a:moveTo>
                  <a:pt x="41463" y="97290"/>
                </a:moveTo>
                <a:lnTo>
                  <a:pt x="18126" y="97290"/>
                </a:lnTo>
                <a:lnTo>
                  <a:pt x="72952" y="150356"/>
                </a:lnTo>
                <a:lnTo>
                  <a:pt x="96060" y="150356"/>
                </a:lnTo>
                <a:lnTo>
                  <a:pt x="41463" y="97290"/>
                </a:lnTo>
                <a:close/>
              </a:path>
              <a:path w="96519" h="150495">
                <a:moveTo>
                  <a:pt x="94249" y="41662"/>
                </a:moveTo>
                <a:lnTo>
                  <a:pt x="71422" y="41662"/>
                </a:lnTo>
                <a:lnTo>
                  <a:pt x="18126" y="88538"/>
                </a:lnTo>
                <a:lnTo>
                  <a:pt x="41083" y="88538"/>
                </a:lnTo>
                <a:lnTo>
                  <a:pt x="94249" y="416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1001" y="1913892"/>
            <a:ext cx="108496" cy="216991"/>
          </a:xfrm>
          <a:custGeom>
            <a:avLst/>
            <a:gdLst/>
            <a:ahLst/>
            <a:cxnLst/>
            <a:rect l="l" t="t" r="r" b="b"/>
            <a:pathLst>
              <a:path w="171450" h="342900">
                <a:moveTo>
                  <a:pt x="0" y="342364"/>
                </a:moveTo>
                <a:lnTo>
                  <a:pt x="171275" y="0"/>
                </a:lnTo>
              </a:path>
            </a:pathLst>
          </a:custGeom>
          <a:ln w="218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0661" y="1867446"/>
            <a:ext cx="62285" cy="77554"/>
          </a:xfrm>
          <a:custGeom>
            <a:avLst/>
            <a:gdLst/>
            <a:ahLst/>
            <a:cxnLst/>
            <a:rect l="l" t="t" r="r" b="b"/>
            <a:pathLst>
              <a:path w="98425" h="122555">
                <a:moveTo>
                  <a:pt x="97911" y="0"/>
                </a:moveTo>
                <a:lnTo>
                  <a:pt x="0" y="73399"/>
                </a:lnTo>
                <a:lnTo>
                  <a:pt x="61195" y="73399"/>
                </a:lnTo>
                <a:lnTo>
                  <a:pt x="97911" y="122326"/>
                </a:lnTo>
                <a:lnTo>
                  <a:pt x="979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0661" y="1867446"/>
            <a:ext cx="62285" cy="77554"/>
          </a:xfrm>
          <a:custGeom>
            <a:avLst/>
            <a:gdLst/>
            <a:ahLst/>
            <a:cxnLst/>
            <a:rect l="l" t="t" r="r" b="b"/>
            <a:pathLst>
              <a:path w="98425" h="122555">
                <a:moveTo>
                  <a:pt x="97911" y="0"/>
                </a:moveTo>
                <a:lnTo>
                  <a:pt x="97911" y="122324"/>
                </a:lnTo>
                <a:lnTo>
                  <a:pt x="61196" y="73397"/>
                </a:lnTo>
                <a:lnTo>
                  <a:pt x="0" y="73397"/>
                </a:lnTo>
                <a:lnTo>
                  <a:pt x="97911" y="0"/>
                </a:lnTo>
                <a:close/>
              </a:path>
            </a:pathLst>
          </a:custGeom>
          <a:ln w="218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5377" y="1673031"/>
            <a:ext cx="58668" cy="90815"/>
          </a:xfrm>
          <a:custGeom>
            <a:avLst/>
            <a:gdLst/>
            <a:ahLst/>
            <a:cxnLst/>
            <a:rect l="l" t="t" r="r" b="b"/>
            <a:pathLst>
              <a:path w="92709" h="143510">
                <a:moveTo>
                  <a:pt x="44263" y="0"/>
                </a:moveTo>
                <a:lnTo>
                  <a:pt x="0" y="0"/>
                </a:lnTo>
                <a:lnTo>
                  <a:pt x="0" y="143112"/>
                </a:lnTo>
                <a:lnTo>
                  <a:pt x="19937" y="143112"/>
                </a:lnTo>
                <a:lnTo>
                  <a:pt x="19937" y="86954"/>
                </a:lnTo>
                <a:lnTo>
                  <a:pt x="44263" y="86954"/>
                </a:lnTo>
                <a:lnTo>
                  <a:pt x="84841" y="70648"/>
                </a:lnTo>
                <a:lnTo>
                  <a:pt x="19937" y="70648"/>
                </a:lnTo>
                <a:lnTo>
                  <a:pt x="19937" y="16302"/>
                </a:lnTo>
                <a:lnTo>
                  <a:pt x="84768" y="16302"/>
                </a:lnTo>
                <a:lnTo>
                  <a:pt x="80230" y="11068"/>
                </a:lnTo>
                <a:lnTo>
                  <a:pt x="73415" y="6226"/>
                </a:lnTo>
                <a:lnTo>
                  <a:pt x="65149" y="2767"/>
                </a:lnTo>
                <a:lnTo>
                  <a:pt x="55431" y="691"/>
                </a:lnTo>
                <a:lnTo>
                  <a:pt x="44263" y="0"/>
                </a:lnTo>
                <a:close/>
              </a:path>
              <a:path w="92709" h="143510">
                <a:moveTo>
                  <a:pt x="84768" y="16302"/>
                </a:moveTo>
                <a:lnTo>
                  <a:pt x="53270" y="16302"/>
                </a:lnTo>
                <a:lnTo>
                  <a:pt x="60226" y="18663"/>
                </a:lnTo>
                <a:lnTo>
                  <a:pt x="70045" y="28100"/>
                </a:lnTo>
                <a:lnTo>
                  <a:pt x="72497" y="34784"/>
                </a:lnTo>
                <a:lnTo>
                  <a:pt x="72497" y="52137"/>
                </a:lnTo>
                <a:lnTo>
                  <a:pt x="70045" y="58854"/>
                </a:lnTo>
                <a:lnTo>
                  <a:pt x="60226" y="68294"/>
                </a:lnTo>
                <a:lnTo>
                  <a:pt x="53270" y="70648"/>
                </a:lnTo>
                <a:lnTo>
                  <a:pt x="84841" y="70648"/>
                </a:lnTo>
                <a:lnTo>
                  <a:pt x="85570" y="69807"/>
                </a:lnTo>
                <a:lnTo>
                  <a:pt x="89385" y="62329"/>
                </a:lnTo>
                <a:lnTo>
                  <a:pt x="91674" y="53533"/>
                </a:lnTo>
                <a:lnTo>
                  <a:pt x="92438" y="43421"/>
                </a:lnTo>
                <a:lnTo>
                  <a:pt x="91674" y="33405"/>
                </a:lnTo>
                <a:lnTo>
                  <a:pt x="89385" y="24674"/>
                </a:lnTo>
                <a:lnTo>
                  <a:pt x="85570" y="17228"/>
                </a:lnTo>
                <a:lnTo>
                  <a:pt x="84768" y="163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0468" y="1692523"/>
            <a:ext cx="40184" cy="71125"/>
          </a:xfrm>
          <a:custGeom>
            <a:avLst/>
            <a:gdLst/>
            <a:ahLst/>
            <a:cxnLst/>
            <a:rect l="l" t="t" r="r" b="b"/>
            <a:pathLst>
              <a:path w="63500" h="112394">
                <a:moveTo>
                  <a:pt x="18122" y="3618"/>
                </a:moveTo>
                <a:lnTo>
                  <a:pt x="0" y="3618"/>
                </a:lnTo>
                <a:lnTo>
                  <a:pt x="0" y="112311"/>
                </a:lnTo>
                <a:lnTo>
                  <a:pt x="18122" y="112311"/>
                </a:lnTo>
                <a:lnTo>
                  <a:pt x="18122" y="54683"/>
                </a:lnTo>
                <a:lnTo>
                  <a:pt x="18624" y="45939"/>
                </a:lnTo>
                <a:lnTo>
                  <a:pt x="20127" y="38278"/>
                </a:lnTo>
                <a:lnTo>
                  <a:pt x="22633" y="31700"/>
                </a:lnTo>
                <a:lnTo>
                  <a:pt x="26140" y="26206"/>
                </a:lnTo>
                <a:lnTo>
                  <a:pt x="31237" y="19923"/>
                </a:lnTo>
                <a:lnTo>
                  <a:pt x="18122" y="19923"/>
                </a:lnTo>
                <a:lnTo>
                  <a:pt x="18122" y="3618"/>
                </a:lnTo>
                <a:close/>
              </a:path>
              <a:path w="63500" h="112394">
                <a:moveTo>
                  <a:pt x="55612" y="0"/>
                </a:moveTo>
                <a:lnTo>
                  <a:pt x="45869" y="0"/>
                </a:lnTo>
                <a:lnTo>
                  <a:pt x="38620" y="1635"/>
                </a:lnTo>
                <a:lnTo>
                  <a:pt x="26688" y="8183"/>
                </a:lnTo>
                <a:lnTo>
                  <a:pt x="21844" y="13182"/>
                </a:lnTo>
                <a:lnTo>
                  <a:pt x="18122" y="19923"/>
                </a:lnTo>
                <a:lnTo>
                  <a:pt x="31237" y="19923"/>
                </a:lnTo>
                <a:lnTo>
                  <a:pt x="31501" y="19598"/>
                </a:lnTo>
                <a:lnTo>
                  <a:pt x="39188" y="16302"/>
                </a:lnTo>
                <a:lnTo>
                  <a:pt x="63420" y="16302"/>
                </a:lnTo>
                <a:lnTo>
                  <a:pt x="63351" y="1804"/>
                </a:lnTo>
                <a:lnTo>
                  <a:pt x="61540" y="1203"/>
                </a:lnTo>
                <a:lnTo>
                  <a:pt x="59894" y="756"/>
                </a:lnTo>
                <a:lnTo>
                  <a:pt x="56952" y="146"/>
                </a:lnTo>
                <a:lnTo>
                  <a:pt x="55612" y="0"/>
                </a:lnTo>
                <a:close/>
              </a:path>
              <a:path w="63500" h="112394">
                <a:moveTo>
                  <a:pt x="63420" y="16302"/>
                </a:moveTo>
                <a:lnTo>
                  <a:pt x="52026" y="16302"/>
                </a:lnTo>
                <a:lnTo>
                  <a:pt x="54610" y="16595"/>
                </a:lnTo>
                <a:lnTo>
                  <a:pt x="59294" y="17762"/>
                </a:lnTo>
                <a:lnTo>
                  <a:pt x="61457" y="18674"/>
                </a:lnTo>
                <a:lnTo>
                  <a:pt x="63437" y="19923"/>
                </a:lnTo>
                <a:lnTo>
                  <a:pt x="63420" y="163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5711" y="1692523"/>
            <a:ext cx="63088" cy="73536"/>
          </a:xfrm>
          <a:custGeom>
            <a:avLst/>
            <a:gdLst/>
            <a:ahLst/>
            <a:cxnLst/>
            <a:rect l="l" t="t" r="r" b="b"/>
            <a:pathLst>
              <a:path w="99695" h="116205">
                <a:moveTo>
                  <a:pt x="52732" y="0"/>
                </a:moveTo>
                <a:lnTo>
                  <a:pt x="14241" y="15932"/>
                </a:lnTo>
                <a:lnTo>
                  <a:pt x="0" y="58954"/>
                </a:lnTo>
                <a:lnTo>
                  <a:pt x="943" y="71386"/>
                </a:lnTo>
                <a:lnTo>
                  <a:pt x="23326" y="107287"/>
                </a:lnTo>
                <a:lnTo>
                  <a:pt x="56103" y="115931"/>
                </a:lnTo>
                <a:lnTo>
                  <a:pt x="62970" y="115931"/>
                </a:lnTo>
                <a:lnTo>
                  <a:pt x="69760" y="115159"/>
                </a:lnTo>
                <a:lnTo>
                  <a:pt x="83166" y="112062"/>
                </a:lnTo>
                <a:lnTo>
                  <a:pt x="89698" y="109818"/>
                </a:lnTo>
                <a:lnTo>
                  <a:pt x="96060" y="106876"/>
                </a:lnTo>
                <a:lnTo>
                  <a:pt x="96060" y="101443"/>
                </a:lnTo>
                <a:lnTo>
                  <a:pt x="56949" y="101443"/>
                </a:lnTo>
                <a:lnTo>
                  <a:pt x="48557" y="100806"/>
                </a:lnTo>
                <a:lnTo>
                  <a:pt x="19253" y="70744"/>
                </a:lnTo>
                <a:lnTo>
                  <a:pt x="18122" y="61587"/>
                </a:lnTo>
                <a:lnTo>
                  <a:pt x="99686" y="61587"/>
                </a:lnTo>
                <a:lnTo>
                  <a:pt x="99686" y="52532"/>
                </a:lnTo>
                <a:lnTo>
                  <a:pt x="99319" y="47180"/>
                </a:lnTo>
                <a:lnTo>
                  <a:pt x="18689" y="47180"/>
                </a:lnTo>
                <a:lnTo>
                  <a:pt x="19825" y="39844"/>
                </a:lnTo>
                <a:lnTo>
                  <a:pt x="42674" y="14489"/>
                </a:lnTo>
                <a:lnTo>
                  <a:pt x="87320" y="14489"/>
                </a:lnTo>
                <a:lnTo>
                  <a:pt x="87054" y="14118"/>
                </a:lnTo>
                <a:lnTo>
                  <a:pt x="80172" y="7942"/>
                </a:lnTo>
                <a:lnTo>
                  <a:pt x="72158" y="3530"/>
                </a:lnTo>
                <a:lnTo>
                  <a:pt x="63011" y="882"/>
                </a:lnTo>
                <a:lnTo>
                  <a:pt x="52732" y="0"/>
                </a:lnTo>
                <a:close/>
              </a:path>
              <a:path w="99695" h="116205">
                <a:moveTo>
                  <a:pt x="96060" y="90571"/>
                </a:moveTo>
                <a:lnTo>
                  <a:pt x="89714" y="94192"/>
                </a:lnTo>
                <a:lnTo>
                  <a:pt x="83325" y="96911"/>
                </a:lnTo>
                <a:lnTo>
                  <a:pt x="70447" y="100531"/>
                </a:lnTo>
                <a:lnTo>
                  <a:pt x="63802" y="101443"/>
                </a:lnTo>
                <a:lnTo>
                  <a:pt x="96060" y="101443"/>
                </a:lnTo>
                <a:lnTo>
                  <a:pt x="96060" y="90571"/>
                </a:lnTo>
                <a:close/>
              </a:path>
              <a:path w="99695" h="116205">
                <a:moveTo>
                  <a:pt x="87320" y="14489"/>
                </a:moveTo>
                <a:lnTo>
                  <a:pt x="61215" y="14489"/>
                </a:lnTo>
                <a:lnTo>
                  <a:pt x="68194" y="17443"/>
                </a:lnTo>
                <a:lnTo>
                  <a:pt x="78727" y="29256"/>
                </a:lnTo>
                <a:lnTo>
                  <a:pt x="81427" y="37167"/>
                </a:lnTo>
                <a:lnTo>
                  <a:pt x="81560" y="47094"/>
                </a:lnTo>
                <a:lnTo>
                  <a:pt x="18689" y="47180"/>
                </a:lnTo>
                <a:lnTo>
                  <a:pt x="99319" y="47180"/>
                </a:lnTo>
                <a:lnTo>
                  <a:pt x="98896" y="41024"/>
                </a:lnTo>
                <a:lnTo>
                  <a:pt x="96527" y="30785"/>
                </a:lnTo>
                <a:lnTo>
                  <a:pt x="92579" y="21816"/>
                </a:lnTo>
                <a:lnTo>
                  <a:pt x="87320" y="144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4261" y="1668449"/>
            <a:ext cx="61079" cy="97646"/>
          </a:xfrm>
          <a:custGeom>
            <a:avLst/>
            <a:gdLst/>
            <a:ahLst/>
            <a:cxnLst/>
            <a:rect l="l" t="t" r="r" b="b"/>
            <a:pathLst>
              <a:path w="96519" h="154305">
                <a:moveTo>
                  <a:pt x="51571" y="38041"/>
                </a:moveTo>
                <a:lnTo>
                  <a:pt x="43699" y="38041"/>
                </a:lnTo>
                <a:lnTo>
                  <a:pt x="34461" y="39038"/>
                </a:lnTo>
                <a:lnTo>
                  <a:pt x="3037" y="72483"/>
                </a:lnTo>
                <a:lnTo>
                  <a:pt x="0" y="96008"/>
                </a:lnTo>
                <a:lnTo>
                  <a:pt x="759" y="108397"/>
                </a:lnTo>
                <a:lnTo>
                  <a:pt x="18687" y="144995"/>
                </a:lnTo>
                <a:lnTo>
                  <a:pt x="43699" y="153973"/>
                </a:lnTo>
                <a:lnTo>
                  <a:pt x="51571" y="153973"/>
                </a:lnTo>
                <a:lnTo>
                  <a:pt x="58319" y="152491"/>
                </a:lnTo>
                <a:lnTo>
                  <a:pt x="69591" y="146546"/>
                </a:lnTo>
                <a:lnTo>
                  <a:pt x="74255" y="141991"/>
                </a:lnTo>
                <a:lnTo>
                  <a:pt x="75759" y="139485"/>
                </a:lnTo>
                <a:lnTo>
                  <a:pt x="38706" y="139485"/>
                </a:lnTo>
                <a:lnTo>
                  <a:pt x="31408" y="135625"/>
                </a:lnTo>
                <a:lnTo>
                  <a:pt x="18125" y="96008"/>
                </a:lnTo>
                <a:lnTo>
                  <a:pt x="18622" y="86393"/>
                </a:lnTo>
                <a:lnTo>
                  <a:pt x="38706" y="52531"/>
                </a:lnTo>
                <a:lnTo>
                  <a:pt x="75763" y="52531"/>
                </a:lnTo>
                <a:lnTo>
                  <a:pt x="74255" y="50021"/>
                </a:lnTo>
                <a:lnTo>
                  <a:pt x="69591" y="45476"/>
                </a:lnTo>
                <a:lnTo>
                  <a:pt x="58319" y="39531"/>
                </a:lnTo>
                <a:lnTo>
                  <a:pt x="51571" y="38041"/>
                </a:lnTo>
                <a:close/>
              </a:path>
              <a:path w="96519" h="154305">
                <a:moveTo>
                  <a:pt x="96063" y="135854"/>
                </a:moveTo>
                <a:lnTo>
                  <a:pt x="77937" y="135854"/>
                </a:lnTo>
                <a:lnTo>
                  <a:pt x="77937" y="150352"/>
                </a:lnTo>
                <a:lnTo>
                  <a:pt x="96063" y="150352"/>
                </a:lnTo>
                <a:lnTo>
                  <a:pt x="96063" y="135854"/>
                </a:lnTo>
                <a:close/>
              </a:path>
              <a:path w="96519" h="154305">
                <a:moveTo>
                  <a:pt x="75763" y="52531"/>
                </a:moveTo>
                <a:lnTo>
                  <a:pt x="57264" y="52531"/>
                </a:lnTo>
                <a:lnTo>
                  <a:pt x="64578" y="56390"/>
                </a:lnTo>
                <a:lnTo>
                  <a:pt x="69923" y="64101"/>
                </a:lnTo>
                <a:lnTo>
                  <a:pt x="73430" y="70438"/>
                </a:lnTo>
                <a:lnTo>
                  <a:pt x="75934" y="77869"/>
                </a:lnTo>
                <a:lnTo>
                  <a:pt x="77437" y="86393"/>
                </a:lnTo>
                <a:lnTo>
                  <a:pt x="77937" y="96008"/>
                </a:lnTo>
                <a:lnTo>
                  <a:pt x="77437" y="105621"/>
                </a:lnTo>
                <a:lnTo>
                  <a:pt x="57264" y="139485"/>
                </a:lnTo>
                <a:lnTo>
                  <a:pt x="75759" y="139485"/>
                </a:lnTo>
                <a:lnTo>
                  <a:pt x="77937" y="135854"/>
                </a:lnTo>
                <a:lnTo>
                  <a:pt x="96063" y="135854"/>
                </a:lnTo>
                <a:lnTo>
                  <a:pt x="96063" y="56151"/>
                </a:lnTo>
                <a:lnTo>
                  <a:pt x="77937" y="56151"/>
                </a:lnTo>
                <a:lnTo>
                  <a:pt x="75763" y="52531"/>
                </a:lnTo>
                <a:close/>
              </a:path>
              <a:path w="96519" h="154305">
                <a:moveTo>
                  <a:pt x="96063" y="0"/>
                </a:moveTo>
                <a:lnTo>
                  <a:pt x="77937" y="0"/>
                </a:lnTo>
                <a:lnTo>
                  <a:pt x="77937" y="56151"/>
                </a:lnTo>
                <a:lnTo>
                  <a:pt x="96063" y="56151"/>
                </a:lnTo>
                <a:lnTo>
                  <a:pt x="960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5558" y="1694812"/>
            <a:ext cx="0" cy="69116"/>
          </a:xfrm>
          <a:custGeom>
            <a:avLst/>
            <a:gdLst/>
            <a:ahLst/>
            <a:cxnLst/>
            <a:rect l="l" t="t" r="r" b="b"/>
            <a:pathLst>
              <a:path h="109219">
                <a:moveTo>
                  <a:pt x="0" y="0"/>
                </a:moveTo>
                <a:lnTo>
                  <a:pt x="0" y="108692"/>
                </a:lnTo>
              </a:path>
            </a:pathLst>
          </a:custGeom>
          <a:ln w="181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9823" y="1675326"/>
            <a:ext cx="11653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8126" y="0"/>
                </a:lnTo>
              </a:path>
            </a:pathLst>
          </a:custGeom>
          <a:ln w="21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0878" y="1692523"/>
            <a:ext cx="54248" cy="73536"/>
          </a:xfrm>
          <a:custGeom>
            <a:avLst/>
            <a:gdLst/>
            <a:ahLst/>
            <a:cxnLst/>
            <a:rect l="l" t="t" r="r" b="b"/>
            <a:pathLst>
              <a:path w="85725" h="116205">
                <a:moveTo>
                  <a:pt x="59576" y="0"/>
                </a:moveTo>
                <a:lnTo>
                  <a:pt x="54119" y="0"/>
                </a:lnTo>
                <a:lnTo>
                  <a:pt x="42200" y="966"/>
                </a:lnTo>
                <a:lnTo>
                  <a:pt x="8140" y="23941"/>
                </a:lnTo>
                <a:lnTo>
                  <a:pt x="0" y="57966"/>
                </a:lnTo>
                <a:lnTo>
                  <a:pt x="895" y="70587"/>
                </a:lnTo>
                <a:lnTo>
                  <a:pt x="22119" y="107112"/>
                </a:lnTo>
                <a:lnTo>
                  <a:pt x="52988" y="115931"/>
                </a:lnTo>
                <a:lnTo>
                  <a:pt x="58936" y="115931"/>
                </a:lnTo>
                <a:lnTo>
                  <a:pt x="64549" y="115328"/>
                </a:lnTo>
                <a:lnTo>
                  <a:pt x="75144" y="112914"/>
                </a:lnTo>
                <a:lnTo>
                  <a:pt x="80260" y="111108"/>
                </a:lnTo>
                <a:lnTo>
                  <a:pt x="85186" y="108690"/>
                </a:lnTo>
                <a:lnTo>
                  <a:pt x="85186" y="101443"/>
                </a:lnTo>
                <a:lnTo>
                  <a:pt x="54656" y="101443"/>
                </a:lnTo>
                <a:lnTo>
                  <a:pt x="46475" y="100730"/>
                </a:lnTo>
                <a:lnTo>
                  <a:pt x="18725" y="67708"/>
                </a:lnTo>
                <a:lnTo>
                  <a:pt x="18125" y="57966"/>
                </a:lnTo>
                <a:lnTo>
                  <a:pt x="18725" y="48225"/>
                </a:lnTo>
                <a:lnTo>
                  <a:pt x="46475" y="15204"/>
                </a:lnTo>
                <a:lnTo>
                  <a:pt x="54656" y="14489"/>
                </a:lnTo>
                <a:lnTo>
                  <a:pt x="85186" y="14489"/>
                </a:lnTo>
                <a:lnTo>
                  <a:pt x="85186" y="7238"/>
                </a:lnTo>
                <a:lnTo>
                  <a:pt x="80316" y="4824"/>
                </a:lnTo>
                <a:lnTo>
                  <a:pt x="75284" y="3017"/>
                </a:lnTo>
                <a:lnTo>
                  <a:pt x="64900" y="600"/>
                </a:lnTo>
                <a:lnTo>
                  <a:pt x="59576" y="0"/>
                </a:lnTo>
                <a:close/>
              </a:path>
              <a:path w="85725" h="116205">
                <a:moveTo>
                  <a:pt x="85186" y="92378"/>
                </a:moveTo>
                <a:lnTo>
                  <a:pt x="80143" y="95404"/>
                </a:lnTo>
                <a:lnTo>
                  <a:pt x="75085" y="97666"/>
                </a:lnTo>
                <a:lnTo>
                  <a:pt x="64947" y="100686"/>
                </a:lnTo>
                <a:lnTo>
                  <a:pt x="59831" y="101443"/>
                </a:lnTo>
                <a:lnTo>
                  <a:pt x="85186" y="101443"/>
                </a:lnTo>
                <a:lnTo>
                  <a:pt x="85186" y="92378"/>
                </a:lnTo>
                <a:close/>
              </a:path>
              <a:path w="85725" h="116205">
                <a:moveTo>
                  <a:pt x="85186" y="14489"/>
                </a:moveTo>
                <a:lnTo>
                  <a:pt x="59831" y="14489"/>
                </a:lnTo>
                <a:lnTo>
                  <a:pt x="64947" y="15245"/>
                </a:lnTo>
                <a:lnTo>
                  <a:pt x="75085" y="18262"/>
                </a:lnTo>
                <a:lnTo>
                  <a:pt x="80143" y="20524"/>
                </a:lnTo>
                <a:lnTo>
                  <a:pt x="85186" y="23544"/>
                </a:lnTo>
                <a:lnTo>
                  <a:pt x="85186" y="144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7684" y="1675326"/>
            <a:ext cx="42595" cy="88404"/>
          </a:xfrm>
          <a:custGeom>
            <a:avLst/>
            <a:gdLst/>
            <a:ahLst/>
            <a:cxnLst/>
            <a:rect l="l" t="t" r="r" b="b"/>
            <a:pathLst>
              <a:path w="67309" h="139700">
                <a:moveTo>
                  <a:pt x="30811" y="45284"/>
                </a:moveTo>
                <a:lnTo>
                  <a:pt x="12685" y="45284"/>
                </a:lnTo>
                <a:lnTo>
                  <a:pt x="12685" y="104161"/>
                </a:lnTo>
                <a:lnTo>
                  <a:pt x="31567" y="137581"/>
                </a:lnTo>
                <a:lnTo>
                  <a:pt x="48990" y="139485"/>
                </a:lnTo>
                <a:lnTo>
                  <a:pt x="67060" y="139485"/>
                </a:lnTo>
                <a:lnTo>
                  <a:pt x="67060" y="124987"/>
                </a:lnTo>
                <a:lnTo>
                  <a:pt x="41646" y="124987"/>
                </a:lnTo>
                <a:lnTo>
                  <a:pt x="36779" y="123737"/>
                </a:lnTo>
                <a:lnTo>
                  <a:pt x="34290" y="121137"/>
                </a:lnTo>
                <a:lnTo>
                  <a:pt x="31999" y="118696"/>
                </a:lnTo>
                <a:lnTo>
                  <a:pt x="30900" y="113431"/>
                </a:lnTo>
                <a:lnTo>
                  <a:pt x="30811" y="45284"/>
                </a:lnTo>
                <a:close/>
              </a:path>
              <a:path w="67309" h="139700">
                <a:moveTo>
                  <a:pt x="67060" y="30792"/>
                </a:moveTo>
                <a:lnTo>
                  <a:pt x="0" y="30792"/>
                </a:lnTo>
                <a:lnTo>
                  <a:pt x="0" y="45284"/>
                </a:lnTo>
                <a:lnTo>
                  <a:pt x="67060" y="45284"/>
                </a:lnTo>
                <a:lnTo>
                  <a:pt x="67060" y="30792"/>
                </a:lnTo>
                <a:close/>
              </a:path>
              <a:path w="67309" h="139700">
                <a:moveTo>
                  <a:pt x="30811" y="0"/>
                </a:moveTo>
                <a:lnTo>
                  <a:pt x="12685" y="0"/>
                </a:lnTo>
                <a:lnTo>
                  <a:pt x="12685" y="30792"/>
                </a:lnTo>
                <a:lnTo>
                  <a:pt x="30811" y="30792"/>
                </a:lnTo>
                <a:lnTo>
                  <a:pt x="308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9327" y="1755570"/>
            <a:ext cx="12859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19937" y="0"/>
                </a:lnTo>
              </a:path>
            </a:pathLst>
          </a:custGeom>
          <a:ln w="25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9327" y="1707424"/>
            <a:ext cx="12859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19937" y="0"/>
                </a:lnTo>
              </a:path>
            </a:pathLst>
          </a:custGeom>
          <a:ln w="253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04697" y="1692523"/>
            <a:ext cx="63088" cy="73536"/>
          </a:xfrm>
          <a:custGeom>
            <a:avLst/>
            <a:gdLst/>
            <a:ahLst/>
            <a:cxnLst/>
            <a:rect l="l" t="t" r="r" b="b"/>
            <a:pathLst>
              <a:path w="99694" h="116205">
                <a:moveTo>
                  <a:pt x="52729" y="0"/>
                </a:moveTo>
                <a:lnTo>
                  <a:pt x="14241" y="15932"/>
                </a:lnTo>
                <a:lnTo>
                  <a:pt x="0" y="58954"/>
                </a:lnTo>
                <a:lnTo>
                  <a:pt x="942" y="71386"/>
                </a:lnTo>
                <a:lnTo>
                  <a:pt x="23325" y="107287"/>
                </a:lnTo>
                <a:lnTo>
                  <a:pt x="56097" y="115931"/>
                </a:lnTo>
                <a:lnTo>
                  <a:pt x="62970" y="115931"/>
                </a:lnTo>
                <a:lnTo>
                  <a:pt x="69761" y="115159"/>
                </a:lnTo>
                <a:lnTo>
                  <a:pt x="83169" y="112062"/>
                </a:lnTo>
                <a:lnTo>
                  <a:pt x="89695" y="109818"/>
                </a:lnTo>
                <a:lnTo>
                  <a:pt x="96061" y="106876"/>
                </a:lnTo>
                <a:lnTo>
                  <a:pt x="96061" y="101443"/>
                </a:lnTo>
                <a:lnTo>
                  <a:pt x="56953" y="101443"/>
                </a:lnTo>
                <a:lnTo>
                  <a:pt x="48559" y="100806"/>
                </a:lnTo>
                <a:lnTo>
                  <a:pt x="19254" y="70744"/>
                </a:lnTo>
                <a:lnTo>
                  <a:pt x="18126" y="61587"/>
                </a:lnTo>
                <a:lnTo>
                  <a:pt x="99683" y="61587"/>
                </a:lnTo>
                <a:lnTo>
                  <a:pt x="99683" y="52532"/>
                </a:lnTo>
                <a:lnTo>
                  <a:pt x="99316" y="47180"/>
                </a:lnTo>
                <a:lnTo>
                  <a:pt x="18690" y="47180"/>
                </a:lnTo>
                <a:lnTo>
                  <a:pt x="19827" y="39844"/>
                </a:lnTo>
                <a:lnTo>
                  <a:pt x="42671" y="14489"/>
                </a:lnTo>
                <a:lnTo>
                  <a:pt x="87320" y="14489"/>
                </a:lnTo>
                <a:lnTo>
                  <a:pt x="87054" y="14118"/>
                </a:lnTo>
                <a:lnTo>
                  <a:pt x="80173" y="7942"/>
                </a:lnTo>
                <a:lnTo>
                  <a:pt x="72159" y="3530"/>
                </a:lnTo>
                <a:lnTo>
                  <a:pt x="63012" y="882"/>
                </a:lnTo>
                <a:lnTo>
                  <a:pt x="52729" y="0"/>
                </a:lnTo>
                <a:close/>
              </a:path>
              <a:path w="99694" h="116205">
                <a:moveTo>
                  <a:pt x="96061" y="90571"/>
                </a:moveTo>
                <a:lnTo>
                  <a:pt x="89717" y="94192"/>
                </a:lnTo>
                <a:lnTo>
                  <a:pt x="83322" y="96911"/>
                </a:lnTo>
                <a:lnTo>
                  <a:pt x="70448" y="100531"/>
                </a:lnTo>
                <a:lnTo>
                  <a:pt x="63806" y="101443"/>
                </a:lnTo>
                <a:lnTo>
                  <a:pt x="96061" y="101443"/>
                </a:lnTo>
                <a:lnTo>
                  <a:pt x="96061" y="90571"/>
                </a:lnTo>
                <a:close/>
              </a:path>
              <a:path w="99694" h="116205">
                <a:moveTo>
                  <a:pt x="87320" y="14489"/>
                </a:moveTo>
                <a:lnTo>
                  <a:pt x="61219" y="14489"/>
                </a:lnTo>
                <a:lnTo>
                  <a:pt x="68191" y="17443"/>
                </a:lnTo>
                <a:lnTo>
                  <a:pt x="78727" y="29256"/>
                </a:lnTo>
                <a:lnTo>
                  <a:pt x="81431" y="37167"/>
                </a:lnTo>
                <a:lnTo>
                  <a:pt x="81560" y="47094"/>
                </a:lnTo>
                <a:lnTo>
                  <a:pt x="18690" y="47180"/>
                </a:lnTo>
                <a:lnTo>
                  <a:pt x="99316" y="47180"/>
                </a:lnTo>
                <a:lnTo>
                  <a:pt x="98894" y="41024"/>
                </a:lnTo>
                <a:lnTo>
                  <a:pt x="96526" y="30785"/>
                </a:lnTo>
                <a:lnTo>
                  <a:pt x="92579" y="21816"/>
                </a:lnTo>
                <a:lnTo>
                  <a:pt x="87320" y="144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6689" y="1747546"/>
            <a:ext cx="17279" cy="30138"/>
          </a:xfrm>
          <a:custGeom>
            <a:avLst/>
            <a:gdLst/>
            <a:ahLst/>
            <a:cxnLst/>
            <a:rect l="l" t="t" r="r" b="b"/>
            <a:pathLst>
              <a:path w="27305" h="47625">
                <a:moveTo>
                  <a:pt x="27185" y="0"/>
                </a:moveTo>
                <a:lnTo>
                  <a:pt x="7251" y="0"/>
                </a:lnTo>
                <a:lnTo>
                  <a:pt x="7251" y="16475"/>
                </a:lnTo>
                <a:lnTo>
                  <a:pt x="0" y="47097"/>
                </a:lnTo>
                <a:lnTo>
                  <a:pt x="12688" y="47097"/>
                </a:lnTo>
                <a:lnTo>
                  <a:pt x="27185" y="16475"/>
                </a:lnTo>
                <a:lnTo>
                  <a:pt x="271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74545" y="1694812"/>
            <a:ext cx="0" cy="69116"/>
          </a:xfrm>
          <a:custGeom>
            <a:avLst/>
            <a:gdLst/>
            <a:ahLst/>
            <a:cxnLst/>
            <a:rect l="l" t="t" r="r" b="b"/>
            <a:pathLst>
              <a:path h="109219">
                <a:moveTo>
                  <a:pt x="0" y="0"/>
                </a:moveTo>
                <a:lnTo>
                  <a:pt x="0" y="108692"/>
                </a:lnTo>
              </a:path>
            </a:pathLst>
          </a:custGeom>
          <a:ln w="181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68812" y="1675326"/>
            <a:ext cx="11653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8119" y="0"/>
                </a:lnTo>
              </a:path>
            </a:pathLst>
          </a:custGeom>
          <a:ln w="21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05188" y="2822902"/>
            <a:ext cx="277267" cy="277267"/>
          </a:xfrm>
          <a:custGeom>
            <a:avLst/>
            <a:gdLst/>
            <a:ahLst/>
            <a:cxnLst/>
            <a:rect l="l" t="t" r="r" b="b"/>
            <a:pathLst>
              <a:path w="438150" h="438150">
                <a:moveTo>
                  <a:pt x="0" y="437640"/>
                </a:moveTo>
                <a:lnTo>
                  <a:pt x="437876" y="437640"/>
                </a:lnTo>
                <a:lnTo>
                  <a:pt x="437876" y="0"/>
                </a:lnTo>
                <a:lnTo>
                  <a:pt x="0" y="0"/>
                </a:lnTo>
                <a:lnTo>
                  <a:pt x="0" y="437640"/>
                </a:lnTo>
                <a:close/>
              </a:path>
            </a:pathLst>
          </a:custGeom>
          <a:ln w="218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247086" y="2934134"/>
            <a:ext cx="0" cy="69116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8694"/>
                </a:lnTo>
              </a:path>
            </a:pathLst>
          </a:custGeom>
          <a:ln w="181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41351" y="2914646"/>
            <a:ext cx="11653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8126" y="0"/>
                </a:lnTo>
              </a:path>
            </a:pathLst>
          </a:custGeom>
          <a:ln w="217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59377" y="2130543"/>
            <a:ext cx="554534" cy="415498"/>
          </a:xfrm>
          <a:custGeom>
            <a:avLst/>
            <a:gdLst/>
            <a:ahLst/>
            <a:cxnLst/>
            <a:rect l="l" t="t" r="r" b="b"/>
            <a:pathLst>
              <a:path w="876300" h="656589">
                <a:moveTo>
                  <a:pt x="0" y="656461"/>
                </a:moveTo>
                <a:lnTo>
                  <a:pt x="875755" y="656461"/>
                </a:lnTo>
                <a:lnTo>
                  <a:pt x="875755" y="0"/>
                </a:lnTo>
                <a:lnTo>
                  <a:pt x="0" y="0"/>
                </a:lnTo>
                <a:lnTo>
                  <a:pt x="0" y="656461"/>
                </a:lnTo>
                <a:close/>
              </a:path>
            </a:pathLst>
          </a:custGeom>
          <a:ln w="2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39913" y="2243107"/>
            <a:ext cx="64294" cy="95235"/>
          </a:xfrm>
          <a:custGeom>
            <a:avLst/>
            <a:gdLst/>
            <a:ahLst/>
            <a:cxnLst/>
            <a:rect l="l" t="t" r="r" b="b"/>
            <a:pathLst>
              <a:path w="101600" h="150495">
                <a:moveTo>
                  <a:pt x="34441" y="56151"/>
                </a:moveTo>
                <a:lnTo>
                  <a:pt x="16314" y="56151"/>
                </a:lnTo>
                <a:lnTo>
                  <a:pt x="16314" y="150354"/>
                </a:lnTo>
                <a:lnTo>
                  <a:pt x="34441" y="150354"/>
                </a:lnTo>
                <a:lnTo>
                  <a:pt x="34441" y="56151"/>
                </a:lnTo>
                <a:close/>
              </a:path>
              <a:path w="101600" h="150495">
                <a:moveTo>
                  <a:pt x="101497" y="41659"/>
                </a:moveTo>
                <a:lnTo>
                  <a:pt x="0" y="41659"/>
                </a:lnTo>
                <a:lnTo>
                  <a:pt x="0" y="56151"/>
                </a:lnTo>
                <a:lnTo>
                  <a:pt x="83378" y="56151"/>
                </a:lnTo>
                <a:lnTo>
                  <a:pt x="83378" y="150354"/>
                </a:lnTo>
                <a:lnTo>
                  <a:pt x="101497" y="150354"/>
                </a:lnTo>
                <a:lnTo>
                  <a:pt x="101497" y="41659"/>
                </a:lnTo>
                <a:close/>
              </a:path>
              <a:path w="101600" h="150495">
                <a:moveTo>
                  <a:pt x="68880" y="0"/>
                </a:moveTo>
                <a:lnTo>
                  <a:pt x="50784" y="0"/>
                </a:lnTo>
                <a:lnTo>
                  <a:pt x="42582" y="522"/>
                </a:lnTo>
                <a:lnTo>
                  <a:pt x="16314" y="34220"/>
                </a:lnTo>
                <a:lnTo>
                  <a:pt x="16314" y="41659"/>
                </a:lnTo>
                <a:lnTo>
                  <a:pt x="34441" y="41659"/>
                </a:lnTo>
                <a:lnTo>
                  <a:pt x="34441" y="25490"/>
                </a:lnTo>
                <a:lnTo>
                  <a:pt x="35700" y="20887"/>
                </a:lnTo>
                <a:lnTo>
                  <a:pt x="40720" y="15768"/>
                </a:lnTo>
                <a:lnTo>
                  <a:pt x="45199" y="14489"/>
                </a:lnTo>
                <a:lnTo>
                  <a:pt x="68880" y="14489"/>
                </a:lnTo>
                <a:lnTo>
                  <a:pt x="68880" y="0"/>
                </a:lnTo>
                <a:close/>
              </a:path>
              <a:path w="101600" h="150495">
                <a:moveTo>
                  <a:pt x="101497" y="0"/>
                </a:moveTo>
                <a:lnTo>
                  <a:pt x="83378" y="0"/>
                </a:lnTo>
                <a:lnTo>
                  <a:pt x="83378" y="21737"/>
                </a:lnTo>
                <a:lnTo>
                  <a:pt x="101497" y="21737"/>
                </a:lnTo>
                <a:lnTo>
                  <a:pt x="1014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20194" y="2269470"/>
            <a:ext cx="66705" cy="69116"/>
          </a:xfrm>
          <a:custGeom>
            <a:avLst/>
            <a:gdLst/>
            <a:ahLst/>
            <a:cxnLst/>
            <a:rect l="l" t="t" r="r" b="b"/>
            <a:pathLst>
              <a:path w="105410" h="109220">
                <a:moveTo>
                  <a:pt x="24668" y="0"/>
                </a:moveTo>
                <a:lnTo>
                  <a:pt x="3629" y="0"/>
                </a:lnTo>
                <a:lnTo>
                  <a:pt x="42233" y="51822"/>
                </a:lnTo>
                <a:lnTo>
                  <a:pt x="0" y="108694"/>
                </a:lnTo>
                <a:lnTo>
                  <a:pt x="21075" y="108694"/>
                </a:lnTo>
                <a:lnTo>
                  <a:pt x="52706" y="65979"/>
                </a:lnTo>
                <a:lnTo>
                  <a:pt x="73665" y="65979"/>
                </a:lnTo>
                <a:lnTo>
                  <a:pt x="64034" y="52903"/>
                </a:lnTo>
                <a:lnTo>
                  <a:pt x="74565" y="38722"/>
                </a:lnTo>
                <a:lnTo>
                  <a:pt x="53469" y="38722"/>
                </a:lnTo>
                <a:lnTo>
                  <a:pt x="24668" y="0"/>
                </a:lnTo>
                <a:close/>
              </a:path>
              <a:path w="105410" h="109220">
                <a:moveTo>
                  <a:pt x="73665" y="65979"/>
                </a:moveTo>
                <a:lnTo>
                  <a:pt x="52706" y="65979"/>
                </a:lnTo>
                <a:lnTo>
                  <a:pt x="84171" y="108694"/>
                </a:lnTo>
                <a:lnTo>
                  <a:pt x="105126" y="108694"/>
                </a:lnTo>
                <a:lnTo>
                  <a:pt x="73665" y="65979"/>
                </a:lnTo>
                <a:close/>
              </a:path>
              <a:path w="105410" h="109220">
                <a:moveTo>
                  <a:pt x="103319" y="0"/>
                </a:moveTo>
                <a:lnTo>
                  <a:pt x="82274" y="0"/>
                </a:lnTo>
                <a:lnTo>
                  <a:pt x="53469" y="38722"/>
                </a:lnTo>
                <a:lnTo>
                  <a:pt x="74565" y="38722"/>
                </a:lnTo>
                <a:lnTo>
                  <a:pt x="1033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09396" y="2269470"/>
            <a:ext cx="0" cy="69116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8694"/>
                </a:lnTo>
              </a:path>
            </a:pathLst>
          </a:custGeom>
          <a:ln w="181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03662" y="2249985"/>
            <a:ext cx="11653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8125" y="0"/>
                </a:lnTo>
              </a:path>
            </a:pathLst>
          </a:custGeom>
          <a:ln w="217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48436" y="2364613"/>
            <a:ext cx="61079" cy="97646"/>
          </a:xfrm>
          <a:custGeom>
            <a:avLst/>
            <a:gdLst/>
            <a:ahLst/>
            <a:cxnLst/>
            <a:rect l="l" t="t" r="r" b="b"/>
            <a:pathLst>
              <a:path w="96519" h="154304">
                <a:moveTo>
                  <a:pt x="31858" y="135864"/>
                </a:moveTo>
                <a:lnTo>
                  <a:pt x="18129" y="135864"/>
                </a:lnTo>
                <a:lnTo>
                  <a:pt x="21805" y="141994"/>
                </a:lnTo>
                <a:lnTo>
                  <a:pt x="26456" y="146556"/>
                </a:lnTo>
                <a:lnTo>
                  <a:pt x="37731" y="152501"/>
                </a:lnTo>
                <a:lnTo>
                  <a:pt x="44460" y="153983"/>
                </a:lnTo>
                <a:lnTo>
                  <a:pt x="52275" y="153983"/>
                </a:lnTo>
                <a:lnTo>
                  <a:pt x="61550" y="152984"/>
                </a:lnTo>
                <a:lnTo>
                  <a:pt x="69908" y="149989"/>
                </a:lnTo>
                <a:lnTo>
                  <a:pt x="77351" y="145000"/>
                </a:lnTo>
                <a:lnTo>
                  <a:pt x="82509" y="139484"/>
                </a:lnTo>
                <a:lnTo>
                  <a:pt x="38721" y="139484"/>
                </a:lnTo>
                <a:lnTo>
                  <a:pt x="31858" y="135864"/>
                </a:lnTo>
                <a:close/>
              </a:path>
              <a:path w="96519" h="154304">
                <a:moveTo>
                  <a:pt x="18129" y="0"/>
                </a:moveTo>
                <a:lnTo>
                  <a:pt x="0" y="0"/>
                </a:lnTo>
                <a:lnTo>
                  <a:pt x="0" y="150356"/>
                </a:lnTo>
                <a:lnTo>
                  <a:pt x="18129" y="150356"/>
                </a:lnTo>
                <a:lnTo>
                  <a:pt x="18129" y="135864"/>
                </a:lnTo>
                <a:lnTo>
                  <a:pt x="31858" y="135864"/>
                </a:lnTo>
                <a:lnTo>
                  <a:pt x="18129" y="96008"/>
                </a:lnTo>
                <a:lnTo>
                  <a:pt x="18625" y="86394"/>
                </a:lnTo>
                <a:lnTo>
                  <a:pt x="31843" y="56161"/>
                </a:lnTo>
                <a:lnTo>
                  <a:pt x="18129" y="56161"/>
                </a:lnTo>
                <a:lnTo>
                  <a:pt x="18129" y="0"/>
                </a:lnTo>
                <a:close/>
              </a:path>
              <a:path w="96519" h="154304">
                <a:moveTo>
                  <a:pt x="82500" y="52531"/>
                </a:moveTo>
                <a:lnTo>
                  <a:pt x="57334" y="52531"/>
                </a:lnTo>
                <a:lnTo>
                  <a:pt x="64649" y="56393"/>
                </a:lnTo>
                <a:lnTo>
                  <a:pt x="69946" y="64112"/>
                </a:lnTo>
                <a:lnTo>
                  <a:pt x="73443" y="70447"/>
                </a:lnTo>
                <a:lnTo>
                  <a:pt x="75939" y="77874"/>
                </a:lnTo>
                <a:lnTo>
                  <a:pt x="77436" y="86394"/>
                </a:lnTo>
                <a:lnTo>
                  <a:pt x="77934" y="96008"/>
                </a:lnTo>
                <a:lnTo>
                  <a:pt x="77436" y="105624"/>
                </a:lnTo>
                <a:lnTo>
                  <a:pt x="57334" y="139484"/>
                </a:lnTo>
                <a:lnTo>
                  <a:pt x="82509" y="139484"/>
                </a:lnTo>
                <a:lnTo>
                  <a:pt x="96061" y="96008"/>
                </a:lnTo>
                <a:lnTo>
                  <a:pt x="95299" y="83618"/>
                </a:lnTo>
                <a:lnTo>
                  <a:pt x="93014" y="72489"/>
                </a:lnTo>
                <a:lnTo>
                  <a:pt x="89207" y="62619"/>
                </a:lnTo>
                <a:lnTo>
                  <a:pt x="83879" y="54006"/>
                </a:lnTo>
                <a:lnTo>
                  <a:pt x="82500" y="52531"/>
                </a:lnTo>
                <a:close/>
              </a:path>
              <a:path w="96519" h="154304">
                <a:moveTo>
                  <a:pt x="52275" y="38041"/>
                </a:moveTo>
                <a:lnTo>
                  <a:pt x="44460" y="38041"/>
                </a:lnTo>
                <a:lnTo>
                  <a:pt x="37731" y="39533"/>
                </a:lnTo>
                <a:lnTo>
                  <a:pt x="26456" y="45474"/>
                </a:lnTo>
                <a:lnTo>
                  <a:pt x="21805" y="50024"/>
                </a:lnTo>
                <a:lnTo>
                  <a:pt x="18129" y="56161"/>
                </a:lnTo>
                <a:lnTo>
                  <a:pt x="31843" y="56161"/>
                </a:lnTo>
                <a:lnTo>
                  <a:pt x="38721" y="52531"/>
                </a:lnTo>
                <a:lnTo>
                  <a:pt x="82500" y="52531"/>
                </a:lnTo>
                <a:lnTo>
                  <a:pt x="77351" y="47020"/>
                </a:lnTo>
                <a:lnTo>
                  <a:pt x="69908" y="42031"/>
                </a:lnTo>
                <a:lnTo>
                  <a:pt x="61550" y="39038"/>
                </a:lnTo>
                <a:lnTo>
                  <a:pt x="52275" y="38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829407" y="2388686"/>
            <a:ext cx="40184" cy="71125"/>
          </a:xfrm>
          <a:custGeom>
            <a:avLst/>
            <a:gdLst/>
            <a:ahLst/>
            <a:cxnLst/>
            <a:rect l="l" t="t" r="r" b="b"/>
            <a:pathLst>
              <a:path w="63500" h="112395">
                <a:moveTo>
                  <a:pt x="18126" y="3620"/>
                </a:moveTo>
                <a:lnTo>
                  <a:pt x="0" y="3620"/>
                </a:lnTo>
                <a:lnTo>
                  <a:pt x="0" y="112314"/>
                </a:lnTo>
                <a:lnTo>
                  <a:pt x="18126" y="112314"/>
                </a:lnTo>
                <a:lnTo>
                  <a:pt x="18126" y="54687"/>
                </a:lnTo>
                <a:lnTo>
                  <a:pt x="18627" y="45942"/>
                </a:lnTo>
                <a:lnTo>
                  <a:pt x="20131" y="38283"/>
                </a:lnTo>
                <a:lnTo>
                  <a:pt x="22636" y="31708"/>
                </a:lnTo>
                <a:lnTo>
                  <a:pt x="26144" y="26216"/>
                </a:lnTo>
                <a:lnTo>
                  <a:pt x="31241" y="19933"/>
                </a:lnTo>
                <a:lnTo>
                  <a:pt x="18126" y="19933"/>
                </a:lnTo>
                <a:lnTo>
                  <a:pt x="18126" y="3620"/>
                </a:lnTo>
                <a:close/>
              </a:path>
              <a:path w="63500" h="112395">
                <a:moveTo>
                  <a:pt x="55609" y="0"/>
                </a:moveTo>
                <a:lnTo>
                  <a:pt x="45869" y="0"/>
                </a:lnTo>
                <a:lnTo>
                  <a:pt x="38618" y="1644"/>
                </a:lnTo>
                <a:lnTo>
                  <a:pt x="26691" y="8192"/>
                </a:lnTo>
                <a:lnTo>
                  <a:pt x="21849" y="13192"/>
                </a:lnTo>
                <a:lnTo>
                  <a:pt x="18126" y="19933"/>
                </a:lnTo>
                <a:lnTo>
                  <a:pt x="31241" y="19933"/>
                </a:lnTo>
                <a:lnTo>
                  <a:pt x="31504" y="19608"/>
                </a:lnTo>
                <a:lnTo>
                  <a:pt x="39188" y="16306"/>
                </a:lnTo>
                <a:lnTo>
                  <a:pt x="63425" y="16306"/>
                </a:lnTo>
                <a:lnTo>
                  <a:pt x="63359" y="1813"/>
                </a:lnTo>
                <a:lnTo>
                  <a:pt x="61544" y="1214"/>
                </a:lnTo>
                <a:lnTo>
                  <a:pt x="59904" y="756"/>
                </a:lnTo>
                <a:lnTo>
                  <a:pt x="56955" y="156"/>
                </a:lnTo>
                <a:lnTo>
                  <a:pt x="55609" y="0"/>
                </a:lnTo>
                <a:close/>
              </a:path>
              <a:path w="63500" h="112395">
                <a:moveTo>
                  <a:pt x="63425" y="16306"/>
                </a:moveTo>
                <a:lnTo>
                  <a:pt x="52026" y="16306"/>
                </a:lnTo>
                <a:lnTo>
                  <a:pt x="54613" y="16597"/>
                </a:lnTo>
                <a:lnTo>
                  <a:pt x="59295" y="17764"/>
                </a:lnTo>
                <a:lnTo>
                  <a:pt x="61457" y="18682"/>
                </a:lnTo>
                <a:lnTo>
                  <a:pt x="63441" y="19933"/>
                </a:lnTo>
                <a:lnTo>
                  <a:pt x="63425" y="163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74653" y="2388686"/>
            <a:ext cx="63088" cy="73536"/>
          </a:xfrm>
          <a:custGeom>
            <a:avLst/>
            <a:gdLst/>
            <a:ahLst/>
            <a:cxnLst/>
            <a:rect l="l" t="t" r="r" b="b"/>
            <a:pathLst>
              <a:path w="99694" h="116204">
                <a:moveTo>
                  <a:pt x="52729" y="0"/>
                </a:moveTo>
                <a:lnTo>
                  <a:pt x="14240" y="15934"/>
                </a:lnTo>
                <a:lnTo>
                  <a:pt x="0" y="58963"/>
                </a:lnTo>
                <a:lnTo>
                  <a:pt x="942" y="71391"/>
                </a:lnTo>
                <a:lnTo>
                  <a:pt x="23324" y="107295"/>
                </a:lnTo>
                <a:lnTo>
                  <a:pt x="56095" y="115942"/>
                </a:lnTo>
                <a:lnTo>
                  <a:pt x="62969" y="115942"/>
                </a:lnTo>
                <a:lnTo>
                  <a:pt x="69759" y="115162"/>
                </a:lnTo>
                <a:lnTo>
                  <a:pt x="83168" y="112066"/>
                </a:lnTo>
                <a:lnTo>
                  <a:pt x="89693" y="109821"/>
                </a:lnTo>
                <a:lnTo>
                  <a:pt x="96060" y="106880"/>
                </a:lnTo>
                <a:lnTo>
                  <a:pt x="96060" y="101442"/>
                </a:lnTo>
                <a:lnTo>
                  <a:pt x="56955" y="101442"/>
                </a:lnTo>
                <a:lnTo>
                  <a:pt x="48560" y="100805"/>
                </a:lnTo>
                <a:lnTo>
                  <a:pt x="19253" y="70749"/>
                </a:lnTo>
                <a:lnTo>
                  <a:pt x="18125" y="61596"/>
                </a:lnTo>
                <a:lnTo>
                  <a:pt x="99682" y="61596"/>
                </a:lnTo>
                <a:lnTo>
                  <a:pt x="99682" y="52532"/>
                </a:lnTo>
                <a:lnTo>
                  <a:pt x="99315" y="47184"/>
                </a:lnTo>
                <a:lnTo>
                  <a:pt x="18689" y="47184"/>
                </a:lnTo>
                <a:lnTo>
                  <a:pt x="19826" y="39853"/>
                </a:lnTo>
                <a:lnTo>
                  <a:pt x="42674" y="14489"/>
                </a:lnTo>
                <a:lnTo>
                  <a:pt x="87313" y="14489"/>
                </a:lnTo>
                <a:lnTo>
                  <a:pt x="87053" y="14127"/>
                </a:lnTo>
                <a:lnTo>
                  <a:pt x="80172" y="7946"/>
                </a:lnTo>
                <a:lnTo>
                  <a:pt x="72156" y="3531"/>
                </a:lnTo>
                <a:lnTo>
                  <a:pt x="63008" y="882"/>
                </a:lnTo>
                <a:lnTo>
                  <a:pt x="52729" y="0"/>
                </a:lnTo>
                <a:close/>
              </a:path>
              <a:path w="99694" h="116204">
                <a:moveTo>
                  <a:pt x="96060" y="90581"/>
                </a:moveTo>
                <a:lnTo>
                  <a:pt x="89717" y="94202"/>
                </a:lnTo>
                <a:lnTo>
                  <a:pt x="83322" y="96920"/>
                </a:lnTo>
                <a:lnTo>
                  <a:pt x="70446" y="100540"/>
                </a:lnTo>
                <a:lnTo>
                  <a:pt x="63806" y="101442"/>
                </a:lnTo>
                <a:lnTo>
                  <a:pt x="96060" y="101442"/>
                </a:lnTo>
                <a:lnTo>
                  <a:pt x="96060" y="90581"/>
                </a:lnTo>
                <a:close/>
              </a:path>
              <a:path w="99694" h="116204">
                <a:moveTo>
                  <a:pt x="87313" y="14489"/>
                </a:moveTo>
                <a:lnTo>
                  <a:pt x="61217" y="14489"/>
                </a:lnTo>
                <a:lnTo>
                  <a:pt x="68191" y="17447"/>
                </a:lnTo>
                <a:lnTo>
                  <a:pt x="78727" y="29256"/>
                </a:lnTo>
                <a:lnTo>
                  <a:pt x="81431" y="37177"/>
                </a:lnTo>
                <a:lnTo>
                  <a:pt x="81563" y="47097"/>
                </a:lnTo>
                <a:lnTo>
                  <a:pt x="18689" y="47184"/>
                </a:lnTo>
                <a:lnTo>
                  <a:pt x="99315" y="47184"/>
                </a:lnTo>
                <a:lnTo>
                  <a:pt x="98893" y="41027"/>
                </a:lnTo>
                <a:lnTo>
                  <a:pt x="96525" y="30791"/>
                </a:lnTo>
                <a:lnTo>
                  <a:pt x="92578" y="21825"/>
                </a:lnTo>
                <a:lnTo>
                  <a:pt x="87313" y="144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953203" y="2388686"/>
            <a:ext cx="57463" cy="73536"/>
          </a:xfrm>
          <a:custGeom>
            <a:avLst/>
            <a:gdLst/>
            <a:ahLst/>
            <a:cxnLst/>
            <a:rect l="l" t="t" r="r" b="b"/>
            <a:pathLst>
              <a:path w="90805" h="116204">
                <a:moveTo>
                  <a:pt x="80488" y="14489"/>
                </a:moveTo>
                <a:lnTo>
                  <a:pt x="51648" y="14489"/>
                </a:lnTo>
                <a:lnTo>
                  <a:pt x="59141" y="16860"/>
                </a:lnTo>
                <a:lnTo>
                  <a:pt x="69830" y="26315"/>
                </a:lnTo>
                <a:lnTo>
                  <a:pt x="72504" y="32986"/>
                </a:lnTo>
                <a:lnTo>
                  <a:pt x="72504" y="43477"/>
                </a:lnTo>
                <a:lnTo>
                  <a:pt x="48228" y="43477"/>
                </a:lnTo>
                <a:lnTo>
                  <a:pt x="36966" y="44067"/>
                </a:lnTo>
                <a:lnTo>
                  <a:pt x="3023" y="64670"/>
                </a:lnTo>
                <a:lnTo>
                  <a:pt x="0" y="80986"/>
                </a:lnTo>
                <a:lnTo>
                  <a:pt x="603" y="88562"/>
                </a:lnTo>
                <a:lnTo>
                  <a:pt x="27918" y="115348"/>
                </a:lnTo>
                <a:lnTo>
                  <a:pt x="35684" y="115942"/>
                </a:lnTo>
                <a:lnTo>
                  <a:pt x="44310" y="115942"/>
                </a:lnTo>
                <a:lnTo>
                  <a:pt x="51601" y="114326"/>
                </a:lnTo>
                <a:lnTo>
                  <a:pt x="63510" y="107852"/>
                </a:lnTo>
                <a:lnTo>
                  <a:pt x="68503" y="102825"/>
                </a:lnTo>
                <a:lnTo>
                  <a:pt x="69315" y="101442"/>
                </a:lnTo>
                <a:lnTo>
                  <a:pt x="33743" y="101442"/>
                </a:lnTo>
                <a:lnTo>
                  <a:pt x="28243" y="99552"/>
                </a:lnTo>
                <a:lnTo>
                  <a:pt x="20143" y="91940"/>
                </a:lnTo>
                <a:lnTo>
                  <a:pt x="18125" y="86791"/>
                </a:lnTo>
                <a:lnTo>
                  <a:pt x="18125" y="72170"/>
                </a:lnTo>
                <a:lnTo>
                  <a:pt x="55280" y="57966"/>
                </a:lnTo>
                <a:lnTo>
                  <a:pt x="90623" y="57966"/>
                </a:lnTo>
                <a:lnTo>
                  <a:pt x="90530" y="48795"/>
                </a:lnTo>
                <a:lnTo>
                  <a:pt x="89899" y="38449"/>
                </a:lnTo>
                <a:lnTo>
                  <a:pt x="87728" y="28184"/>
                </a:lnTo>
                <a:lnTo>
                  <a:pt x="84110" y="19529"/>
                </a:lnTo>
                <a:lnTo>
                  <a:pt x="80488" y="14489"/>
                </a:lnTo>
                <a:close/>
              </a:path>
              <a:path w="90805" h="116204">
                <a:moveTo>
                  <a:pt x="90623" y="96008"/>
                </a:moveTo>
                <a:lnTo>
                  <a:pt x="72504" y="96008"/>
                </a:lnTo>
                <a:lnTo>
                  <a:pt x="72504" y="112314"/>
                </a:lnTo>
                <a:lnTo>
                  <a:pt x="90623" y="112314"/>
                </a:lnTo>
                <a:lnTo>
                  <a:pt x="90623" y="96008"/>
                </a:lnTo>
                <a:close/>
              </a:path>
              <a:path w="90805" h="116204">
                <a:moveTo>
                  <a:pt x="90623" y="57966"/>
                </a:moveTo>
                <a:lnTo>
                  <a:pt x="72504" y="57966"/>
                </a:lnTo>
                <a:lnTo>
                  <a:pt x="72433" y="63038"/>
                </a:lnTo>
                <a:lnTo>
                  <a:pt x="71958" y="70447"/>
                </a:lnTo>
                <a:lnTo>
                  <a:pt x="47534" y="100769"/>
                </a:lnTo>
                <a:lnTo>
                  <a:pt x="40697" y="101442"/>
                </a:lnTo>
                <a:lnTo>
                  <a:pt x="69315" y="101442"/>
                </a:lnTo>
                <a:lnTo>
                  <a:pt x="72504" y="96008"/>
                </a:lnTo>
                <a:lnTo>
                  <a:pt x="90623" y="96008"/>
                </a:lnTo>
                <a:lnTo>
                  <a:pt x="90623" y="57966"/>
                </a:lnTo>
                <a:close/>
              </a:path>
              <a:path w="90805" h="116204">
                <a:moveTo>
                  <a:pt x="44011" y="0"/>
                </a:moveTo>
                <a:lnTo>
                  <a:pt x="38232" y="0"/>
                </a:lnTo>
                <a:lnTo>
                  <a:pt x="32284" y="603"/>
                </a:lnTo>
                <a:lnTo>
                  <a:pt x="20049" y="3021"/>
                </a:lnTo>
                <a:lnTo>
                  <a:pt x="13740" y="4834"/>
                </a:lnTo>
                <a:lnTo>
                  <a:pt x="7251" y="7247"/>
                </a:lnTo>
                <a:lnTo>
                  <a:pt x="7251" y="23554"/>
                </a:lnTo>
                <a:lnTo>
                  <a:pt x="12628" y="20533"/>
                </a:lnTo>
                <a:lnTo>
                  <a:pt x="18228" y="18265"/>
                </a:lnTo>
                <a:lnTo>
                  <a:pt x="29858" y="15248"/>
                </a:lnTo>
                <a:lnTo>
                  <a:pt x="35847" y="14489"/>
                </a:lnTo>
                <a:lnTo>
                  <a:pt x="80488" y="14489"/>
                </a:lnTo>
                <a:lnTo>
                  <a:pt x="79046" y="12482"/>
                </a:lnTo>
                <a:lnTo>
                  <a:pt x="72510" y="7021"/>
                </a:lnTo>
                <a:lnTo>
                  <a:pt x="64493" y="3121"/>
                </a:lnTo>
                <a:lnTo>
                  <a:pt x="54993" y="780"/>
                </a:lnTo>
                <a:lnTo>
                  <a:pt x="440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035996" y="2364612"/>
            <a:ext cx="61079" cy="95235"/>
          </a:xfrm>
          <a:custGeom>
            <a:avLst/>
            <a:gdLst/>
            <a:ahLst/>
            <a:cxnLst/>
            <a:rect l="l" t="t" r="r" b="b"/>
            <a:pathLst>
              <a:path w="96520" h="150495">
                <a:moveTo>
                  <a:pt x="18126" y="0"/>
                </a:moveTo>
                <a:lnTo>
                  <a:pt x="0" y="0"/>
                </a:lnTo>
                <a:lnTo>
                  <a:pt x="0" y="150356"/>
                </a:lnTo>
                <a:lnTo>
                  <a:pt x="18126" y="150356"/>
                </a:lnTo>
                <a:lnTo>
                  <a:pt x="18126" y="97290"/>
                </a:lnTo>
                <a:lnTo>
                  <a:pt x="41466" y="97290"/>
                </a:lnTo>
                <a:lnTo>
                  <a:pt x="36564" y="92525"/>
                </a:lnTo>
                <a:lnTo>
                  <a:pt x="41087" y="88538"/>
                </a:lnTo>
                <a:lnTo>
                  <a:pt x="18126" y="88538"/>
                </a:lnTo>
                <a:lnTo>
                  <a:pt x="18126" y="0"/>
                </a:lnTo>
                <a:close/>
              </a:path>
              <a:path w="96520" h="150495">
                <a:moveTo>
                  <a:pt x="41466" y="97290"/>
                </a:moveTo>
                <a:lnTo>
                  <a:pt x="18126" y="97290"/>
                </a:lnTo>
                <a:lnTo>
                  <a:pt x="72958" y="150356"/>
                </a:lnTo>
                <a:lnTo>
                  <a:pt x="96061" y="150356"/>
                </a:lnTo>
                <a:lnTo>
                  <a:pt x="41466" y="97290"/>
                </a:lnTo>
                <a:close/>
              </a:path>
              <a:path w="96520" h="150495">
                <a:moveTo>
                  <a:pt x="94253" y="41662"/>
                </a:moveTo>
                <a:lnTo>
                  <a:pt x="71429" y="41662"/>
                </a:lnTo>
                <a:lnTo>
                  <a:pt x="18126" y="88538"/>
                </a:lnTo>
                <a:lnTo>
                  <a:pt x="41087" y="88538"/>
                </a:lnTo>
                <a:lnTo>
                  <a:pt x="94253" y="416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115786" y="2390976"/>
            <a:ext cx="0" cy="69116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8694"/>
                </a:lnTo>
              </a:path>
            </a:pathLst>
          </a:custGeom>
          <a:ln w="181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110049" y="2371491"/>
            <a:ext cx="11653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8130" y="0"/>
                </a:lnTo>
              </a:path>
            </a:pathLst>
          </a:custGeom>
          <a:ln w="217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36476" y="1913892"/>
            <a:ext cx="108496" cy="216991"/>
          </a:xfrm>
          <a:custGeom>
            <a:avLst/>
            <a:gdLst/>
            <a:ahLst/>
            <a:cxnLst/>
            <a:rect l="l" t="t" r="r" b="b"/>
            <a:pathLst>
              <a:path w="171450" h="342900">
                <a:moveTo>
                  <a:pt x="0" y="342364"/>
                </a:moveTo>
                <a:lnTo>
                  <a:pt x="171267" y="0"/>
                </a:lnTo>
              </a:path>
            </a:pathLst>
          </a:custGeom>
          <a:ln w="218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006132" y="1867446"/>
            <a:ext cx="62285" cy="77554"/>
          </a:xfrm>
          <a:custGeom>
            <a:avLst/>
            <a:gdLst/>
            <a:ahLst/>
            <a:cxnLst/>
            <a:rect l="l" t="t" r="r" b="b"/>
            <a:pathLst>
              <a:path w="98425" h="122555">
                <a:moveTo>
                  <a:pt x="97914" y="0"/>
                </a:moveTo>
                <a:lnTo>
                  <a:pt x="0" y="73399"/>
                </a:lnTo>
                <a:lnTo>
                  <a:pt x="61194" y="73399"/>
                </a:lnTo>
                <a:lnTo>
                  <a:pt x="97914" y="122326"/>
                </a:lnTo>
                <a:lnTo>
                  <a:pt x="979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06132" y="1867446"/>
            <a:ext cx="62285" cy="77554"/>
          </a:xfrm>
          <a:custGeom>
            <a:avLst/>
            <a:gdLst/>
            <a:ahLst/>
            <a:cxnLst/>
            <a:rect l="l" t="t" r="r" b="b"/>
            <a:pathLst>
              <a:path w="98425" h="122555">
                <a:moveTo>
                  <a:pt x="97914" y="0"/>
                </a:moveTo>
                <a:lnTo>
                  <a:pt x="97914" y="122324"/>
                </a:lnTo>
                <a:lnTo>
                  <a:pt x="61195" y="73397"/>
                </a:lnTo>
                <a:lnTo>
                  <a:pt x="0" y="73397"/>
                </a:lnTo>
                <a:lnTo>
                  <a:pt x="97914" y="0"/>
                </a:lnTo>
                <a:close/>
              </a:path>
            </a:pathLst>
          </a:custGeom>
          <a:ln w="218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36214" y="1673031"/>
            <a:ext cx="58668" cy="90815"/>
          </a:xfrm>
          <a:custGeom>
            <a:avLst/>
            <a:gdLst/>
            <a:ahLst/>
            <a:cxnLst/>
            <a:rect l="l" t="t" r="r" b="b"/>
            <a:pathLst>
              <a:path w="92710" h="143510">
                <a:moveTo>
                  <a:pt x="44256" y="0"/>
                </a:moveTo>
                <a:lnTo>
                  <a:pt x="0" y="0"/>
                </a:lnTo>
                <a:lnTo>
                  <a:pt x="0" y="143112"/>
                </a:lnTo>
                <a:lnTo>
                  <a:pt x="19937" y="143112"/>
                </a:lnTo>
                <a:lnTo>
                  <a:pt x="19937" y="86954"/>
                </a:lnTo>
                <a:lnTo>
                  <a:pt x="44256" y="86954"/>
                </a:lnTo>
                <a:lnTo>
                  <a:pt x="84839" y="70648"/>
                </a:lnTo>
                <a:lnTo>
                  <a:pt x="19937" y="70648"/>
                </a:lnTo>
                <a:lnTo>
                  <a:pt x="19937" y="16302"/>
                </a:lnTo>
                <a:lnTo>
                  <a:pt x="84766" y="16302"/>
                </a:lnTo>
                <a:lnTo>
                  <a:pt x="80227" y="11068"/>
                </a:lnTo>
                <a:lnTo>
                  <a:pt x="73413" y="6226"/>
                </a:lnTo>
                <a:lnTo>
                  <a:pt x="65148" y="2767"/>
                </a:lnTo>
                <a:lnTo>
                  <a:pt x="55429" y="691"/>
                </a:lnTo>
                <a:lnTo>
                  <a:pt x="44256" y="0"/>
                </a:lnTo>
                <a:close/>
              </a:path>
              <a:path w="92710" h="143510">
                <a:moveTo>
                  <a:pt x="84766" y="16302"/>
                </a:moveTo>
                <a:lnTo>
                  <a:pt x="53263" y="16302"/>
                </a:lnTo>
                <a:lnTo>
                  <a:pt x="60223" y="18663"/>
                </a:lnTo>
                <a:lnTo>
                  <a:pt x="70039" y="28100"/>
                </a:lnTo>
                <a:lnTo>
                  <a:pt x="72497" y="34784"/>
                </a:lnTo>
                <a:lnTo>
                  <a:pt x="72497" y="52137"/>
                </a:lnTo>
                <a:lnTo>
                  <a:pt x="70039" y="58854"/>
                </a:lnTo>
                <a:lnTo>
                  <a:pt x="60223" y="68294"/>
                </a:lnTo>
                <a:lnTo>
                  <a:pt x="53263" y="70648"/>
                </a:lnTo>
                <a:lnTo>
                  <a:pt x="84839" y="70648"/>
                </a:lnTo>
                <a:lnTo>
                  <a:pt x="85568" y="69807"/>
                </a:lnTo>
                <a:lnTo>
                  <a:pt x="89382" y="62329"/>
                </a:lnTo>
                <a:lnTo>
                  <a:pt x="91669" y="53533"/>
                </a:lnTo>
                <a:lnTo>
                  <a:pt x="92431" y="43421"/>
                </a:lnTo>
                <a:lnTo>
                  <a:pt x="91669" y="33405"/>
                </a:lnTo>
                <a:lnTo>
                  <a:pt x="89382" y="24674"/>
                </a:lnTo>
                <a:lnTo>
                  <a:pt x="85568" y="17228"/>
                </a:lnTo>
                <a:lnTo>
                  <a:pt x="84766" y="163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711305" y="1692523"/>
            <a:ext cx="40184" cy="71125"/>
          </a:xfrm>
          <a:custGeom>
            <a:avLst/>
            <a:gdLst/>
            <a:ahLst/>
            <a:cxnLst/>
            <a:rect l="l" t="t" r="r" b="b"/>
            <a:pathLst>
              <a:path w="63500" h="112394">
                <a:moveTo>
                  <a:pt x="18119" y="3618"/>
                </a:moveTo>
                <a:lnTo>
                  <a:pt x="0" y="3618"/>
                </a:lnTo>
                <a:lnTo>
                  <a:pt x="0" y="112311"/>
                </a:lnTo>
                <a:lnTo>
                  <a:pt x="18119" y="112311"/>
                </a:lnTo>
                <a:lnTo>
                  <a:pt x="18119" y="54683"/>
                </a:lnTo>
                <a:lnTo>
                  <a:pt x="18620" y="45939"/>
                </a:lnTo>
                <a:lnTo>
                  <a:pt x="20123" y="38278"/>
                </a:lnTo>
                <a:lnTo>
                  <a:pt x="22629" y="31700"/>
                </a:lnTo>
                <a:lnTo>
                  <a:pt x="26136" y="26206"/>
                </a:lnTo>
                <a:lnTo>
                  <a:pt x="31233" y="19923"/>
                </a:lnTo>
                <a:lnTo>
                  <a:pt x="18119" y="19923"/>
                </a:lnTo>
                <a:lnTo>
                  <a:pt x="18119" y="3618"/>
                </a:lnTo>
                <a:close/>
              </a:path>
              <a:path w="63500" h="112394">
                <a:moveTo>
                  <a:pt x="55612" y="0"/>
                </a:moveTo>
                <a:lnTo>
                  <a:pt x="45862" y="0"/>
                </a:lnTo>
                <a:lnTo>
                  <a:pt x="38616" y="1635"/>
                </a:lnTo>
                <a:lnTo>
                  <a:pt x="26683" y="8183"/>
                </a:lnTo>
                <a:lnTo>
                  <a:pt x="21841" y="13182"/>
                </a:lnTo>
                <a:lnTo>
                  <a:pt x="18119" y="19923"/>
                </a:lnTo>
                <a:lnTo>
                  <a:pt x="31233" y="19923"/>
                </a:lnTo>
                <a:lnTo>
                  <a:pt x="31497" y="19598"/>
                </a:lnTo>
                <a:lnTo>
                  <a:pt x="39180" y="16302"/>
                </a:lnTo>
                <a:lnTo>
                  <a:pt x="63417" y="16302"/>
                </a:lnTo>
                <a:lnTo>
                  <a:pt x="63351" y="1804"/>
                </a:lnTo>
                <a:lnTo>
                  <a:pt x="61536" y="1203"/>
                </a:lnTo>
                <a:lnTo>
                  <a:pt x="59890" y="756"/>
                </a:lnTo>
                <a:lnTo>
                  <a:pt x="56948" y="146"/>
                </a:lnTo>
                <a:lnTo>
                  <a:pt x="55612" y="0"/>
                </a:lnTo>
                <a:close/>
              </a:path>
              <a:path w="63500" h="112394">
                <a:moveTo>
                  <a:pt x="63417" y="16302"/>
                </a:moveTo>
                <a:lnTo>
                  <a:pt x="52019" y="16302"/>
                </a:lnTo>
                <a:lnTo>
                  <a:pt x="54606" y="16595"/>
                </a:lnTo>
                <a:lnTo>
                  <a:pt x="59287" y="17762"/>
                </a:lnTo>
                <a:lnTo>
                  <a:pt x="61450" y="18674"/>
                </a:lnTo>
                <a:lnTo>
                  <a:pt x="63433" y="19923"/>
                </a:lnTo>
                <a:lnTo>
                  <a:pt x="63417" y="163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756546" y="1692523"/>
            <a:ext cx="63088" cy="73536"/>
          </a:xfrm>
          <a:custGeom>
            <a:avLst/>
            <a:gdLst/>
            <a:ahLst/>
            <a:cxnLst/>
            <a:rect l="l" t="t" r="r" b="b"/>
            <a:pathLst>
              <a:path w="99694" h="116205">
                <a:moveTo>
                  <a:pt x="52729" y="0"/>
                </a:moveTo>
                <a:lnTo>
                  <a:pt x="14241" y="15932"/>
                </a:lnTo>
                <a:lnTo>
                  <a:pt x="0" y="58954"/>
                </a:lnTo>
                <a:lnTo>
                  <a:pt x="943" y="71386"/>
                </a:lnTo>
                <a:lnTo>
                  <a:pt x="23327" y="107287"/>
                </a:lnTo>
                <a:lnTo>
                  <a:pt x="56103" y="115931"/>
                </a:lnTo>
                <a:lnTo>
                  <a:pt x="62970" y="115931"/>
                </a:lnTo>
                <a:lnTo>
                  <a:pt x="69761" y="115159"/>
                </a:lnTo>
                <a:lnTo>
                  <a:pt x="83169" y="112062"/>
                </a:lnTo>
                <a:lnTo>
                  <a:pt x="89695" y="109818"/>
                </a:lnTo>
                <a:lnTo>
                  <a:pt x="96060" y="106876"/>
                </a:lnTo>
                <a:lnTo>
                  <a:pt x="96060" y="101443"/>
                </a:lnTo>
                <a:lnTo>
                  <a:pt x="56945" y="101443"/>
                </a:lnTo>
                <a:lnTo>
                  <a:pt x="48557" y="100806"/>
                </a:lnTo>
                <a:lnTo>
                  <a:pt x="19253" y="70744"/>
                </a:lnTo>
                <a:lnTo>
                  <a:pt x="18125" y="61587"/>
                </a:lnTo>
                <a:lnTo>
                  <a:pt x="99689" y="61587"/>
                </a:lnTo>
                <a:lnTo>
                  <a:pt x="99689" y="52532"/>
                </a:lnTo>
                <a:lnTo>
                  <a:pt x="99322" y="47180"/>
                </a:lnTo>
                <a:lnTo>
                  <a:pt x="18689" y="47180"/>
                </a:lnTo>
                <a:lnTo>
                  <a:pt x="19826" y="39844"/>
                </a:lnTo>
                <a:lnTo>
                  <a:pt x="42674" y="14489"/>
                </a:lnTo>
                <a:lnTo>
                  <a:pt x="87319" y="14489"/>
                </a:lnTo>
                <a:lnTo>
                  <a:pt x="87053" y="14118"/>
                </a:lnTo>
                <a:lnTo>
                  <a:pt x="80172" y="7942"/>
                </a:lnTo>
                <a:lnTo>
                  <a:pt x="72159" y="3530"/>
                </a:lnTo>
                <a:lnTo>
                  <a:pt x="63011" y="882"/>
                </a:lnTo>
                <a:lnTo>
                  <a:pt x="52729" y="0"/>
                </a:lnTo>
                <a:close/>
              </a:path>
              <a:path w="99694" h="116205">
                <a:moveTo>
                  <a:pt x="96060" y="90571"/>
                </a:moveTo>
                <a:lnTo>
                  <a:pt x="89717" y="94192"/>
                </a:lnTo>
                <a:lnTo>
                  <a:pt x="83322" y="96911"/>
                </a:lnTo>
                <a:lnTo>
                  <a:pt x="70453" y="100531"/>
                </a:lnTo>
                <a:lnTo>
                  <a:pt x="63806" y="101443"/>
                </a:lnTo>
                <a:lnTo>
                  <a:pt x="96060" y="101443"/>
                </a:lnTo>
                <a:lnTo>
                  <a:pt x="96060" y="90571"/>
                </a:lnTo>
                <a:close/>
              </a:path>
              <a:path w="99694" h="116205">
                <a:moveTo>
                  <a:pt x="87319" y="14489"/>
                </a:moveTo>
                <a:lnTo>
                  <a:pt x="61217" y="14489"/>
                </a:lnTo>
                <a:lnTo>
                  <a:pt x="68191" y="17443"/>
                </a:lnTo>
                <a:lnTo>
                  <a:pt x="78727" y="29256"/>
                </a:lnTo>
                <a:lnTo>
                  <a:pt x="81431" y="37167"/>
                </a:lnTo>
                <a:lnTo>
                  <a:pt x="81563" y="47094"/>
                </a:lnTo>
                <a:lnTo>
                  <a:pt x="18689" y="47180"/>
                </a:lnTo>
                <a:lnTo>
                  <a:pt x="99322" y="47180"/>
                </a:lnTo>
                <a:lnTo>
                  <a:pt x="98899" y="41024"/>
                </a:lnTo>
                <a:lnTo>
                  <a:pt x="96529" y="30785"/>
                </a:lnTo>
                <a:lnTo>
                  <a:pt x="92580" y="21816"/>
                </a:lnTo>
                <a:lnTo>
                  <a:pt x="87319" y="144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835096" y="1668449"/>
            <a:ext cx="61079" cy="97646"/>
          </a:xfrm>
          <a:custGeom>
            <a:avLst/>
            <a:gdLst/>
            <a:ahLst/>
            <a:cxnLst/>
            <a:rect l="l" t="t" r="r" b="b"/>
            <a:pathLst>
              <a:path w="96519" h="154305">
                <a:moveTo>
                  <a:pt x="51572" y="38041"/>
                </a:moveTo>
                <a:lnTo>
                  <a:pt x="43699" y="38041"/>
                </a:lnTo>
                <a:lnTo>
                  <a:pt x="34462" y="39038"/>
                </a:lnTo>
                <a:lnTo>
                  <a:pt x="3038" y="72483"/>
                </a:lnTo>
                <a:lnTo>
                  <a:pt x="0" y="96008"/>
                </a:lnTo>
                <a:lnTo>
                  <a:pt x="759" y="108397"/>
                </a:lnTo>
                <a:lnTo>
                  <a:pt x="18686" y="144995"/>
                </a:lnTo>
                <a:lnTo>
                  <a:pt x="43699" y="153973"/>
                </a:lnTo>
                <a:lnTo>
                  <a:pt x="51572" y="153973"/>
                </a:lnTo>
                <a:lnTo>
                  <a:pt x="58322" y="152491"/>
                </a:lnTo>
                <a:lnTo>
                  <a:pt x="69592" y="146546"/>
                </a:lnTo>
                <a:lnTo>
                  <a:pt x="74255" y="141991"/>
                </a:lnTo>
                <a:lnTo>
                  <a:pt x="75760" y="139485"/>
                </a:lnTo>
                <a:lnTo>
                  <a:pt x="38703" y="139485"/>
                </a:lnTo>
                <a:lnTo>
                  <a:pt x="31412" y="135625"/>
                </a:lnTo>
                <a:lnTo>
                  <a:pt x="18126" y="96008"/>
                </a:lnTo>
                <a:lnTo>
                  <a:pt x="18623" y="86393"/>
                </a:lnTo>
                <a:lnTo>
                  <a:pt x="38703" y="52531"/>
                </a:lnTo>
                <a:lnTo>
                  <a:pt x="75764" y="52531"/>
                </a:lnTo>
                <a:lnTo>
                  <a:pt x="74255" y="50021"/>
                </a:lnTo>
                <a:lnTo>
                  <a:pt x="69592" y="45476"/>
                </a:lnTo>
                <a:lnTo>
                  <a:pt x="58322" y="39531"/>
                </a:lnTo>
                <a:lnTo>
                  <a:pt x="51572" y="38041"/>
                </a:lnTo>
                <a:close/>
              </a:path>
              <a:path w="96519" h="154305">
                <a:moveTo>
                  <a:pt x="96067" y="135854"/>
                </a:moveTo>
                <a:lnTo>
                  <a:pt x="77941" y="135854"/>
                </a:lnTo>
                <a:lnTo>
                  <a:pt x="77941" y="150352"/>
                </a:lnTo>
                <a:lnTo>
                  <a:pt x="96067" y="150352"/>
                </a:lnTo>
                <a:lnTo>
                  <a:pt x="96067" y="135854"/>
                </a:lnTo>
                <a:close/>
              </a:path>
              <a:path w="96519" h="154305">
                <a:moveTo>
                  <a:pt x="75764" y="52531"/>
                </a:moveTo>
                <a:lnTo>
                  <a:pt x="57264" y="52531"/>
                </a:lnTo>
                <a:lnTo>
                  <a:pt x="64579" y="56390"/>
                </a:lnTo>
                <a:lnTo>
                  <a:pt x="69923" y="64101"/>
                </a:lnTo>
                <a:lnTo>
                  <a:pt x="73430" y="70438"/>
                </a:lnTo>
                <a:lnTo>
                  <a:pt x="75936" y="77869"/>
                </a:lnTo>
                <a:lnTo>
                  <a:pt x="77439" y="86393"/>
                </a:lnTo>
                <a:lnTo>
                  <a:pt x="77941" y="96008"/>
                </a:lnTo>
                <a:lnTo>
                  <a:pt x="77439" y="105621"/>
                </a:lnTo>
                <a:lnTo>
                  <a:pt x="57264" y="139485"/>
                </a:lnTo>
                <a:lnTo>
                  <a:pt x="75760" y="139485"/>
                </a:lnTo>
                <a:lnTo>
                  <a:pt x="77941" y="135854"/>
                </a:lnTo>
                <a:lnTo>
                  <a:pt x="96067" y="135854"/>
                </a:lnTo>
                <a:lnTo>
                  <a:pt x="96067" y="56151"/>
                </a:lnTo>
                <a:lnTo>
                  <a:pt x="77941" y="56151"/>
                </a:lnTo>
                <a:lnTo>
                  <a:pt x="75764" y="52531"/>
                </a:lnTo>
                <a:close/>
              </a:path>
              <a:path w="96519" h="154305">
                <a:moveTo>
                  <a:pt x="96067" y="0"/>
                </a:moveTo>
                <a:lnTo>
                  <a:pt x="77941" y="0"/>
                </a:lnTo>
                <a:lnTo>
                  <a:pt x="77941" y="56151"/>
                </a:lnTo>
                <a:lnTo>
                  <a:pt x="96067" y="56151"/>
                </a:lnTo>
                <a:lnTo>
                  <a:pt x="960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393" y="1694812"/>
            <a:ext cx="0" cy="69116"/>
          </a:xfrm>
          <a:custGeom>
            <a:avLst/>
            <a:gdLst/>
            <a:ahLst/>
            <a:cxnLst/>
            <a:rect l="l" t="t" r="r" b="b"/>
            <a:pathLst>
              <a:path h="109219">
                <a:moveTo>
                  <a:pt x="0" y="0"/>
                </a:moveTo>
                <a:lnTo>
                  <a:pt x="0" y="108692"/>
                </a:lnTo>
              </a:path>
            </a:pathLst>
          </a:custGeom>
          <a:ln w="181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20660" y="1675326"/>
            <a:ext cx="11653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8120" y="0"/>
                </a:lnTo>
              </a:path>
            </a:pathLst>
          </a:custGeom>
          <a:ln w="21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51717" y="1692523"/>
            <a:ext cx="54248" cy="73536"/>
          </a:xfrm>
          <a:custGeom>
            <a:avLst/>
            <a:gdLst/>
            <a:ahLst/>
            <a:cxnLst/>
            <a:rect l="l" t="t" r="r" b="b"/>
            <a:pathLst>
              <a:path w="85725" h="116205">
                <a:moveTo>
                  <a:pt x="59573" y="0"/>
                </a:moveTo>
                <a:lnTo>
                  <a:pt x="54112" y="0"/>
                </a:lnTo>
                <a:lnTo>
                  <a:pt x="42193" y="966"/>
                </a:lnTo>
                <a:lnTo>
                  <a:pt x="8136" y="23941"/>
                </a:lnTo>
                <a:lnTo>
                  <a:pt x="0" y="57966"/>
                </a:lnTo>
                <a:lnTo>
                  <a:pt x="895" y="70587"/>
                </a:lnTo>
                <a:lnTo>
                  <a:pt x="22116" y="107112"/>
                </a:lnTo>
                <a:lnTo>
                  <a:pt x="52984" y="115931"/>
                </a:lnTo>
                <a:lnTo>
                  <a:pt x="58931" y="115931"/>
                </a:lnTo>
                <a:lnTo>
                  <a:pt x="64549" y="115328"/>
                </a:lnTo>
                <a:lnTo>
                  <a:pt x="75137" y="112914"/>
                </a:lnTo>
                <a:lnTo>
                  <a:pt x="80256" y="111108"/>
                </a:lnTo>
                <a:lnTo>
                  <a:pt x="85178" y="108690"/>
                </a:lnTo>
                <a:lnTo>
                  <a:pt x="85178" y="101443"/>
                </a:lnTo>
                <a:lnTo>
                  <a:pt x="54653" y="101443"/>
                </a:lnTo>
                <a:lnTo>
                  <a:pt x="46469" y="100730"/>
                </a:lnTo>
                <a:lnTo>
                  <a:pt x="18718" y="67708"/>
                </a:lnTo>
                <a:lnTo>
                  <a:pt x="18119" y="57966"/>
                </a:lnTo>
                <a:lnTo>
                  <a:pt x="18718" y="48225"/>
                </a:lnTo>
                <a:lnTo>
                  <a:pt x="46469" y="15204"/>
                </a:lnTo>
                <a:lnTo>
                  <a:pt x="54653" y="14489"/>
                </a:lnTo>
                <a:lnTo>
                  <a:pt x="85178" y="14489"/>
                </a:lnTo>
                <a:lnTo>
                  <a:pt x="85178" y="7238"/>
                </a:lnTo>
                <a:lnTo>
                  <a:pt x="80312" y="4824"/>
                </a:lnTo>
                <a:lnTo>
                  <a:pt x="75276" y="3017"/>
                </a:lnTo>
                <a:lnTo>
                  <a:pt x="64893" y="600"/>
                </a:lnTo>
                <a:lnTo>
                  <a:pt x="59573" y="0"/>
                </a:lnTo>
                <a:close/>
              </a:path>
              <a:path w="85725" h="116205">
                <a:moveTo>
                  <a:pt x="85178" y="92378"/>
                </a:moveTo>
                <a:lnTo>
                  <a:pt x="80143" y="95404"/>
                </a:lnTo>
                <a:lnTo>
                  <a:pt x="75081" y="97666"/>
                </a:lnTo>
                <a:lnTo>
                  <a:pt x="64940" y="100686"/>
                </a:lnTo>
                <a:lnTo>
                  <a:pt x="59828" y="101443"/>
                </a:lnTo>
                <a:lnTo>
                  <a:pt x="85178" y="101443"/>
                </a:lnTo>
                <a:lnTo>
                  <a:pt x="85178" y="92378"/>
                </a:lnTo>
                <a:close/>
              </a:path>
              <a:path w="85725" h="116205">
                <a:moveTo>
                  <a:pt x="85178" y="14489"/>
                </a:moveTo>
                <a:lnTo>
                  <a:pt x="59828" y="14489"/>
                </a:lnTo>
                <a:lnTo>
                  <a:pt x="64940" y="15245"/>
                </a:lnTo>
                <a:lnTo>
                  <a:pt x="75081" y="18262"/>
                </a:lnTo>
                <a:lnTo>
                  <a:pt x="80143" y="20524"/>
                </a:lnTo>
                <a:lnTo>
                  <a:pt x="85178" y="23544"/>
                </a:lnTo>
                <a:lnTo>
                  <a:pt x="85178" y="144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018517" y="1675326"/>
            <a:ext cx="42595" cy="88404"/>
          </a:xfrm>
          <a:custGeom>
            <a:avLst/>
            <a:gdLst/>
            <a:ahLst/>
            <a:cxnLst/>
            <a:rect l="l" t="t" r="r" b="b"/>
            <a:pathLst>
              <a:path w="67310" h="139700">
                <a:moveTo>
                  <a:pt x="30817" y="45284"/>
                </a:moveTo>
                <a:lnTo>
                  <a:pt x="12688" y="45284"/>
                </a:lnTo>
                <a:lnTo>
                  <a:pt x="12688" y="104161"/>
                </a:lnTo>
                <a:lnTo>
                  <a:pt x="31573" y="137581"/>
                </a:lnTo>
                <a:lnTo>
                  <a:pt x="49000" y="139485"/>
                </a:lnTo>
                <a:lnTo>
                  <a:pt x="67067" y="139485"/>
                </a:lnTo>
                <a:lnTo>
                  <a:pt x="67067" y="124987"/>
                </a:lnTo>
                <a:lnTo>
                  <a:pt x="41652" y="124987"/>
                </a:lnTo>
                <a:lnTo>
                  <a:pt x="36779" y="123737"/>
                </a:lnTo>
                <a:lnTo>
                  <a:pt x="32005" y="118696"/>
                </a:lnTo>
                <a:lnTo>
                  <a:pt x="30906" y="113431"/>
                </a:lnTo>
                <a:lnTo>
                  <a:pt x="30817" y="45284"/>
                </a:lnTo>
                <a:close/>
              </a:path>
              <a:path w="67310" h="139700">
                <a:moveTo>
                  <a:pt x="67067" y="30792"/>
                </a:moveTo>
                <a:lnTo>
                  <a:pt x="0" y="30792"/>
                </a:lnTo>
                <a:lnTo>
                  <a:pt x="0" y="45284"/>
                </a:lnTo>
                <a:lnTo>
                  <a:pt x="67067" y="45284"/>
                </a:lnTo>
                <a:lnTo>
                  <a:pt x="67067" y="30792"/>
                </a:lnTo>
                <a:close/>
              </a:path>
              <a:path w="67310" h="139700">
                <a:moveTo>
                  <a:pt x="30817" y="0"/>
                </a:moveTo>
                <a:lnTo>
                  <a:pt x="12688" y="0"/>
                </a:lnTo>
                <a:lnTo>
                  <a:pt x="12688" y="30792"/>
                </a:lnTo>
                <a:lnTo>
                  <a:pt x="30817" y="30792"/>
                </a:lnTo>
                <a:lnTo>
                  <a:pt x="308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080166" y="1755570"/>
            <a:ext cx="12859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19933" y="0"/>
                </a:lnTo>
              </a:path>
            </a:pathLst>
          </a:custGeom>
          <a:ln w="25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080166" y="1707424"/>
            <a:ext cx="12859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19933" y="0"/>
                </a:lnTo>
              </a:path>
            </a:pathLst>
          </a:custGeom>
          <a:ln w="253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160119" y="1692523"/>
            <a:ext cx="57463" cy="71125"/>
          </a:xfrm>
          <a:custGeom>
            <a:avLst/>
            <a:gdLst/>
            <a:ahLst/>
            <a:cxnLst/>
            <a:rect l="l" t="t" r="r" b="b"/>
            <a:pathLst>
              <a:path w="90804" h="112394">
                <a:moveTo>
                  <a:pt x="18130" y="3618"/>
                </a:moveTo>
                <a:lnTo>
                  <a:pt x="0" y="3618"/>
                </a:lnTo>
                <a:lnTo>
                  <a:pt x="0" y="112311"/>
                </a:lnTo>
                <a:lnTo>
                  <a:pt x="18130" y="112311"/>
                </a:lnTo>
                <a:lnTo>
                  <a:pt x="18130" y="50492"/>
                </a:lnTo>
                <a:lnTo>
                  <a:pt x="18643" y="42984"/>
                </a:lnTo>
                <a:lnTo>
                  <a:pt x="20181" y="36312"/>
                </a:lnTo>
                <a:lnTo>
                  <a:pt x="22746" y="30475"/>
                </a:lnTo>
                <a:lnTo>
                  <a:pt x="26339" y="25473"/>
                </a:lnTo>
                <a:lnTo>
                  <a:pt x="31308" y="19923"/>
                </a:lnTo>
                <a:lnTo>
                  <a:pt x="18130" y="19923"/>
                </a:lnTo>
                <a:lnTo>
                  <a:pt x="18130" y="3618"/>
                </a:lnTo>
                <a:close/>
              </a:path>
              <a:path w="90804" h="112394">
                <a:moveTo>
                  <a:pt x="83979" y="16302"/>
                </a:moveTo>
                <a:lnTo>
                  <a:pt x="56710" y="16302"/>
                </a:lnTo>
                <a:lnTo>
                  <a:pt x="62642" y="18842"/>
                </a:lnTo>
                <a:lnTo>
                  <a:pt x="70526" y="28985"/>
                </a:lnTo>
                <a:lnTo>
                  <a:pt x="72412" y="36312"/>
                </a:lnTo>
                <a:lnTo>
                  <a:pt x="72497" y="112311"/>
                </a:lnTo>
                <a:lnTo>
                  <a:pt x="90624" y="112311"/>
                </a:lnTo>
                <a:lnTo>
                  <a:pt x="90624" y="46301"/>
                </a:lnTo>
                <a:lnTo>
                  <a:pt x="90028" y="35587"/>
                </a:lnTo>
                <a:lnTo>
                  <a:pt x="88238" y="26256"/>
                </a:lnTo>
                <a:lnTo>
                  <a:pt x="85254" y="18307"/>
                </a:lnTo>
                <a:lnTo>
                  <a:pt x="83979" y="16302"/>
                </a:lnTo>
                <a:close/>
              </a:path>
              <a:path w="90804" h="112394">
                <a:moveTo>
                  <a:pt x="52985" y="0"/>
                </a:moveTo>
                <a:lnTo>
                  <a:pt x="45471" y="0"/>
                </a:lnTo>
                <a:lnTo>
                  <a:pt x="38836" y="1652"/>
                </a:lnTo>
                <a:lnTo>
                  <a:pt x="27341" y="8249"/>
                </a:lnTo>
                <a:lnTo>
                  <a:pt x="22353" y="13246"/>
                </a:lnTo>
                <a:lnTo>
                  <a:pt x="18130" y="19923"/>
                </a:lnTo>
                <a:lnTo>
                  <a:pt x="31308" y="19923"/>
                </a:lnTo>
                <a:lnTo>
                  <a:pt x="31813" y="19359"/>
                </a:lnTo>
                <a:lnTo>
                  <a:pt x="39301" y="16302"/>
                </a:lnTo>
                <a:lnTo>
                  <a:pt x="83979" y="16302"/>
                </a:lnTo>
                <a:lnTo>
                  <a:pt x="81076" y="11741"/>
                </a:lnTo>
                <a:lnTo>
                  <a:pt x="75755" y="6604"/>
                </a:lnTo>
                <a:lnTo>
                  <a:pt x="69300" y="2934"/>
                </a:lnTo>
                <a:lnTo>
                  <a:pt x="61710" y="733"/>
                </a:lnTo>
                <a:lnTo>
                  <a:pt x="529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382283" y="2269016"/>
            <a:ext cx="211768" cy="53042"/>
          </a:xfrm>
          <a:custGeom>
            <a:avLst/>
            <a:gdLst/>
            <a:ahLst/>
            <a:cxnLst/>
            <a:rect l="l" t="t" r="r" b="b"/>
            <a:pathLst>
              <a:path w="334644" h="83820">
                <a:moveTo>
                  <a:pt x="334479" y="83572"/>
                </a:moveTo>
                <a:lnTo>
                  <a:pt x="0" y="0"/>
                </a:lnTo>
              </a:path>
            </a:pathLst>
          </a:custGeom>
          <a:ln w="21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68743" y="2284121"/>
            <a:ext cx="75946" cy="67508"/>
          </a:xfrm>
          <a:custGeom>
            <a:avLst/>
            <a:gdLst/>
            <a:ahLst/>
            <a:cxnLst/>
            <a:rect l="l" t="t" r="r" b="b"/>
            <a:pathLst>
              <a:path w="120014" h="106679">
                <a:moveTo>
                  <a:pt x="26549" y="0"/>
                </a:moveTo>
                <a:lnTo>
                  <a:pt x="39825" y="59703"/>
                </a:lnTo>
                <a:lnTo>
                  <a:pt x="0" y="106137"/>
                </a:lnTo>
                <a:lnTo>
                  <a:pt x="119481" y="79603"/>
                </a:lnTo>
                <a:lnTo>
                  <a:pt x="265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568744" y="2284121"/>
            <a:ext cx="75946" cy="67508"/>
          </a:xfrm>
          <a:custGeom>
            <a:avLst/>
            <a:gdLst/>
            <a:ahLst/>
            <a:cxnLst/>
            <a:rect l="l" t="t" r="r" b="b"/>
            <a:pathLst>
              <a:path w="120014" h="106679">
                <a:moveTo>
                  <a:pt x="119479" y="79604"/>
                </a:moveTo>
                <a:lnTo>
                  <a:pt x="0" y="106136"/>
                </a:lnTo>
                <a:lnTo>
                  <a:pt x="39823" y="59703"/>
                </a:lnTo>
                <a:lnTo>
                  <a:pt x="26546" y="0"/>
                </a:lnTo>
                <a:lnTo>
                  <a:pt x="119479" y="79604"/>
                </a:lnTo>
                <a:close/>
              </a:path>
            </a:pathLst>
          </a:custGeom>
          <a:ln w="218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105188" y="2269016"/>
            <a:ext cx="277267" cy="0"/>
          </a:xfrm>
          <a:custGeom>
            <a:avLst/>
            <a:gdLst/>
            <a:ahLst/>
            <a:cxnLst/>
            <a:rect l="l" t="t" r="r" b="b"/>
            <a:pathLst>
              <a:path w="438150">
                <a:moveTo>
                  <a:pt x="437877" y="0"/>
                </a:moveTo>
                <a:lnTo>
                  <a:pt x="0" y="0"/>
                </a:lnTo>
              </a:path>
            </a:pathLst>
          </a:custGeom>
          <a:ln w="218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105189" y="2275939"/>
            <a:ext cx="138633" cy="277267"/>
          </a:xfrm>
          <a:custGeom>
            <a:avLst/>
            <a:gdLst/>
            <a:ahLst/>
            <a:cxnLst/>
            <a:rect l="l" t="t" r="r" b="b"/>
            <a:pathLst>
              <a:path w="219075" h="438150">
                <a:moveTo>
                  <a:pt x="218938" y="437639"/>
                </a:moveTo>
                <a:lnTo>
                  <a:pt x="0" y="0"/>
                </a:lnTo>
              </a:path>
            </a:pathLst>
          </a:custGeom>
          <a:ln w="218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243736" y="2275939"/>
            <a:ext cx="138633" cy="277267"/>
          </a:xfrm>
          <a:custGeom>
            <a:avLst/>
            <a:gdLst/>
            <a:ahLst/>
            <a:cxnLst/>
            <a:rect l="l" t="t" r="r" b="b"/>
            <a:pathLst>
              <a:path w="219075" h="438150">
                <a:moveTo>
                  <a:pt x="218938" y="0"/>
                </a:moveTo>
                <a:lnTo>
                  <a:pt x="0" y="437639"/>
                </a:lnTo>
              </a:path>
            </a:pathLst>
          </a:custGeom>
          <a:ln w="218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28094" y="2285367"/>
            <a:ext cx="211768" cy="53042"/>
          </a:xfrm>
          <a:custGeom>
            <a:avLst/>
            <a:gdLst/>
            <a:ahLst/>
            <a:cxnLst/>
            <a:rect l="l" t="t" r="r" b="b"/>
            <a:pathLst>
              <a:path w="334644" h="83820">
                <a:moveTo>
                  <a:pt x="0" y="83572"/>
                </a:moveTo>
                <a:lnTo>
                  <a:pt x="334479" y="0"/>
                </a:lnTo>
              </a:path>
            </a:pathLst>
          </a:custGeom>
          <a:ln w="21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4554" y="2255979"/>
            <a:ext cx="75946" cy="67508"/>
          </a:xfrm>
          <a:custGeom>
            <a:avLst/>
            <a:gdLst/>
            <a:ahLst/>
            <a:cxnLst/>
            <a:rect l="l" t="t" r="r" b="b"/>
            <a:pathLst>
              <a:path w="120014" h="106679">
                <a:moveTo>
                  <a:pt x="0" y="0"/>
                </a:moveTo>
                <a:lnTo>
                  <a:pt x="39824" y="46441"/>
                </a:lnTo>
                <a:lnTo>
                  <a:pt x="26555" y="106144"/>
                </a:lnTo>
                <a:lnTo>
                  <a:pt x="119481" y="2653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14556" y="2255978"/>
            <a:ext cx="75946" cy="67508"/>
          </a:xfrm>
          <a:custGeom>
            <a:avLst/>
            <a:gdLst/>
            <a:ahLst/>
            <a:cxnLst/>
            <a:rect l="l" t="t" r="r" b="b"/>
            <a:pathLst>
              <a:path w="120014" h="106679">
                <a:moveTo>
                  <a:pt x="119479" y="26532"/>
                </a:moveTo>
                <a:lnTo>
                  <a:pt x="26554" y="106144"/>
                </a:lnTo>
                <a:lnTo>
                  <a:pt x="39823" y="46441"/>
                </a:lnTo>
                <a:lnTo>
                  <a:pt x="0" y="0"/>
                </a:lnTo>
                <a:lnTo>
                  <a:pt x="119479" y="26532"/>
                </a:lnTo>
                <a:close/>
              </a:path>
            </a:pathLst>
          </a:custGeom>
          <a:ln w="218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3735" y="2613369"/>
            <a:ext cx="0" cy="202927"/>
          </a:xfrm>
          <a:custGeom>
            <a:avLst/>
            <a:gdLst/>
            <a:ahLst/>
            <a:cxnLst/>
            <a:rect l="l" t="t" r="r" b="b"/>
            <a:pathLst>
              <a:path h="320675">
                <a:moveTo>
                  <a:pt x="0" y="320269"/>
                </a:moveTo>
                <a:lnTo>
                  <a:pt x="0" y="0"/>
                </a:lnTo>
              </a:path>
            </a:pathLst>
          </a:custGeom>
          <a:ln w="218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209102" y="2561441"/>
            <a:ext cx="69518" cy="69518"/>
          </a:xfrm>
          <a:custGeom>
            <a:avLst/>
            <a:gdLst/>
            <a:ahLst/>
            <a:cxnLst/>
            <a:rect l="l" t="t" r="r" b="b"/>
            <a:pathLst>
              <a:path w="109855" h="109854">
                <a:moveTo>
                  <a:pt x="54729" y="0"/>
                </a:moveTo>
                <a:lnTo>
                  <a:pt x="0" y="109409"/>
                </a:lnTo>
                <a:lnTo>
                  <a:pt x="54729" y="82059"/>
                </a:lnTo>
                <a:lnTo>
                  <a:pt x="95786" y="82059"/>
                </a:lnTo>
                <a:lnTo>
                  <a:pt x="54729" y="0"/>
                </a:lnTo>
                <a:close/>
              </a:path>
              <a:path w="109855" h="109854">
                <a:moveTo>
                  <a:pt x="95786" y="82059"/>
                </a:moveTo>
                <a:lnTo>
                  <a:pt x="54729" y="82059"/>
                </a:lnTo>
                <a:lnTo>
                  <a:pt x="109470" y="109409"/>
                </a:lnTo>
                <a:lnTo>
                  <a:pt x="95786" y="820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09101" y="2561441"/>
            <a:ext cx="69518" cy="69518"/>
          </a:xfrm>
          <a:custGeom>
            <a:avLst/>
            <a:gdLst/>
            <a:ahLst/>
            <a:cxnLst/>
            <a:rect l="l" t="t" r="r" b="b"/>
            <a:pathLst>
              <a:path w="109855" h="109854">
                <a:moveTo>
                  <a:pt x="54730" y="0"/>
                </a:moveTo>
                <a:lnTo>
                  <a:pt x="109469" y="109409"/>
                </a:lnTo>
                <a:lnTo>
                  <a:pt x="54730" y="82059"/>
                </a:lnTo>
                <a:lnTo>
                  <a:pt x="0" y="109409"/>
                </a:lnTo>
                <a:lnTo>
                  <a:pt x="54730" y="0"/>
                </a:lnTo>
                <a:close/>
              </a:path>
            </a:pathLst>
          </a:custGeom>
          <a:ln w="218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03410" y="3398213"/>
            <a:ext cx="1279353" cy="15923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513971" y="3398214"/>
            <a:ext cx="1914296" cy="1703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769214" y="5096277"/>
            <a:ext cx="0" cy="91619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379"/>
                </a:lnTo>
              </a:path>
            </a:pathLst>
          </a:custGeom>
          <a:ln w="227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725415" y="5090405"/>
            <a:ext cx="87600" cy="0"/>
          </a:xfrm>
          <a:custGeom>
            <a:avLst/>
            <a:gdLst/>
            <a:ahLst/>
            <a:cxnLst/>
            <a:rect l="l" t="t" r="r" b="b"/>
            <a:pathLst>
              <a:path w="138429">
                <a:moveTo>
                  <a:pt x="0" y="0"/>
                </a:moveTo>
                <a:lnTo>
                  <a:pt x="138436" y="0"/>
                </a:lnTo>
              </a:path>
            </a:pathLst>
          </a:custGeom>
          <a:ln w="185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384226" y="5088396"/>
            <a:ext cx="0" cy="91619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378"/>
                </a:lnTo>
              </a:path>
            </a:pathLst>
          </a:custGeom>
          <a:ln w="227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340422" y="5082523"/>
            <a:ext cx="88002" cy="0"/>
          </a:xfrm>
          <a:custGeom>
            <a:avLst/>
            <a:gdLst/>
            <a:ahLst/>
            <a:cxnLst/>
            <a:rect l="l" t="t" r="r" b="b"/>
            <a:pathLst>
              <a:path w="139064">
                <a:moveTo>
                  <a:pt x="0" y="0"/>
                </a:moveTo>
                <a:lnTo>
                  <a:pt x="138445" y="0"/>
                </a:lnTo>
              </a:path>
            </a:pathLst>
          </a:custGeom>
          <a:ln w="185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422309" y="5139950"/>
            <a:ext cx="38174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0" y="0"/>
                </a:moveTo>
                <a:lnTo>
                  <a:pt x="59924" y="0"/>
                </a:lnTo>
              </a:path>
            </a:pathLst>
          </a:custGeom>
          <a:ln w="18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483931" y="5076649"/>
            <a:ext cx="63088" cy="103272"/>
          </a:xfrm>
          <a:custGeom>
            <a:avLst/>
            <a:gdLst/>
            <a:ahLst/>
            <a:cxnLst/>
            <a:rect l="l" t="t" r="r" b="b"/>
            <a:pathLst>
              <a:path w="99694" h="163195">
                <a:moveTo>
                  <a:pt x="99174" y="144378"/>
                </a:moveTo>
                <a:lnTo>
                  <a:pt x="2059" y="144378"/>
                </a:lnTo>
                <a:lnTo>
                  <a:pt x="2059" y="162943"/>
                </a:lnTo>
                <a:lnTo>
                  <a:pt x="99174" y="162943"/>
                </a:lnTo>
                <a:lnTo>
                  <a:pt x="99174" y="144378"/>
                </a:lnTo>
                <a:close/>
              </a:path>
              <a:path w="99694" h="163195">
                <a:moveTo>
                  <a:pt x="61978" y="18564"/>
                </a:moveTo>
                <a:lnTo>
                  <a:pt x="39250" y="18564"/>
                </a:lnTo>
                <a:lnTo>
                  <a:pt x="39250" y="144378"/>
                </a:lnTo>
                <a:lnTo>
                  <a:pt x="61978" y="144378"/>
                </a:lnTo>
                <a:lnTo>
                  <a:pt x="61978" y="18564"/>
                </a:lnTo>
                <a:close/>
              </a:path>
              <a:path w="99694" h="163195">
                <a:moveTo>
                  <a:pt x="61978" y="0"/>
                </a:moveTo>
                <a:lnTo>
                  <a:pt x="39577" y="0"/>
                </a:lnTo>
                <a:lnTo>
                  <a:pt x="0" y="8249"/>
                </a:lnTo>
                <a:lnTo>
                  <a:pt x="0" y="26816"/>
                </a:lnTo>
                <a:lnTo>
                  <a:pt x="39250" y="18564"/>
                </a:lnTo>
                <a:lnTo>
                  <a:pt x="61978" y="18564"/>
                </a:lnTo>
                <a:lnTo>
                  <a:pt x="619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158157" y="5080513"/>
            <a:ext cx="0" cy="91619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373"/>
                </a:lnTo>
              </a:path>
            </a:pathLst>
          </a:custGeom>
          <a:ln w="22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114355" y="5074641"/>
            <a:ext cx="87600" cy="0"/>
          </a:xfrm>
          <a:custGeom>
            <a:avLst/>
            <a:gdLst/>
            <a:ahLst/>
            <a:cxnLst/>
            <a:rect l="l" t="t" r="r" b="b"/>
            <a:pathLst>
              <a:path w="138429">
                <a:moveTo>
                  <a:pt x="0" y="0"/>
                </a:moveTo>
                <a:lnTo>
                  <a:pt x="138436" y="0"/>
                </a:lnTo>
              </a:path>
            </a:pathLst>
          </a:custGeom>
          <a:ln w="185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263914" y="5132721"/>
            <a:ext cx="0" cy="3938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873"/>
                </a:lnTo>
              </a:path>
            </a:pathLst>
          </a:custGeom>
          <a:ln w="185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218804" y="5126846"/>
            <a:ext cx="90413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0" y="0"/>
                </a:moveTo>
                <a:lnTo>
                  <a:pt x="142574" y="0"/>
                </a:lnTo>
              </a:path>
            </a:pathLst>
          </a:custGeom>
          <a:ln w="185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263914" y="5081817"/>
            <a:ext cx="0" cy="3938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874"/>
                </a:lnTo>
              </a:path>
            </a:pathLst>
          </a:custGeom>
          <a:ln w="185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340687" y="5068768"/>
            <a:ext cx="63088" cy="103272"/>
          </a:xfrm>
          <a:custGeom>
            <a:avLst/>
            <a:gdLst/>
            <a:ahLst/>
            <a:cxnLst/>
            <a:rect l="l" t="t" r="r" b="b"/>
            <a:pathLst>
              <a:path w="99695" h="163195">
                <a:moveTo>
                  <a:pt x="99235" y="144373"/>
                </a:moveTo>
                <a:lnTo>
                  <a:pt x="2112" y="144373"/>
                </a:lnTo>
                <a:lnTo>
                  <a:pt x="2112" y="162934"/>
                </a:lnTo>
                <a:lnTo>
                  <a:pt x="99235" y="162934"/>
                </a:lnTo>
                <a:lnTo>
                  <a:pt x="99235" y="144373"/>
                </a:lnTo>
                <a:close/>
              </a:path>
              <a:path w="99695" h="163195">
                <a:moveTo>
                  <a:pt x="61987" y="18561"/>
                </a:moveTo>
                <a:lnTo>
                  <a:pt x="39272" y="18561"/>
                </a:lnTo>
                <a:lnTo>
                  <a:pt x="39272" y="144373"/>
                </a:lnTo>
                <a:lnTo>
                  <a:pt x="61987" y="144373"/>
                </a:lnTo>
                <a:lnTo>
                  <a:pt x="61987" y="18561"/>
                </a:lnTo>
                <a:close/>
              </a:path>
              <a:path w="99695" h="163195">
                <a:moveTo>
                  <a:pt x="61987" y="0"/>
                </a:moveTo>
                <a:lnTo>
                  <a:pt x="39625" y="0"/>
                </a:lnTo>
                <a:lnTo>
                  <a:pt x="0" y="8249"/>
                </a:lnTo>
                <a:lnTo>
                  <a:pt x="0" y="26810"/>
                </a:lnTo>
                <a:lnTo>
                  <a:pt x="39272" y="18561"/>
                </a:lnTo>
                <a:lnTo>
                  <a:pt x="61987" y="18561"/>
                </a:lnTo>
                <a:lnTo>
                  <a:pt x="61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750630" y="4753449"/>
            <a:ext cx="0" cy="103272"/>
          </a:xfrm>
          <a:custGeom>
            <a:avLst/>
            <a:gdLst/>
            <a:ahLst/>
            <a:cxnLst/>
            <a:rect l="l" t="t" r="r" b="b"/>
            <a:pathLst>
              <a:path h="163195">
                <a:moveTo>
                  <a:pt x="0" y="0"/>
                </a:moveTo>
                <a:lnTo>
                  <a:pt x="0" y="162940"/>
                </a:lnTo>
              </a:path>
            </a:pathLst>
          </a:custGeom>
          <a:ln w="227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786399" y="4775640"/>
            <a:ext cx="65499" cy="81171"/>
          </a:xfrm>
          <a:custGeom>
            <a:avLst/>
            <a:gdLst/>
            <a:ahLst/>
            <a:cxnLst/>
            <a:rect l="l" t="t" r="r" b="b"/>
            <a:pathLst>
              <a:path w="103504" h="128270">
                <a:moveTo>
                  <a:pt x="20689" y="4119"/>
                </a:moveTo>
                <a:lnTo>
                  <a:pt x="0" y="4119"/>
                </a:lnTo>
                <a:lnTo>
                  <a:pt x="0" y="127872"/>
                </a:lnTo>
                <a:lnTo>
                  <a:pt x="20689" y="127872"/>
                </a:lnTo>
                <a:lnTo>
                  <a:pt x="20689" y="57492"/>
                </a:lnTo>
                <a:lnTo>
                  <a:pt x="21281" y="48943"/>
                </a:lnTo>
                <a:lnTo>
                  <a:pt x="38344" y="22686"/>
                </a:lnTo>
                <a:lnTo>
                  <a:pt x="20689" y="22686"/>
                </a:lnTo>
                <a:lnTo>
                  <a:pt x="20689" y="4119"/>
                </a:lnTo>
                <a:close/>
              </a:path>
              <a:path w="103504" h="128270">
                <a:moveTo>
                  <a:pt x="95779" y="18561"/>
                </a:moveTo>
                <a:lnTo>
                  <a:pt x="64716" y="18561"/>
                </a:lnTo>
                <a:lnTo>
                  <a:pt x="71409" y="21450"/>
                </a:lnTo>
                <a:lnTo>
                  <a:pt x="75902" y="27232"/>
                </a:lnTo>
                <a:lnTo>
                  <a:pt x="82682" y="127872"/>
                </a:lnTo>
                <a:lnTo>
                  <a:pt x="103371" y="127872"/>
                </a:lnTo>
                <a:lnTo>
                  <a:pt x="103371" y="52720"/>
                </a:lnTo>
                <a:lnTo>
                  <a:pt x="102693" y="40520"/>
                </a:lnTo>
                <a:lnTo>
                  <a:pt x="100654" y="29896"/>
                </a:lnTo>
                <a:lnTo>
                  <a:pt x="97244" y="20846"/>
                </a:lnTo>
                <a:lnTo>
                  <a:pt x="95779" y="18561"/>
                </a:lnTo>
                <a:close/>
              </a:path>
              <a:path w="103504" h="128270">
                <a:moveTo>
                  <a:pt x="60401" y="0"/>
                </a:moveTo>
                <a:lnTo>
                  <a:pt x="51861" y="0"/>
                </a:lnTo>
                <a:lnTo>
                  <a:pt x="44291" y="1877"/>
                </a:lnTo>
                <a:lnTo>
                  <a:pt x="31167" y="9399"/>
                </a:lnTo>
                <a:lnTo>
                  <a:pt x="25535" y="15082"/>
                </a:lnTo>
                <a:lnTo>
                  <a:pt x="20689" y="22686"/>
                </a:lnTo>
                <a:lnTo>
                  <a:pt x="38344" y="22686"/>
                </a:lnTo>
                <a:lnTo>
                  <a:pt x="41120" y="21170"/>
                </a:lnTo>
                <a:lnTo>
                  <a:pt x="47954" y="19213"/>
                </a:lnTo>
                <a:lnTo>
                  <a:pt x="55647" y="18561"/>
                </a:lnTo>
                <a:lnTo>
                  <a:pt x="95779" y="18561"/>
                </a:lnTo>
                <a:lnTo>
                  <a:pt x="92454" y="13373"/>
                </a:lnTo>
                <a:lnTo>
                  <a:pt x="86393" y="7520"/>
                </a:lnTo>
                <a:lnTo>
                  <a:pt x="79036" y="3341"/>
                </a:lnTo>
                <a:lnTo>
                  <a:pt x="70375" y="835"/>
                </a:lnTo>
                <a:lnTo>
                  <a:pt x="604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878728" y="4775640"/>
            <a:ext cx="69518" cy="111309"/>
          </a:xfrm>
          <a:custGeom>
            <a:avLst/>
            <a:gdLst/>
            <a:ahLst/>
            <a:cxnLst/>
            <a:rect l="l" t="t" r="r" b="b"/>
            <a:pathLst>
              <a:path w="109854" h="175895">
                <a:moveTo>
                  <a:pt x="20690" y="4119"/>
                </a:moveTo>
                <a:lnTo>
                  <a:pt x="0" y="4119"/>
                </a:lnTo>
                <a:lnTo>
                  <a:pt x="0" y="175310"/>
                </a:lnTo>
                <a:lnTo>
                  <a:pt x="20690" y="175310"/>
                </a:lnTo>
                <a:lnTo>
                  <a:pt x="20690" y="111372"/>
                </a:lnTo>
                <a:lnTo>
                  <a:pt x="39375" y="111372"/>
                </a:lnTo>
                <a:lnTo>
                  <a:pt x="21253" y="76945"/>
                </a:lnTo>
                <a:lnTo>
                  <a:pt x="20690" y="65999"/>
                </a:lnTo>
                <a:lnTo>
                  <a:pt x="21253" y="55051"/>
                </a:lnTo>
                <a:lnTo>
                  <a:pt x="39380" y="20620"/>
                </a:lnTo>
                <a:lnTo>
                  <a:pt x="20690" y="20620"/>
                </a:lnTo>
                <a:lnTo>
                  <a:pt x="20690" y="4119"/>
                </a:lnTo>
                <a:close/>
              </a:path>
              <a:path w="109854" h="175895">
                <a:moveTo>
                  <a:pt x="39375" y="111372"/>
                </a:moveTo>
                <a:lnTo>
                  <a:pt x="20690" y="111372"/>
                </a:lnTo>
                <a:lnTo>
                  <a:pt x="24832" y="118356"/>
                </a:lnTo>
                <a:lnTo>
                  <a:pt x="30203" y="123544"/>
                </a:lnTo>
                <a:lnTo>
                  <a:pt x="43058" y="130310"/>
                </a:lnTo>
                <a:lnTo>
                  <a:pt x="50718" y="131998"/>
                </a:lnTo>
                <a:lnTo>
                  <a:pt x="59609" y="131998"/>
                </a:lnTo>
                <a:lnTo>
                  <a:pt x="70178" y="130863"/>
                </a:lnTo>
                <a:lnTo>
                  <a:pt x="79697" y="127455"/>
                </a:lnTo>
                <a:lnTo>
                  <a:pt x="88177" y="121775"/>
                </a:lnTo>
                <a:lnTo>
                  <a:pt x="94054" y="115497"/>
                </a:lnTo>
                <a:lnTo>
                  <a:pt x="54770" y="115497"/>
                </a:lnTo>
                <a:lnTo>
                  <a:pt x="47221" y="114674"/>
                </a:lnTo>
                <a:lnTo>
                  <a:pt x="40548" y="112203"/>
                </a:lnTo>
                <a:lnTo>
                  <a:pt x="39375" y="111372"/>
                </a:lnTo>
                <a:close/>
              </a:path>
              <a:path w="109854" h="175895">
                <a:moveTo>
                  <a:pt x="94051" y="16496"/>
                </a:moveTo>
                <a:lnTo>
                  <a:pt x="54770" y="16496"/>
                </a:lnTo>
                <a:lnTo>
                  <a:pt x="62279" y="17320"/>
                </a:lnTo>
                <a:lnTo>
                  <a:pt x="68955" y="19793"/>
                </a:lnTo>
                <a:lnTo>
                  <a:pt x="88281" y="55051"/>
                </a:lnTo>
                <a:lnTo>
                  <a:pt x="88844" y="65999"/>
                </a:lnTo>
                <a:lnTo>
                  <a:pt x="88281" y="76945"/>
                </a:lnTo>
                <a:lnTo>
                  <a:pt x="68955" y="112203"/>
                </a:lnTo>
                <a:lnTo>
                  <a:pt x="54770" y="115497"/>
                </a:lnTo>
                <a:lnTo>
                  <a:pt x="94054" y="115497"/>
                </a:lnTo>
                <a:lnTo>
                  <a:pt x="108665" y="80107"/>
                </a:lnTo>
                <a:lnTo>
                  <a:pt x="109538" y="65999"/>
                </a:lnTo>
                <a:lnTo>
                  <a:pt x="108665" y="51892"/>
                </a:lnTo>
                <a:lnTo>
                  <a:pt x="106049" y="39219"/>
                </a:lnTo>
                <a:lnTo>
                  <a:pt x="101699" y="27979"/>
                </a:lnTo>
                <a:lnTo>
                  <a:pt x="95623" y="18174"/>
                </a:lnTo>
                <a:lnTo>
                  <a:pt x="94051" y="16496"/>
                </a:lnTo>
                <a:close/>
              </a:path>
              <a:path w="109854" h="175895">
                <a:moveTo>
                  <a:pt x="59609" y="0"/>
                </a:moveTo>
                <a:lnTo>
                  <a:pt x="50718" y="0"/>
                </a:lnTo>
                <a:lnTo>
                  <a:pt x="43058" y="1695"/>
                </a:lnTo>
                <a:lnTo>
                  <a:pt x="30203" y="8462"/>
                </a:lnTo>
                <a:lnTo>
                  <a:pt x="24832" y="13642"/>
                </a:lnTo>
                <a:lnTo>
                  <a:pt x="20690" y="20620"/>
                </a:lnTo>
                <a:lnTo>
                  <a:pt x="39380" y="20620"/>
                </a:lnTo>
                <a:lnTo>
                  <a:pt x="40548" y="19793"/>
                </a:lnTo>
                <a:lnTo>
                  <a:pt x="47221" y="17320"/>
                </a:lnTo>
                <a:lnTo>
                  <a:pt x="54770" y="16496"/>
                </a:lnTo>
                <a:lnTo>
                  <a:pt x="94051" y="16496"/>
                </a:lnTo>
                <a:lnTo>
                  <a:pt x="88177" y="10223"/>
                </a:lnTo>
                <a:lnTo>
                  <a:pt x="79697" y="4544"/>
                </a:lnTo>
                <a:lnTo>
                  <a:pt x="70178" y="1136"/>
                </a:lnTo>
                <a:lnTo>
                  <a:pt x="59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971058" y="4778247"/>
            <a:ext cx="65499" cy="81171"/>
          </a:xfrm>
          <a:custGeom>
            <a:avLst/>
            <a:gdLst/>
            <a:ahLst/>
            <a:cxnLst/>
            <a:rect l="l" t="t" r="r" b="b"/>
            <a:pathLst>
              <a:path w="103504" h="128270">
                <a:moveTo>
                  <a:pt x="20601" y="0"/>
                </a:moveTo>
                <a:lnTo>
                  <a:pt x="0" y="0"/>
                </a:lnTo>
                <a:lnTo>
                  <a:pt x="0" y="75222"/>
                </a:lnTo>
                <a:lnTo>
                  <a:pt x="10920" y="114473"/>
                </a:lnTo>
                <a:lnTo>
                  <a:pt x="43056" y="127878"/>
                </a:lnTo>
                <a:lnTo>
                  <a:pt x="51600" y="127878"/>
                </a:lnTo>
                <a:lnTo>
                  <a:pt x="79987" y="109316"/>
                </a:lnTo>
                <a:lnTo>
                  <a:pt x="38654" y="109316"/>
                </a:lnTo>
                <a:lnTo>
                  <a:pt x="31875" y="106414"/>
                </a:lnTo>
                <a:lnTo>
                  <a:pt x="20642" y="75222"/>
                </a:lnTo>
                <a:lnTo>
                  <a:pt x="20601" y="0"/>
                </a:lnTo>
                <a:close/>
              </a:path>
              <a:path w="103504" h="128270">
                <a:moveTo>
                  <a:pt x="103284" y="105191"/>
                </a:moveTo>
                <a:lnTo>
                  <a:pt x="82594" y="105191"/>
                </a:lnTo>
                <a:lnTo>
                  <a:pt x="82594" y="123752"/>
                </a:lnTo>
                <a:lnTo>
                  <a:pt x="103284" y="123752"/>
                </a:lnTo>
                <a:lnTo>
                  <a:pt x="103284" y="105191"/>
                </a:lnTo>
                <a:close/>
              </a:path>
              <a:path w="103504" h="128270">
                <a:moveTo>
                  <a:pt x="103284" y="0"/>
                </a:moveTo>
                <a:lnTo>
                  <a:pt x="82594" y="0"/>
                </a:lnTo>
                <a:lnTo>
                  <a:pt x="82594" y="70450"/>
                </a:lnTo>
                <a:lnTo>
                  <a:pt x="82013" y="78984"/>
                </a:lnTo>
                <a:lnTo>
                  <a:pt x="55279" y="108665"/>
                </a:lnTo>
                <a:lnTo>
                  <a:pt x="47636" y="109316"/>
                </a:lnTo>
                <a:lnTo>
                  <a:pt x="79987" y="109316"/>
                </a:lnTo>
                <a:lnTo>
                  <a:pt x="82594" y="105191"/>
                </a:lnTo>
                <a:lnTo>
                  <a:pt x="103284" y="105191"/>
                </a:lnTo>
                <a:lnTo>
                  <a:pt x="1032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054194" y="4756063"/>
            <a:ext cx="48622" cy="100861"/>
          </a:xfrm>
          <a:custGeom>
            <a:avLst/>
            <a:gdLst/>
            <a:ahLst/>
            <a:cxnLst/>
            <a:rect l="l" t="t" r="r" b="b"/>
            <a:pathLst>
              <a:path w="76834" h="159384">
                <a:moveTo>
                  <a:pt x="35130" y="51558"/>
                </a:moveTo>
                <a:lnTo>
                  <a:pt x="14439" y="51558"/>
                </a:lnTo>
                <a:lnTo>
                  <a:pt x="14439" y="118590"/>
                </a:lnTo>
                <a:lnTo>
                  <a:pt x="28818" y="153935"/>
                </a:lnTo>
                <a:lnTo>
                  <a:pt x="55824" y="158809"/>
                </a:lnTo>
                <a:lnTo>
                  <a:pt x="76427" y="158809"/>
                </a:lnTo>
                <a:lnTo>
                  <a:pt x="76427" y="142309"/>
                </a:lnTo>
                <a:lnTo>
                  <a:pt x="47458" y="142309"/>
                </a:lnTo>
                <a:lnTo>
                  <a:pt x="41913" y="140882"/>
                </a:lnTo>
                <a:lnTo>
                  <a:pt x="36451" y="135147"/>
                </a:lnTo>
                <a:lnTo>
                  <a:pt x="35227" y="129144"/>
                </a:lnTo>
                <a:lnTo>
                  <a:pt x="35130" y="51558"/>
                </a:lnTo>
                <a:close/>
              </a:path>
              <a:path w="76834" h="159384">
                <a:moveTo>
                  <a:pt x="76427" y="35057"/>
                </a:moveTo>
                <a:lnTo>
                  <a:pt x="0" y="35057"/>
                </a:lnTo>
                <a:lnTo>
                  <a:pt x="0" y="51558"/>
                </a:lnTo>
                <a:lnTo>
                  <a:pt x="76427" y="51558"/>
                </a:lnTo>
                <a:lnTo>
                  <a:pt x="76427" y="35057"/>
                </a:lnTo>
                <a:close/>
              </a:path>
              <a:path w="76834" h="159384">
                <a:moveTo>
                  <a:pt x="35130" y="0"/>
                </a:moveTo>
                <a:lnTo>
                  <a:pt x="14439" y="0"/>
                </a:lnTo>
                <a:lnTo>
                  <a:pt x="14439" y="35057"/>
                </a:lnTo>
                <a:lnTo>
                  <a:pt x="35130" y="35057"/>
                </a:lnTo>
                <a:lnTo>
                  <a:pt x="351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955957" y="4176683"/>
            <a:ext cx="0" cy="49024"/>
          </a:xfrm>
          <a:custGeom>
            <a:avLst/>
            <a:gdLst/>
            <a:ahLst/>
            <a:cxnLst/>
            <a:rect l="l" t="t" r="r" b="b"/>
            <a:pathLst>
              <a:path h="77470">
                <a:moveTo>
                  <a:pt x="0" y="0"/>
                </a:moveTo>
                <a:lnTo>
                  <a:pt x="0" y="77469"/>
                </a:lnTo>
              </a:path>
            </a:pathLst>
          </a:custGeom>
          <a:ln w="22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948768" y="4170655"/>
            <a:ext cx="79965" cy="0"/>
          </a:xfrm>
          <a:custGeom>
            <a:avLst/>
            <a:gdLst/>
            <a:ahLst/>
            <a:cxnLst/>
            <a:rect l="l" t="t" r="r" b="b"/>
            <a:pathLst>
              <a:path w="126365">
                <a:moveTo>
                  <a:pt x="0" y="0"/>
                </a:moveTo>
                <a:lnTo>
                  <a:pt x="126003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955957" y="4122837"/>
            <a:ext cx="0" cy="41791"/>
          </a:xfrm>
          <a:custGeom>
            <a:avLst/>
            <a:gdLst/>
            <a:ahLst/>
            <a:cxnLst/>
            <a:rect l="l" t="t" r="r" b="b"/>
            <a:pathLst>
              <a:path h="66040">
                <a:moveTo>
                  <a:pt x="0" y="0"/>
                </a:moveTo>
                <a:lnTo>
                  <a:pt x="0" y="66039"/>
                </a:lnTo>
              </a:path>
            </a:pathLst>
          </a:custGeom>
          <a:ln w="22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021317" y="4176331"/>
            <a:ext cx="0" cy="49828"/>
          </a:xfrm>
          <a:custGeom>
            <a:avLst/>
            <a:gdLst/>
            <a:ahLst/>
            <a:cxnLst/>
            <a:rect l="l" t="t" r="r" b="b"/>
            <a:pathLst>
              <a:path h="78740">
                <a:moveTo>
                  <a:pt x="0" y="0"/>
                </a:moveTo>
                <a:lnTo>
                  <a:pt x="0" y="78370"/>
                </a:lnTo>
              </a:path>
            </a:pathLst>
          </a:custGeom>
          <a:ln w="22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021317" y="4122820"/>
            <a:ext cx="0" cy="41791"/>
          </a:xfrm>
          <a:custGeom>
            <a:avLst/>
            <a:gdLst/>
            <a:ahLst/>
            <a:cxnLst/>
            <a:rect l="l" t="t" r="r" b="b"/>
            <a:pathLst>
              <a:path h="66040">
                <a:moveTo>
                  <a:pt x="0" y="0"/>
                </a:moveTo>
                <a:lnTo>
                  <a:pt x="0" y="65995"/>
                </a:lnTo>
              </a:path>
            </a:pathLst>
          </a:custGeom>
          <a:ln w="22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064557" y="4147613"/>
            <a:ext cx="0" cy="78358"/>
          </a:xfrm>
          <a:custGeom>
            <a:avLst/>
            <a:gdLst/>
            <a:ahLst/>
            <a:cxnLst/>
            <a:rect l="l" t="t" r="r" b="b"/>
            <a:pathLst>
              <a:path h="123825">
                <a:moveTo>
                  <a:pt x="0" y="0"/>
                </a:moveTo>
                <a:lnTo>
                  <a:pt x="0" y="123752"/>
                </a:lnTo>
              </a:path>
            </a:pathLst>
          </a:custGeom>
          <a:ln w="206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058038" y="4125427"/>
            <a:ext cx="13261" cy="0"/>
          </a:xfrm>
          <a:custGeom>
            <a:avLst/>
            <a:gdLst/>
            <a:ahLst/>
            <a:cxnLst/>
            <a:rect l="l" t="t" r="r" b="b"/>
            <a:pathLst>
              <a:path w="20954">
                <a:moveTo>
                  <a:pt x="0" y="0"/>
                </a:moveTo>
                <a:lnTo>
                  <a:pt x="20603" y="0"/>
                </a:lnTo>
              </a:path>
            </a:pathLst>
          </a:custGeom>
          <a:ln w="247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093419" y="4117596"/>
            <a:ext cx="69518" cy="111309"/>
          </a:xfrm>
          <a:custGeom>
            <a:avLst/>
            <a:gdLst/>
            <a:ahLst/>
            <a:cxnLst/>
            <a:rect l="l" t="t" r="r" b="b"/>
            <a:pathLst>
              <a:path w="109854" h="175895">
                <a:moveTo>
                  <a:pt x="58820" y="43313"/>
                </a:moveTo>
                <a:lnTo>
                  <a:pt x="49841" y="43313"/>
                </a:lnTo>
                <a:lnTo>
                  <a:pt x="39322" y="44448"/>
                </a:lnTo>
                <a:lnTo>
                  <a:pt x="7803" y="71290"/>
                </a:lnTo>
                <a:lnTo>
                  <a:pt x="0" y="109312"/>
                </a:lnTo>
                <a:lnTo>
                  <a:pt x="872" y="123420"/>
                </a:lnTo>
                <a:lnTo>
                  <a:pt x="21323" y="165085"/>
                </a:lnTo>
                <a:lnTo>
                  <a:pt x="49841" y="175308"/>
                </a:lnTo>
                <a:lnTo>
                  <a:pt x="58820" y="175308"/>
                </a:lnTo>
                <a:lnTo>
                  <a:pt x="66480" y="173629"/>
                </a:lnTo>
                <a:lnTo>
                  <a:pt x="79335" y="166861"/>
                </a:lnTo>
                <a:lnTo>
                  <a:pt x="84706" y="161669"/>
                </a:lnTo>
                <a:lnTo>
                  <a:pt x="86402" y="158810"/>
                </a:lnTo>
                <a:lnTo>
                  <a:pt x="54682" y="158810"/>
                </a:lnTo>
                <a:lnTo>
                  <a:pt x="47186" y="157987"/>
                </a:lnTo>
                <a:lnTo>
                  <a:pt x="21257" y="120260"/>
                </a:lnTo>
                <a:lnTo>
                  <a:pt x="20694" y="109312"/>
                </a:lnTo>
                <a:lnTo>
                  <a:pt x="21257" y="98366"/>
                </a:lnTo>
                <a:lnTo>
                  <a:pt x="40539" y="63105"/>
                </a:lnTo>
                <a:lnTo>
                  <a:pt x="54682" y="59809"/>
                </a:lnTo>
                <a:lnTo>
                  <a:pt x="86400" y="59809"/>
                </a:lnTo>
                <a:lnTo>
                  <a:pt x="84706" y="56955"/>
                </a:lnTo>
                <a:lnTo>
                  <a:pt x="79335" y="51776"/>
                </a:lnTo>
                <a:lnTo>
                  <a:pt x="66480" y="45008"/>
                </a:lnTo>
                <a:lnTo>
                  <a:pt x="58820" y="43313"/>
                </a:lnTo>
                <a:close/>
              </a:path>
              <a:path w="109854" h="175895">
                <a:moveTo>
                  <a:pt x="109538" y="154689"/>
                </a:moveTo>
                <a:lnTo>
                  <a:pt x="88847" y="154689"/>
                </a:lnTo>
                <a:lnTo>
                  <a:pt x="88847" y="171187"/>
                </a:lnTo>
                <a:lnTo>
                  <a:pt x="109538" y="171187"/>
                </a:lnTo>
                <a:lnTo>
                  <a:pt x="109538" y="154689"/>
                </a:lnTo>
                <a:close/>
              </a:path>
              <a:path w="109854" h="175895">
                <a:moveTo>
                  <a:pt x="86400" y="59809"/>
                </a:moveTo>
                <a:lnTo>
                  <a:pt x="54682" y="59809"/>
                </a:lnTo>
                <a:lnTo>
                  <a:pt x="62230" y="60633"/>
                </a:lnTo>
                <a:lnTo>
                  <a:pt x="68902" y="63105"/>
                </a:lnTo>
                <a:lnTo>
                  <a:pt x="88283" y="98366"/>
                </a:lnTo>
                <a:lnTo>
                  <a:pt x="88847" y="109312"/>
                </a:lnTo>
                <a:lnTo>
                  <a:pt x="88283" y="120260"/>
                </a:lnTo>
                <a:lnTo>
                  <a:pt x="68902" y="155515"/>
                </a:lnTo>
                <a:lnTo>
                  <a:pt x="54682" y="158810"/>
                </a:lnTo>
                <a:lnTo>
                  <a:pt x="86402" y="158810"/>
                </a:lnTo>
                <a:lnTo>
                  <a:pt x="88847" y="154689"/>
                </a:lnTo>
                <a:lnTo>
                  <a:pt x="109538" y="154689"/>
                </a:lnTo>
                <a:lnTo>
                  <a:pt x="109538" y="63930"/>
                </a:lnTo>
                <a:lnTo>
                  <a:pt x="88847" y="63930"/>
                </a:lnTo>
                <a:lnTo>
                  <a:pt x="86400" y="59809"/>
                </a:lnTo>
                <a:close/>
              </a:path>
              <a:path w="109854" h="175895">
                <a:moveTo>
                  <a:pt x="109538" y="0"/>
                </a:moveTo>
                <a:lnTo>
                  <a:pt x="88847" y="0"/>
                </a:lnTo>
                <a:lnTo>
                  <a:pt x="88847" y="63930"/>
                </a:lnTo>
                <a:lnTo>
                  <a:pt x="109538" y="63930"/>
                </a:lnTo>
                <a:lnTo>
                  <a:pt x="1095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185751" y="4117596"/>
            <a:ext cx="69518" cy="111309"/>
          </a:xfrm>
          <a:custGeom>
            <a:avLst/>
            <a:gdLst/>
            <a:ahLst/>
            <a:cxnLst/>
            <a:rect l="l" t="t" r="r" b="b"/>
            <a:pathLst>
              <a:path w="109854" h="175895">
                <a:moveTo>
                  <a:pt x="58818" y="43313"/>
                </a:moveTo>
                <a:lnTo>
                  <a:pt x="49836" y="43313"/>
                </a:lnTo>
                <a:lnTo>
                  <a:pt x="39268" y="44448"/>
                </a:lnTo>
                <a:lnTo>
                  <a:pt x="7762" y="71290"/>
                </a:lnTo>
                <a:lnTo>
                  <a:pt x="0" y="109312"/>
                </a:lnTo>
                <a:lnTo>
                  <a:pt x="859" y="123420"/>
                </a:lnTo>
                <a:lnTo>
                  <a:pt x="21270" y="165085"/>
                </a:lnTo>
                <a:lnTo>
                  <a:pt x="49836" y="175308"/>
                </a:lnTo>
                <a:lnTo>
                  <a:pt x="58818" y="175308"/>
                </a:lnTo>
                <a:lnTo>
                  <a:pt x="66476" y="173629"/>
                </a:lnTo>
                <a:lnTo>
                  <a:pt x="79335" y="166861"/>
                </a:lnTo>
                <a:lnTo>
                  <a:pt x="84615" y="161669"/>
                </a:lnTo>
                <a:lnTo>
                  <a:pt x="86347" y="158810"/>
                </a:lnTo>
                <a:lnTo>
                  <a:pt x="54677" y="158810"/>
                </a:lnTo>
                <a:lnTo>
                  <a:pt x="47169" y="157987"/>
                </a:lnTo>
                <a:lnTo>
                  <a:pt x="21179" y="120260"/>
                </a:lnTo>
                <a:lnTo>
                  <a:pt x="20603" y="109312"/>
                </a:lnTo>
                <a:lnTo>
                  <a:pt x="21179" y="98366"/>
                </a:lnTo>
                <a:lnTo>
                  <a:pt x="40502" y="63105"/>
                </a:lnTo>
                <a:lnTo>
                  <a:pt x="54677" y="59809"/>
                </a:lnTo>
                <a:lnTo>
                  <a:pt x="86345" y="59809"/>
                </a:lnTo>
                <a:lnTo>
                  <a:pt x="84615" y="56955"/>
                </a:lnTo>
                <a:lnTo>
                  <a:pt x="79335" y="51776"/>
                </a:lnTo>
                <a:lnTo>
                  <a:pt x="66476" y="45008"/>
                </a:lnTo>
                <a:lnTo>
                  <a:pt x="58818" y="43313"/>
                </a:lnTo>
                <a:close/>
              </a:path>
              <a:path w="109854" h="175895">
                <a:moveTo>
                  <a:pt x="109533" y="154689"/>
                </a:moveTo>
                <a:lnTo>
                  <a:pt x="88844" y="154689"/>
                </a:lnTo>
                <a:lnTo>
                  <a:pt x="88844" y="171187"/>
                </a:lnTo>
                <a:lnTo>
                  <a:pt x="109533" y="171187"/>
                </a:lnTo>
                <a:lnTo>
                  <a:pt x="109533" y="154689"/>
                </a:lnTo>
                <a:close/>
              </a:path>
              <a:path w="109854" h="175895">
                <a:moveTo>
                  <a:pt x="86345" y="59809"/>
                </a:moveTo>
                <a:lnTo>
                  <a:pt x="54677" y="59809"/>
                </a:lnTo>
                <a:lnTo>
                  <a:pt x="62189" y="60633"/>
                </a:lnTo>
                <a:lnTo>
                  <a:pt x="68867" y="63105"/>
                </a:lnTo>
                <a:lnTo>
                  <a:pt x="88267" y="98366"/>
                </a:lnTo>
                <a:lnTo>
                  <a:pt x="88844" y="109312"/>
                </a:lnTo>
                <a:lnTo>
                  <a:pt x="88267" y="120260"/>
                </a:lnTo>
                <a:lnTo>
                  <a:pt x="68867" y="155515"/>
                </a:lnTo>
                <a:lnTo>
                  <a:pt x="54677" y="158810"/>
                </a:lnTo>
                <a:lnTo>
                  <a:pt x="86347" y="158810"/>
                </a:lnTo>
                <a:lnTo>
                  <a:pt x="88844" y="154689"/>
                </a:lnTo>
                <a:lnTo>
                  <a:pt x="109533" y="154689"/>
                </a:lnTo>
                <a:lnTo>
                  <a:pt x="109533" y="63930"/>
                </a:lnTo>
                <a:lnTo>
                  <a:pt x="88844" y="63930"/>
                </a:lnTo>
                <a:lnTo>
                  <a:pt x="86345" y="59809"/>
                </a:lnTo>
                <a:close/>
              </a:path>
              <a:path w="109854" h="175895">
                <a:moveTo>
                  <a:pt x="109533" y="0"/>
                </a:moveTo>
                <a:lnTo>
                  <a:pt x="88844" y="0"/>
                </a:lnTo>
                <a:lnTo>
                  <a:pt x="88844" y="63930"/>
                </a:lnTo>
                <a:lnTo>
                  <a:pt x="109533" y="63930"/>
                </a:lnTo>
                <a:lnTo>
                  <a:pt x="1095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278080" y="4145005"/>
            <a:ext cx="71928" cy="83582"/>
          </a:xfrm>
          <a:custGeom>
            <a:avLst/>
            <a:gdLst/>
            <a:ahLst/>
            <a:cxnLst/>
            <a:rect l="l" t="t" r="r" b="b"/>
            <a:pathLst>
              <a:path w="113665" h="132079">
                <a:moveTo>
                  <a:pt x="60049" y="0"/>
                </a:moveTo>
                <a:lnTo>
                  <a:pt x="16201" y="18140"/>
                </a:lnTo>
                <a:lnTo>
                  <a:pt x="0" y="67123"/>
                </a:lnTo>
                <a:lnTo>
                  <a:pt x="1073" y="81277"/>
                </a:lnTo>
                <a:lnTo>
                  <a:pt x="26530" y="122154"/>
                </a:lnTo>
                <a:lnTo>
                  <a:pt x="63925" y="131994"/>
                </a:lnTo>
                <a:lnTo>
                  <a:pt x="71761" y="131994"/>
                </a:lnTo>
                <a:lnTo>
                  <a:pt x="79509" y="131118"/>
                </a:lnTo>
                <a:lnTo>
                  <a:pt x="94745" y="127591"/>
                </a:lnTo>
                <a:lnTo>
                  <a:pt x="102228" y="125045"/>
                </a:lnTo>
                <a:lnTo>
                  <a:pt x="109447" y="121687"/>
                </a:lnTo>
                <a:lnTo>
                  <a:pt x="109447" y="115497"/>
                </a:lnTo>
                <a:lnTo>
                  <a:pt x="64894" y="115497"/>
                </a:lnTo>
                <a:lnTo>
                  <a:pt x="55336" y="114772"/>
                </a:lnTo>
                <a:lnTo>
                  <a:pt x="24434" y="89653"/>
                </a:lnTo>
                <a:lnTo>
                  <a:pt x="20603" y="70129"/>
                </a:lnTo>
                <a:lnTo>
                  <a:pt x="113588" y="70129"/>
                </a:lnTo>
                <a:lnTo>
                  <a:pt x="113588" y="59809"/>
                </a:lnTo>
                <a:lnTo>
                  <a:pt x="113173" y="53718"/>
                </a:lnTo>
                <a:lnTo>
                  <a:pt x="21306" y="53718"/>
                </a:lnTo>
                <a:lnTo>
                  <a:pt x="22578" y="45369"/>
                </a:lnTo>
                <a:lnTo>
                  <a:pt x="51850" y="17107"/>
                </a:lnTo>
                <a:lnTo>
                  <a:pt x="59875" y="16496"/>
                </a:lnTo>
                <a:lnTo>
                  <a:pt x="99529" y="16496"/>
                </a:lnTo>
                <a:lnTo>
                  <a:pt x="99233" y="16084"/>
                </a:lnTo>
                <a:lnTo>
                  <a:pt x="91377" y="9047"/>
                </a:lnTo>
                <a:lnTo>
                  <a:pt x="82216" y="4021"/>
                </a:lnTo>
                <a:lnTo>
                  <a:pt x="71768" y="1005"/>
                </a:lnTo>
                <a:lnTo>
                  <a:pt x="60049" y="0"/>
                </a:lnTo>
                <a:close/>
              </a:path>
              <a:path w="113665" h="132079">
                <a:moveTo>
                  <a:pt x="109447" y="103122"/>
                </a:moveTo>
                <a:lnTo>
                  <a:pt x="102228" y="107247"/>
                </a:lnTo>
                <a:lnTo>
                  <a:pt x="94919" y="110340"/>
                </a:lnTo>
                <a:lnTo>
                  <a:pt x="80304" y="114470"/>
                </a:lnTo>
                <a:lnTo>
                  <a:pt x="72730" y="115497"/>
                </a:lnTo>
                <a:lnTo>
                  <a:pt x="109447" y="115497"/>
                </a:lnTo>
                <a:lnTo>
                  <a:pt x="109447" y="103122"/>
                </a:lnTo>
                <a:close/>
              </a:path>
              <a:path w="113665" h="132079">
                <a:moveTo>
                  <a:pt x="99529" y="16496"/>
                </a:moveTo>
                <a:lnTo>
                  <a:pt x="59875" y="16496"/>
                </a:lnTo>
                <a:lnTo>
                  <a:pt x="66909" y="17127"/>
                </a:lnTo>
                <a:lnTo>
                  <a:pt x="73225" y="19019"/>
                </a:lnTo>
                <a:lnTo>
                  <a:pt x="92894" y="53623"/>
                </a:lnTo>
                <a:lnTo>
                  <a:pt x="21306" y="53718"/>
                </a:lnTo>
                <a:lnTo>
                  <a:pt x="113173" y="53718"/>
                </a:lnTo>
                <a:lnTo>
                  <a:pt x="112695" y="46708"/>
                </a:lnTo>
                <a:lnTo>
                  <a:pt x="110009" y="35052"/>
                </a:lnTo>
                <a:lnTo>
                  <a:pt x="105525" y="24844"/>
                </a:lnTo>
                <a:lnTo>
                  <a:pt x="99529" y="164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372860" y="4145005"/>
            <a:ext cx="65499" cy="81171"/>
          </a:xfrm>
          <a:custGeom>
            <a:avLst/>
            <a:gdLst/>
            <a:ahLst/>
            <a:cxnLst/>
            <a:rect l="l" t="t" r="r" b="b"/>
            <a:pathLst>
              <a:path w="103504" h="128270">
                <a:moveTo>
                  <a:pt x="20607" y="4121"/>
                </a:moveTo>
                <a:lnTo>
                  <a:pt x="0" y="4121"/>
                </a:lnTo>
                <a:lnTo>
                  <a:pt x="0" y="127873"/>
                </a:lnTo>
                <a:lnTo>
                  <a:pt x="20607" y="127873"/>
                </a:lnTo>
                <a:lnTo>
                  <a:pt x="20607" y="57489"/>
                </a:lnTo>
                <a:lnTo>
                  <a:pt x="21199" y="48942"/>
                </a:lnTo>
                <a:lnTo>
                  <a:pt x="38285" y="22686"/>
                </a:lnTo>
                <a:lnTo>
                  <a:pt x="20607" y="22686"/>
                </a:lnTo>
                <a:lnTo>
                  <a:pt x="20607" y="4121"/>
                </a:lnTo>
                <a:close/>
              </a:path>
              <a:path w="103504" h="128270">
                <a:moveTo>
                  <a:pt x="95694" y="18561"/>
                </a:moveTo>
                <a:lnTo>
                  <a:pt x="64634" y="18561"/>
                </a:lnTo>
                <a:lnTo>
                  <a:pt x="71325" y="21454"/>
                </a:lnTo>
                <a:lnTo>
                  <a:pt x="75902" y="27228"/>
                </a:lnTo>
                <a:lnTo>
                  <a:pt x="82594" y="127873"/>
                </a:lnTo>
                <a:lnTo>
                  <a:pt x="103289" y="127873"/>
                </a:lnTo>
                <a:lnTo>
                  <a:pt x="103289" y="52716"/>
                </a:lnTo>
                <a:lnTo>
                  <a:pt x="102610" y="40523"/>
                </a:lnTo>
                <a:lnTo>
                  <a:pt x="100569" y="29898"/>
                </a:lnTo>
                <a:lnTo>
                  <a:pt x="97158" y="20846"/>
                </a:lnTo>
                <a:lnTo>
                  <a:pt x="95694" y="18561"/>
                </a:lnTo>
                <a:close/>
              </a:path>
              <a:path w="103504" h="128270">
                <a:moveTo>
                  <a:pt x="60405" y="0"/>
                </a:moveTo>
                <a:lnTo>
                  <a:pt x="51775" y="0"/>
                </a:lnTo>
                <a:lnTo>
                  <a:pt x="44204" y="1882"/>
                </a:lnTo>
                <a:lnTo>
                  <a:pt x="31084" y="9404"/>
                </a:lnTo>
                <a:lnTo>
                  <a:pt x="25448" y="15082"/>
                </a:lnTo>
                <a:lnTo>
                  <a:pt x="20607" y="22686"/>
                </a:lnTo>
                <a:lnTo>
                  <a:pt x="38285" y="22686"/>
                </a:lnTo>
                <a:lnTo>
                  <a:pt x="41044" y="21172"/>
                </a:lnTo>
                <a:lnTo>
                  <a:pt x="47870" y="19214"/>
                </a:lnTo>
                <a:lnTo>
                  <a:pt x="55565" y="18561"/>
                </a:lnTo>
                <a:lnTo>
                  <a:pt x="95694" y="18561"/>
                </a:lnTo>
                <a:lnTo>
                  <a:pt x="92368" y="13369"/>
                </a:lnTo>
                <a:lnTo>
                  <a:pt x="86310" y="7519"/>
                </a:lnTo>
                <a:lnTo>
                  <a:pt x="78963" y="3341"/>
                </a:lnTo>
                <a:lnTo>
                  <a:pt x="70328" y="835"/>
                </a:lnTo>
                <a:lnTo>
                  <a:pt x="604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738200" y="3481687"/>
            <a:ext cx="96842" cy="108496"/>
          </a:xfrm>
          <a:custGeom>
            <a:avLst/>
            <a:gdLst/>
            <a:ahLst/>
            <a:cxnLst/>
            <a:rect l="l" t="t" r="r" b="b"/>
            <a:pathLst>
              <a:path w="153034" h="171450">
                <a:moveTo>
                  <a:pt x="76518" y="0"/>
                </a:moveTo>
                <a:lnTo>
                  <a:pt x="32165" y="13089"/>
                </a:lnTo>
                <a:lnTo>
                  <a:pt x="5217" y="50500"/>
                </a:lnTo>
                <a:lnTo>
                  <a:pt x="0" y="85662"/>
                </a:lnTo>
                <a:lnTo>
                  <a:pt x="1304" y="104231"/>
                </a:lnTo>
                <a:lnTo>
                  <a:pt x="20868" y="147988"/>
                </a:lnTo>
                <a:lnTo>
                  <a:pt x="59973" y="169740"/>
                </a:lnTo>
                <a:lnTo>
                  <a:pt x="76518" y="171190"/>
                </a:lnTo>
                <a:lnTo>
                  <a:pt x="93013" y="169737"/>
                </a:lnTo>
                <a:lnTo>
                  <a:pt x="107766" y="165375"/>
                </a:lnTo>
                <a:lnTo>
                  <a:pt x="120785" y="158104"/>
                </a:lnTo>
                <a:lnTo>
                  <a:pt x="126862" y="152626"/>
                </a:lnTo>
                <a:lnTo>
                  <a:pt x="76518" y="152626"/>
                </a:lnTo>
                <a:lnTo>
                  <a:pt x="64810" y="151500"/>
                </a:lnTo>
                <a:lnTo>
                  <a:pt x="30890" y="124796"/>
                </a:lnTo>
                <a:lnTo>
                  <a:pt x="22719" y="85662"/>
                </a:lnTo>
                <a:lnTo>
                  <a:pt x="23626" y="70942"/>
                </a:lnTo>
                <a:lnTo>
                  <a:pt x="45190" y="28698"/>
                </a:lnTo>
                <a:lnTo>
                  <a:pt x="76518" y="18566"/>
                </a:lnTo>
                <a:lnTo>
                  <a:pt x="126861" y="18566"/>
                </a:lnTo>
                <a:lnTo>
                  <a:pt x="120785" y="13089"/>
                </a:lnTo>
                <a:lnTo>
                  <a:pt x="107766" y="5817"/>
                </a:lnTo>
                <a:lnTo>
                  <a:pt x="93013" y="1454"/>
                </a:lnTo>
                <a:lnTo>
                  <a:pt x="76518" y="0"/>
                </a:lnTo>
                <a:close/>
              </a:path>
              <a:path w="153034" h="171450">
                <a:moveTo>
                  <a:pt x="126861" y="18566"/>
                </a:moveTo>
                <a:lnTo>
                  <a:pt x="76518" y="18566"/>
                </a:lnTo>
                <a:lnTo>
                  <a:pt x="88238" y="19691"/>
                </a:lnTo>
                <a:lnTo>
                  <a:pt x="98686" y="23069"/>
                </a:lnTo>
                <a:lnTo>
                  <a:pt x="126520" y="57855"/>
                </a:lnTo>
                <a:lnTo>
                  <a:pt x="130140" y="85662"/>
                </a:lnTo>
                <a:lnTo>
                  <a:pt x="129234" y="100320"/>
                </a:lnTo>
                <a:lnTo>
                  <a:pt x="107845" y="142492"/>
                </a:lnTo>
                <a:lnTo>
                  <a:pt x="76518" y="152626"/>
                </a:lnTo>
                <a:lnTo>
                  <a:pt x="126862" y="152626"/>
                </a:lnTo>
                <a:lnTo>
                  <a:pt x="151569" y="104177"/>
                </a:lnTo>
                <a:lnTo>
                  <a:pt x="152859" y="85662"/>
                </a:lnTo>
                <a:lnTo>
                  <a:pt x="151569" y="67089"/>
                </a:lnTo>
                <a:lnTo>
                  <a:pt x="147687" y="50500"/>
                </a:lnTo>
                <a:lnTo>
                  <a:pt x="141196" y="35893"/>
                </a:lnTo>
                <a:lnTo>
                  <a:pt x="132078" y="23268"/>
                </a:lnTo>
                <a:lnTo>
                  <a:pt x="126861" y="185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857834" y="3509100"/>
            <a:ext cx="65499" cy="81171"/>
          </a:xfrm>
          <a:custGeom>
            <a:avLst/>
            <a:gdLst/>
            <a:ahLst/>
            <a:cxnLst/>
            <a:rect l="l" t="t" r="r" b="b"/>
            <a:pathLst>
              <a:path w="103504" h="128270">
                <a:moveTo>
                  <a:pt x="20690" y="0"/>
                </a:moveTo>
                <a:lnTo>
                  <a:pt x="0" y="0"/>
                </a:lnTo>
                <a:lnTo>
                  <a:pt x="0" y="75218"/>
                </a:lnTo>
                <a:lnTo>
                  <a:pt x="10916" y="114470"/>
                </a:lnTo>
                <a:lnTo>
                  <a:pt x="43058" y="127873"/>
                </a:lnTo>
                <a:lnTo>
                  <a:pt x="51597" y="127873"/>
                </a:lnTo>
                <a:lnTo>
                  <a:pt x="59171" y="126017"/>
                </a:lnTo>
                <a:lnTo>
                  <a:pt x="72026" y="118557"/>
                </a:lnTo>
                <a:lnTo>
                  <a:pt x="77749" y="112861"/>
                </a:lnTo>
                <a:lnTo>
                  <a:pt x="80032" y="109308"/>
                </a:lnTo>
                <a:lnTo>
                  <a:pt x="38654" y="109308"/>
                </a:lnTo>
                <a:lnTo>
                  <a:pt x="31871" y="106410"/>
                </a:lnTo>
                <a:lnTo>
                  <a:pt x="20730" y="75218"/>
                </a:lnTo>
                <a:lnTo>
                  <a:pt x="20690" y="0"/>
                </a:lnTo>
                <a:close/>
              </a:path>
              <a:path w="103504" h="128270">
                <a:moveTo>
                  <a:pt x="103285" y="105187"/>
                </a:moveTo>
                <a:lnTo>
                  <a:pt x="82682" y="105187"/>
                </a:lnTo>
                <a:lnTo>
                  <a:pt x="82682" y="123748"/>
                </a:lnTo>
                <a:lnTo>
                  <a:pt x="103285" y="123748"/>
                </a:lnTo>
                <a:lnTo>
                  <a:pt x="103285" y="105187"/>
                </a:lnTo>
                <a:close/>
              </a:path>
              <a:path w="103504" h="128270">
                <a:moveTo>
                  <a:pt x="103285" y="0"/>
                </a:moveTo>
                <a:lnTo>
                  <a:pt x="82682" y="0"/>
                </a:lnTo>
                <a:lnTo>
                  <a:pt x="82682" y="70445"/>
                </a:lnTo>
                <a:lnTo>
                  <a:pt x="82087" y="78980"/>
                </a:lnTo>
                <a:lnTo>
                  <a:pt x="55277" y="108659"/>
                </a:lnTo>
                <a:lnTo>
                  <a:pt x="47633" y="109308"/>
                </a:lnTo>
                <a:lnTo>
                  <a:pt x="80032" y="109308"/>
                </a:lnTo>
                <a:lnTo>
                  <a:pt x="82682" y="105187"/>
                </a:lnTo>
                <a:lnTo>
                  <a:pt x="103285" y="105187"/>
                </a:lnTo>
                <a:lnTo>
                  <a:pt x="1032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940969" y="3486912"/>
            <a:ext cx="48622" cy="100861"/>
          </a:xfrm>
          <a:custGeom>
            <a:avLst/>
            <a:gdLst/>
            <a:ahLst/>
            <a:cxnLst/>
            <a:rect l="l" t="t" r="r" b="b"/>
            <a:pathLst>
              <a:path w="76834" h="159385">
                <a:moveTo>
                  <a:pt x="35130" y="51559"/>
                </a:moveTo>
                <a:lnTo>
                  <a:pt x="14528" y="51559"/>
                </a:lnTo>
                <a:lnTo>
                  <a:pt x="14528" y="118595"/>
                </a:lnTo>
                <a:lnTo>
                  <a:pt x="28818" y="153933"/>
                </a:lnTo>
                <a:lnTo>
                  <a:pt x="55913" y="158810"/>
                </a:lnTo>
                <a:lnTo>
                  <a:pt x="76514" y="158810"/>
                </a:lnTo>
                <a:lnTo>
                  <a:pt x="76514" y="142306"/>
                </a:lnTo>
                <a:lnTo>
                  <a:pt x="47547" y="142306"/>
                </a:lnTo>
                <a:lnTo>
                  <a:pt x="41909" y="140882"/>
                </a:lnTo>
                <a:lnTo>
                  <a:pt x="39084" y="137918"/>
                </a:lnTo>
                <a:lnTo>
                  <a:pt x="36539" y="135144"/>
                </a:lnTo>
                <a:lnTo>
                  <a:pt x="35234" y="129144"/>
                </a:lnTo>
                <a:lnTo>
                  <a:pt x="35130" y="51559"/>
                </a:lnTo>
                <a:close/>
              </a:path>
              <a:path w="76834" h="159385">
                <a:moveTo>
                  <a:pt x="76514" y="35062"/>
                </a:moveTo>
                <a:lnTo>
                  <a:pt x="0" y="35062"/>
                </a:lnTo>
                <a:lnTo>
                  <a:pt x="0" y="51559"/>
                </a:lnTo>
                <a:lnTo>
                  <a:pt x="76514" y="51559"/>
                </a:lnTo>
                <a:lnTo>
                  <a:pt x="76514" y="35062"/>
                </a:lnTo>
                <a:close/>
              </a:path>
              <a:path w="76834" h="159385">
                <a:moveTo>
                  <a:pt x="35130" y="0"/>
                </a:moveTo>
                <a:lnTo>
                  <a:pt x="14528" y="0"/>
                </a:lnTo>
                <a:lnTo>
                  <a:pt x="14528" y="35062"/>
                </a:lnTo>
                <a:lnTo>
                  <a:pt x="35130" y="35062"/>
                </a:lnTo>
                <a:lnTo>
                  <a:pt x="351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007333" y="3506484"/>
            <a:ext cx="69518" cy="111309"/>
          </a:xfrm>
          <a:custGeom>
            <a:avLst/>
            <a:gdLst/>
            <a:ahLst/>
            <a:cxnLst/>
            <a:rect l="l" t="t" r="r" b="b"/>
            <a:pathLst>
              <a:path w="109854" h="175895">
                <a:moveTo>
                  <a:pt x="20689" y="4133"/>
                </a:moveTo>
                <a:lnTo>
                  <a:pt x="0" y="4133"/>
                </a:lnTo>
                <a:lnTo>
                  <a:pt x="0" y="175320"/>
                </a:lnTo>
                <a:lnTo>
                  <a:pt x="20689" y="175320"/>
                </a:lnTo>
                <a:lnTo>
                  <a:pt x="20689" y="111377"/>
                </a:lnTo>
                <a:lnTo>
                  <a:pt x="39367" y="111377"/>
                </a:lnTo>
                <a:lnTo>
                  <a:pt x="21252" y="76954"/>
                </a:lnTo>
                <a:lnTo>
                  <a:pt x="20689" y="66008"/>
                </a:lnTo>
                <a:lnTo>
                  <a:pt x="21252" y="55060"/>
                </a:lnTo>
                <a:lnTo>
                  <a:pt x="39378" y="20631"/>
                </a:lnTo>
                <a:lnTo>
                  <a:pt x="20689" y="20631"/>
                </a:lnTo>
                <a:lnTo>
                  <a:pt x="20689" y="4133"/>
                </a:lnTo>
                <a:close/>
              </a:path>
              <a:path w="109854" h="175895">
                <a:moveTo>
                  <a:pt x="39367" y="111377"/>
                </a:moveTo>
                <a:lnTo>
                  <a:pt x="20689" y="111377"/>
                </a:lnTo>
                <a:lnTo>
                  <a:pt x="24827" y="118365"/>
                </a:lnTo>
                <a:lnTo>
                  <a:pt x="30198" y="123553"/>
                </a:lnTo>
                <a:lnTo>
                  <a:pt x="43056" y="130321"/>
                </a:lnTo>
                <a:lnTo>
                  <a:pt x="50713" y="132007"/>
                </a:lnTo>
                <a:lnTo>
                  <a:pt x="59609" y="132007"/>
                </a:lnTo>
                <a:lnTo>
                  <a:pt x="70177" y="130872"/>
                </a:lnTo>
                <a:lnTo>
                  <a:pt x="79697" y="127464"/>
                </a:lnTo>
                <a:lnTo>
                  <a:pt x="88176" y="121785"/>
                </a:lnTo>
                <a:lnTo>
                  <a:pt x="94050" y="115511"/>
                </a:lnTo>
                <a:lnTo>
                  <a:pt x="54768" y="115511"/>
                </a:lnTo>
                <a:lnTo>
                  <a:pt x="47220" y="114686"/>
                </a:lnTo>
                <a:lnTo>
                  <a:pt x="40546" y="112213"/>
                </a:lnTo>
                <a:lnTo>
                  <a:pt x="39367" y="111377"/>
                </a:lnTo>
                <a:close/>
              </a:path>
              <a:path w="109854" h="175895">
                <a:moveTo>
                  <a:pt x="94050" y="16506"/>
                </a:moveTo>
                <a:lnTo>
                  <a:pt x="54768" y="16506"/>
                </a:lnTo>
                <a:lnTo>
                  <a:pt x="62278" y="17330"/>
                </a:lnTo>
                <a:lnTo>
                  <a:pt x="68954" y="19803"/>
                </a:lnTo>
                <a:lnTo>
                  <a:pt x="88280" y="55060"/>
                </a:lnTo>
                <a:lnTo>
                  <a:pt x="88842" y="66008"/>
                </a:lnTo>
                <a:lnTo>
                  <a:pt x="88280" y="76954"/>
                </a:lnTo>
                <a:lnTo>
                  <a:pt x="68954" y="112213"/>
                </a:lnTo>
                <a:lnTo>
                  <a:pt x="54768" y="115511"/>
                </a:lnTo>
                <a:lnTo>
                  <a:pt x="94050" y="115511"/>
                </a:lnTo>
                <a:lnTo>
                  <a:pt x="108663" y="80116"/>
                </a:lnTo>
                <a:lnTo>
                  <a:pt x="109537" y="66008"/>
                </a:lnTo>
                <a:lnTo>
                  <a:pt x="108663" y="51900"/>
                </a:lnTo>
                <a:lnTo>
                  <a:pt x="106047" y="39226"/>
                </a:lnTo>
                <a:lnTo>
                  <a:pt x="101697" y="27988"/>
                </a:lnTo>
                <a:lnTo>
                  <a:pt x="95622" y="18185"/>
                </a:lnTo>
                <a:lnTo>
                  <a:pt x="94050" y="16506"/>
                </a:lnTo>
                <a:close/>
              </a:path>
              <a:path w="109854" h="175895">
                <a:moveTo>
                  <a:pt x="59609" y="0"/>
                </a:moveTo>
                <a:lnTo>
                  <a:pt x="50713" y="0"/>
                </a:lnTo>
                <a:lnTo>
                  <a:pt x="43056" y="1705"/>
                </a:lnTo>
                <a:lnTo>
                  <a:pt x="30198" y="8472"/>
                </a:lnTo>
                <a:lnTo>
                  <a:pt x="24827" y="13651"/>
                </a:lnTo>
                <a:lnTo>
                  <a:pt x="20689" y="20631"/>
                </a:lnTo>
                <a:lnTo>
                  <a:pt x="39378" y="20631"/>
                </a:lnTo>
                <a:lnTo>
                  <a:pt x="40546" y="19803"/>
                </a:lnTo>
                <a:lnTo>
                  <a:pt x="47220" y="17330"/>
                </a:lnTo>
                <a:lnTo>
                  <a:pt x="54768" y="16506"/>
                </a:lnTo>
                <a:lnTo>
                  <a:pt x="94050" y="16506"/>
                </a:lnTo>
                <a:lnTo>
                  <a:pt x="88176" y="10230"/>
                </a:lnTo>
                <a:lnTo>
                  <a:pt x="79697" y="4547"/>
                </a:lnTo>
                <a:lnTo>
                  <a:pt x="70177" y="1136"/>
                </a:lnTo>
                <a:lnTo>
                  <a:pt x="59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099662" y="3509100"/>
            <a:ext cx="65499" cy="81171"/>
          </a:xfrm>
          <a:custGeom>
            <a:avLst/>
            <a:gdLst/>
            <a:ahLst/>
            <a:cxnLst/>
            <a:rect l="l" t="t" r="r" b="b"/>
            <a:pathLst>
              <a:path w="103504" h="128270">
                <a:moveTo>
                  <a:pt x="20603" y="0"/>
                </a:moveTo>
                <a:lnTo>
                  <a:pt x="0" y="0"/>
                </a:lnTo>
                <a:lnTo>
                  <a:pt x="0" y="75218"/>
                </a:lnTo>
                <a:lnTo>
                  <a:pt x="10916" y="114470"/>
                </a:lnTo>
                <a:lnTo>
                  <a:pt x="43056" y="127873"/>
                </a:lnTo>
                <a:lnTo>
                  <a:pt x="51596" y="127873"/>
                </a:lnTo>
                <a:lnTo>
                  <a:pt x="79990" y="109308"/>
                </a:lnTo>
                <a:lnTo>
                  <a:pt x="38654" y="109308"/>
                </a:lnTo>
                <a:lnTo>
                  <a:pt x="31875" y="106410"/>
                </a:lnTo>
                <a:lnTo>
                  <a:pt x="20643" y="75218"/>
                </a:lnTo>
                <a:lnTo>
                  <a:pt x="20603" y="0"/>
                </a:lnTo>
                <a:close/>
              </a:path>
              <a:path w="103504" h="128270">
                <a:moveTo>
                  <a:pt x="103284" y="105187"/>
                </a:moveTo>
                <a:lnTo>
                  <a:pt x="82590" y="105187"/>
                </a:lnTo>
                <a:lnTo>
                  <a:pt x="82590" y="123748"/>
                </a:lnTo>
                <a:lnTo>
                  <a:pt x="103284" y="123748"/>
                </a:lnTo>
                <a:lnTo>
                  <a:pt x="103284" y="105187"/>
                </a:lnTo>
                <a:close/>
              </a:path>
              <a:path w="103504" h="128270">
                <a:moveTo>
                  <a:pt x="103284" y="0"/>
                </a:moveTo>
                <a:lnTo>
                  <a:pt x="82590" y="0"/>
                </a:lnTo>
                <a:lnTo>
                  <a:pt x="82590" y="70445"/>
                </a:lnTo>
                <a:lnTo>
                  <a:pt x="82010" y="78980"/>
                </a:lnTo>
                <a:lnTo>
                  <a:pt x="55275" y="108659"/>
                </a:lnTo>
                <a:lnTo>
                  <a:pt x="47632" y="109308"/>
                </a:lnTo>
                <a:lnTo>
                  <a:pt x="79990" y="109308"/>
                </a:lnTo>
                <a:lnTo>
                  <a:pt x="82590" y="105187"/>
                </a:lnTo>
                <a:lnTo>
                  <a:pt x="103284" y="105187"/>
                </a:lnTo>
                <a:lnTo>
                  <a:pt x="1032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182798" y="3486912"/>
            <a:ext cx="48622" cy="100861"/>
          </a:xfrm>
          <a:custGeom>
            <a:avLst/>
            <a:gdLst/>
            <a:ahLst/>
            <a:cxnLst/>
            <a:rect l="l" t="t" r="r" b="b"/>
            <a:pathLst>
              <a:path w="76834" h="159385">
                <a:moveTo>
                  <a:pt x="35130" y="51559"/>
                </a:moveTo>
                <a:lnTo>
                  <a:pt x="14441" y="51559"/>
                </a:lnTo>
                <a:lnTo>
                  <a:pt x="14441" y="118595"/>
                </a:lnTo>
                <a:lnTo>
                  <a:pt x="28817" y="153933"/>
                </a:lnTo>
                <a:lnTo>
                  <a:pt x="55911" y="158810"/>
                </a:lnTo>
                <a:lnTo>
                  <a:pt x="76427" y="158810"/>
                </a:lnTo>
                <a:lnTo>
                  <a:pt x="76427" y="142306"/>
                </a:lnTo>
                <a:lnTo>
                  <a:pt x="47459" y="142306"/>
                </a:lnTo>
                <a:lnTo>
                  <a:pt x="41909" y="140882"/>
                </a:lnTo>
                <a:lnTo>
                  <a:pt x="39083" y="137918"/>
                </a:lnTo>
                <a:lnTo>
                  <a:pt x="36539" y="135144"/>
                </a:lnTo>
                <a:lnTo>
                  <a:pt x="35234" y="129144"/>
                </a:lnTo>
                <a:lnTo>
                  <a:pt x="35130" y="51559"/>
                </a:lnTo>
                <a:close/>
              </a:path>
              <a:path w="76834" h="159385">
                <a:moveTo>
                  <a:pt x="76427" y="35062"/>
                </a:moveTo>
                <a:lnTo>
                  <a:pt x="0" y="35062"/>
                </a:lnTo>
                <a:lnTo>
                  <a:pt x="0" y="51559"/>
                </a:lnTo>
                <a:lnTo>
                  <a:pt x="76427" y="51559"/>
                </a:lnTo>
                <a:lnTo>
                  <a:pt x="76427" y="35062"/>
                </a:lnTo>
                <a:close/>
              </a:path>
              <a:path w="76834" h="159385">
                <a:moveTo>
                  <a:pt x="35130" y="0"/>
                </a:moveTo>
                <a:lnTo>
                  <a:pt x="14441" y="0"/>
                </a:lnTo>
                <a:lnTo>
                  <a:pt x="14441" y="35062"/>
                </a:lnTo>
                <a:lnTo>
                  <a:pt x="35130" y="35062"/>
                </a:lnTo>
                <a:lnTo>
                  <a:pt x="351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71813" y="3971308"/>
            <a:ext cx="1346552" cy="433581"/>
          </a:xfrm>
          <a:custGeom>
            <a:avLst/>
            <a:gdLst/>
            <a:ahLst/>
            <a:cxnLst/>
            <a:rect l="l" t="t" r="r" b="b"/>
            <a:pathLst>
              <a:path w="2127885" h="685165">
                <a:moveTo>
                  <a:pt x="0" y="685133"/>
                </a:moveTo>
                <a:lnTo>
                  <a:pt x="2127795" y="685133"/>
                </a:lnTo>
                <a:lnTo>
                  <a:pt x="2127795" y="0"/>
                </a:lnTo>
                <a:lnTo>
                  <a:pt x="0" y="0"/>
                </a:lnTo>
                <a:lnTo>
                  <a:pt x="0" y="685133"/>
                </a:lnTo>
                <a:close/>
              </a:path>
            </a:pathLst>
          </a:custGeom>
          <a:ln w="249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137063" y="3959483"/>
            <a:ext cx="1330881" cy="461308"/>
          </a:xfrm>
          <a:custGeom>
            <a:avLst/>
            <a:gdLst/>
            <a:ahLst/>
            <a:cxnLst/>
            <a:rect l="l" t="t" r="r" b="b"/>
            <a:pathLst>
              <a:path w="2103120" h="728979">
                <a:moveTo>
                  <a:pt x="0" y="728729"/>
                </a:moveTo>
                <a:lnTo>
                  <a:pt x="2102832" y="728729"/>
                </a:lnTo>
                <a:lnTo>
                  <a:pt x="2102832" y="0"/>
                </a:lnTo>
                <a:lnTo>
                  <a:pt x="0" y="0"/>
                </a:lnTo>
                <a:lnTo>
                  <a:pt x="0" y="728729"/>
                </a:lnTo>
                <a:close/>
              </a:path>
            </a:pathLst>
          </a:custGeom>
          <a:ln w="249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668757" y="4046993"/>
            <a:ext cx="648161" cy="784786"/>
          </a:xfrm>
          <a:custGeom>
            <a:avLst/>
            <a:gdLst/>
            <a:ahLst/>
            <a:cxnLst/>
            <a:rect l="l" t="t" r="r" b="b"/>
            <a:pathLst>
              <a:path w="1024254" h="1240154">
                <a:moveTo>
                  <a:pt x="1023816" y="1240077"/>
                </a:moveTo>
                <a:lnTo>
                  <a:pt x="982794" y="1238431"/>
                </a:lnTo>
                <a:lnTo>
                  <a:pt x="942835" y="1233583"/>
                </a:lnTo>
                <a:lnTo>
                  <a:pt x="903920" y="1225672"/>
                </a:lnTo>
                <a:lnTo>
                  <a:pt x="866030" y="1214834"/>
                </a:lnTo>
                <a:lnTo>
                  <a:pt x="829145" y="1201208"/>
                </a:lnTo>
                <a:lnTo>
                  <a:pt x="793247" y="1184931"/>
                </a:lnTo>
                <a:lnTo>
                  <a:pt x="758315" y="1166141"/>
                </a:lnTo>
                <a:lnTo>
                  <a:pt x="724332" y="1144975"/>
                </a:lnTo>
                <a:lnTo>
                  <a:pt x="691277" y="1121571"/>
                </a:lnTo>
                <a:lnTo>
                  <a:pt x="659132" y="1096066"/>
                </a:lnTo>
                <a:lnTo>
                  <a:pt x="630250" y="1070777"/>
                </a:lnTo>
                <a:lnTo>
                  <a:pt x="602112" y="1043925"/>
                </a:lnTo>
                <a:lnTo>
                  <a:pt x="574703" y="1015616"/>
                </a:lnTo>
                <a:lnTo>
                  <a:pt x="548006" y="985959"/>
                </a:lnTo>
                <a:lnTo>
                  <a:pt x="522009" y="955062"/>
                </a:lnTo>
                <a:lnTo>
                  <a:pt x="496694" y="923033"/>
                </a:lnTo>
                <a:lnTo>
                  <a:pt x="472048" y="889982"/>
                </a:lnTo>
                <a:lnTo>
                  <a:pt x="450029" y="858877"/>
                </a:lnTo>
                <a:lnTo>
                  <a:pt x="428548" y="827088"/>
                </a:lnTo>
                <a:lnTo>
                  <a:pt x="407592" y="794696"/>
                </a:lnTo>
                <a:lnTo>
                  <a:pt x="387151" y="761785"/>
                </a:lnTo>
                <a:lnTo>
                  <a:pt x="367211" y="728438"/>
                </a:lnTo>
                <a:lnTo>
                  <a:pt x="347762" y="694740"/>
                </a:lnTo>
                <a:lnTo>
                  <a:pt x="328793" y="660772"/>
                </a:lnTo>
                <a:lnTo>
                  <a:pt x="310290" y="626619"/>
                </a:lnTo>
                <a:lnTo>
                  <a:pt x="292244" y="592363"/>
                </a:lnTo>
                <a:lnTo>
                  <a:pt x="274642" y="558089"/>
                </a:lnTo>
                <a:lnTo>
                  <a:pt x="257472" y="523880"/>
                </a:lnTo>
                <a:lnTo>
                  <a:pt x="239221" y="486731"/>
                </a:lnTo>
                <a:lnTo>
                  <a:pt x="221456" y="449867"/>
                </a:lnTo>
                <a:lnTo>
                  <a:pt x="204162" y="413396"/>
                </a:lnTo>
                <a:lnTo>
                  <a:pt x="187324" y="377425"/>
                </a:lnTo>
                <a:lnTo>
                  <a:pt x="170926" y="342063"/>
                </a:lnTo>
                <a:lnTo>
                  <a:pt x="154954" y="307418"/>
                </a:lnTo>
                <a:lnTo>
                  <a:pt x="147123" y="290398"/>
                </a:lnTo>
                <a:lnTo>
                  <a:pt x="145827" y="287582"/>
                </a:lnTo>
                <a:lnTo>
                  <a:pt x="129238" y="251563"/>
                </a:lnTo>
                <a:lnTo>
                  <a:pt x="113101" y="216724"/>
                </a:lnTo>
                <a:lnTo>
                  <a:pt x="96207" y="180683"/>
                </a:lnTo>
                <a:lnTo>
                  <a:pt x="78636" y="143958"/>
                </a:lnTo>
                <a:lnTo>
                  <a:pt x="61585" y="109397"/>
                </a:lnTo>
                <a:lnTo>
                  <a:pt x="43936" y="75154"/>
                </a:lnTo>
                <a:lnTo>
                  <a:pt x="24704" y="40178"/>
                </a:lnTo>
                <a:lnTo>
                  <a:pt x="4047" y="6152"/>
                </a:lnTo>
                <a:lnTo>
                  <a:pt x="1009" y="1516"/>
                </a:lnTo>
                <a:lnTo>
                  <a:pt x="0" y="0"/>
                </a:lnTo>
              </a:path>
            </a:pathLst>
          </a:custGeom>
          <a:ln w="24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635898" y="3997799"/>
            <a:ext cx="76751" cy="87600"/>
          </a:xfrm>
          <a:custGeom>
            <a:avLst/>
            <a:gdLst/>
            <a:ahLst/>
            <a:cxnLst/>
            <a:rect l="l" t="t" r="r" b="b"/>
            <a:pathLst>
              <a:path w="121285" h="138429">
                <a:moveTo>
                  <a:pt x="0" y="0"/>
                </a:moveTo>
                <a:lnTo>
                  <a:pt x="17313" y="138201"/>
                </a:lnTo>
                <a:lnTo>
                  <a:pt x="51926" y="77736"/>
                </a:lnTo>
                <a:lnTo>
                  <a:pt x="121145" y="69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635898" y="3997798"/>
            <a:ext cx="76751" cy="87600"/>
          </a:xfrm>
          <a:custGeom>
            <a:avLst/>
            <a:gdLst/>
            <a:ahLst/>
            <a:cxnLst/>
            <a:rect l="l" t="t" r="r" b="b"/>
            <a:pathLst>
              <a:path w="121285" h="138429">
                <a:moveTo>
                  <a:pt x="0" y="0"/>
                </a:moveTo>
                <a:lnTo>
                  <a:pt x="121143" y="69100"/>
                </a:lnTo>
                <a:lnTo>
                  <a:pt x="51924" y="77740"/>
                </a:lnTo>
                <a:lnTo>
                  <a:pt x="17311" y="138201"/>
                </a:lnTo>
                <a:lnTo>
                  <a:pt x="0" y="0"/>
                </a:lnTo>
                <a:close/>
              </a:path>
            </a:pathLst>
          </a:custGeom>
          <a:ln w="249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985040" y="4629532"/>
            <a:ext cx="916186" cy="398219"/>
          </a:xfrm>
          <a:custGeom>
            <a:avLst/>
            <a:gdLst/>
            <a:ahLst/>
            <a:cxnLst/>
            <a:rect l="l" t="t" r="r" b="b"/>
            <a:pathLst>
              <a:path w="1447800" h="629284">
                <a:moveTo>
                  <a:pt x="0" y="629077"/>
                </a:moveTo>
                <a:lnTo>
                  <a:pt x="1447649" y="629077"/>
                </a:lnTo>
                <a:lnTo>
                  <a:pt x="1447649" y="0"/>
                </a:lnTo>
                <a:lnTo>
                  <a:pt x="0" y="0"/>
                </a:lnTo>
                <a:lnTo>
                  <a:pt x="0" y="629077"/>
                </a:lnTo>
                <a:close/>
              </a:path>
            </a:pathLst>
          </a:custGeom>
          <a:ln w="24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324230" y="4632685"/>
            <a:ext cx="916186" cy="398219"/>
          </a:xfrm>
          <a:custGeom>
            <a:avLst/>
            <a:gdLst/>
            <a:ahLst/>
            <a:cxnLst/>
            <a:rect l="l" t="t" r="r" b="b"/>
            <a:pathLst>
              <a:path w="1447800" h="629284">
                <a:moveTo>
                  <a:pt x="0" y="629077"/>
                </a:moveTo>
                <a:lnTo>
                  <a:pt x="1447649" y="629077"/>
                </a:lnTo>
                <a:lnTo>
                  <a:pt x="1447649" y="0"/>
                </a:lnTo>
                <a:lnTo>
                  <a:pt x="0" y="0"/>
                </a:lnTo>
                <a:lnTo>
                  <a:pt x="0" y="629077"/>
                </a:lnTo>
                <a:close/>
              </a:path>
            </a:pathLst>
          </a:custGeom>
          <a:ln w="24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859097" y="3379291"/>
            <a:ext cx="1957759" cy="17061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157778" y="5077359"/>
            <a:ext cx="0" cy="91619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378"/>
                </a:lnTo>
              </a:path>
            </a:pathLst>
          </a:custGeom>
          <a:ln w="22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113975" y="5071486"/>
            <a:ext cx="87600" cy="0"/>
          </a:xfrm>
          <a:custGeom>
            <a:avLst/>
            <a:gdLst/>
            <a:ahLst/>
            <a:cxnLst/>
            <a:rect l="l" t="t" r="r" b="b"/>
            <a:pathLst>
              <a:path w="138429">
                <a:moveTo>
                  <a:pt x="0" y="0"/>
                </a:moveTo>
                <a:lnTo>
                  <a:pt x="138436" y="0"/>
                </a:lnTo>
              </a:path>
            </a:pathLst>
          </a:custGeom>
          <a:ln w="185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509827" y="3960270"/>
            <a:ext cx="1330881" cy="461308"/>
          </a:xfrm>
          <a:custGeom>
            <a:avLst/>
            <a:gdLst/>
            <a:ahLst/>
            <a:cxnLst/>
            <a:rect l="l" t="t" r="r" b="b"/>
            <a:pathLst>
              <a:path w="2103120" h="728979">
                <a:moveTo>
                  <a:pt x="0" y="728732"/>
                </a:moveTo>
                <a:lnTo>
                  <a:pt x="2102832" y="728732"/>
                </a:lnTo>
                <a:lnTo>
                  <a:pt x="2102832" y="0"/>
                </a:lnTo>
                <a:lnTo>
                  <a:pt x="0" y="0"/>
                </a:lnTo>
                <a:lnTo>
                  <a:pt x="0" y="728732"/>
                </a:lnTo>
                <a:close/>
              </a:path>
            </a:pathLst>
          </a:custGeom>
          <a:ln w="249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013883" y="4051721"/>
            <a:ext cx="691158" cy="761479"/>
          </a:xfrm>
          <a:custGeom>
            <a:avLst/>
            <a:gdLst/>
            <a:ahLst/>
            <a:cxnLst/>
            <a:rect l="l" t="t" r="r" b="b"/>
            <a:pathLst>
              <a:path w="1092200" h="1203325">
                <a:moveTo>
                  <a:pt x="1091898" y="1202709"/>
                </a:moveTo>
                <a:lnTo>
                  <a:pt x="1053615" y="1201339"/>
                </a:lnTo>
                <a:lnTo>
                  <a:pt x="1012961" y="1196844"/>
                </a:lnTo>
                <a:lnTo>
                  <a:pt x="973151" y="1189351"/>
                </a:lnTo>
                <a:lnTo>
                  <a:pt x="934177" y="1178992"/>
                </a:lnTo>
                <a:lnTo>
                  <a:pt x="896032" y="1165903"/>
                </a:lnTo>
                <a:lnTo>
                  <a:pt x="858707" y="1150217"/>
                </a:lnTo>
                <a:lnTo>
                  <a:pt x="822193" y="1132069"/>
                </a:lnTo>
                <a:lnTo>
                  <a:pt x="786484" y="1111594"/>
                </a:lnTo>
                <a:lnTo>
                  <a:pt x="754228" y="1090743"/>
                </a:lnTo>
                <a:lnTo>
                  <a:pt x="722644" y="1068130"/>
                </a:lnTo>
                <a:lnTo>
                  <a:pt x="691725" y="1043859"/>
                </a:lnTo>
                <a:lnTo>
                  <a:pt x="661465" y="1018036"/>
                </a:lnTo>
                <a:lnTo>
                  <a:pt x="631858" y="990767"/>
                </a:lnTo>
                <a:lnTo>
                  <a:pt x="602897" y="962158"/>
                </a:lnTo>
                <a:lnTo>
                  <a:pt x="574576" y="932314"/>
                </a:lnTo>
                <a:lnTo>
                  <a:pt x="546889" y="901340"/>
                </a:lnTo>
                <a:lnTo>
                  <a:pt x="522060" y="872046"/>
                </a:lnTo>
                <a:lnTo>
                  <a:pt x="497754" y="841973"/>
                </a:lnTo>
                <a:lnTo>
                  <a:pt x="473964" y="811203"/>
                </a:lnTo>
                <a:lnTo>
                  <a:pt x="450687" y="779817"/>
                </a:lnTo>
                <a:lnTo>
                  <a:pt x="427917" y="747896"/>
                </a:lnTo>
                <a:lnTo>
                  <a:pt x="405650" y="715523"/>
                </a:lnTo>
                <a:lnTo>
                  <a:pt x="383881" y="682778"/>
                </a:lnTo>
                <a:lnTo>
                  <a:pt x="362604" y="649742"/>
                </a:lnTo>
                <a:lnTo>
                  <a:pt x="341815" y="616497"/>
                </a:lnTo>
                <a:lnTo>
                  <a:pt x="321509" y="583125"/>
                </a:lnTo>
                <a:lnTo>
                  <a:pt x="301682" y="549707"/>
                </a:lnTo>
                <a:lnTo>
                  <a:pt x="282327" y="516324"/>
                </a:lnTo>
                <a:lnTo>
                  <a:pt x="263441" y="483057"/>
                </a:lnTo>
                <a:lnTo>
                  <a:pt x="243365" y="446995"/>
                </a:lnTo>
                <a:lnTo>
                  <a:pt x="223836" y="411274"/>
                </a:lnTo>
                <a:lnTo>
                  <a:pt x="204844" y="376001"/>
                </a:lnTo>
                <a:lnTo>
                  <a:pt x="186385" y="341279"/>
                </a:lnTo>
                <a:lnTo>
                  <a:pt x="168453" y="307217"/>
                </a:lnTo>
                <a:lnTo>
                  <a:pt x="149611" y="271181"/>
                </a:lnTo>
                <a:lnTo>
                  <a:pt x="134139" y="241488"/>
                </a:lnTo>
                <a:lnTo>
                  <a:pt x="132754" y="238829"/>
                </a:lnTo>
                <a:lnTo>
                  <a:pt x="115063" y="204894"/>
                </a:lnTo>
                <a:lnTo>
                  <a:pt x="96666" y="169795"/>
                </a:lnTo>
                <a:lnTo>
                  <a:pt x="77699" y="134039"/>
                </a:lnTo>
                <a:lnTo>
                  <a:pt x="59488" y="100399"/>
                </a:lnTo>
                <a:lnTo>
                  <a:pt x="40883" y="67080"/>
                </a:lnTo>
                <a:lnTo>
                  <a:pt x="20945" y="33066"/>
                </a:lnTo>
                <a:lnTo>
                  <a:pt x="1017" y="1527"/>
                </a:lnTo>
                <a:lnTo>
                  <a:pt x="0" y="0"/>
                </a:lnTo>
              </a:path>
            </a:pathLst>
          </a:custGeom>
          <a:ln w="249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981025" y="4002531"/>
            <a:ext cx="76751" cy="87600"/>
          </a:xfrm>
          <a:custGeom>
            <a:avLst/>
            <a:gdLst/>
            <a:ahLst/>
            <a:cxnLst/>
            <a:rect l="l" t="t" r="r" b="b"/>
            <a:pathLst>
              <a:path w="121284" h="138429">
                <a:moveTo>
                  <a:pt x="0" y="0"/>
                </a:moveTo>
                <a:lnTo>
                  <a:pt x="17308" y="138193"/>
                </a:lnTo>
                <a:lnTo>
                  <a:pt x="51922" y="77732"/>
                </a:lnTo>
                <a:lnTo>
                  <a:pt x="121149" y="6909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981025" y="4002531"/>
            <a:ext cx="76751" cy="87600"/>
          </a:xfrm>
          <a:custGeom>
            <a:avLst/>
            <a:gdLst/>
            <a:ahLst/>
            <a:cxnLst/>
            <a:rect l="l" t="t" r="r" b="b"/>
            <a:pathLst>
              <a:path w="121284" h="138429">
                <a:moveTo>
                  <a:pt x="0" y="0"/>
                </a:moveTo>
                <a:lnTo>
                  <a:pt x="121151" y="69092"/>
                </a:lnTo>
                <a:lnTo>
                  <a:pt x="51924" y="77731"/>
                </a:lnTo>
                <a:lnTo>
                  <a:pt x="17311" y="138192"/>
                </a:lnTo>
                <a:lnTo>
                  <a:pt x="0" y="0"/>
                </a:lnTo>
                <a:close/>
              </a:path>
            </a:pathLst>
          </a:custGeom>
          <a:ln w="249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712791" y="4613767"/>
            <a:ext cx="916186" cy="398219"/>
          </a:xfrm>
          <a:custGeom>
            <a:avLst/>
            <a:gdLst/>
            <a:ahLst/>
            <a:cxnLst/>
            <a:rect l="l" t="t" r="r" b="b"/>
            <a:pathLst>
              <a:path w="1447800" h="629284">
                <a:moveTo>
                  <a:pt x="0" y="629074"/>
                </a:moveTo>
                <a:lnTo>
                  <a:pt x="1447649" y="629074"/>
                </a:lnTo>
                <a:lnTo>
                  <a:pt x="1447649" y="0"/>
                </a:lnTo>
                <a:lnTo>
                  <a:pt x="0" y="0"/>
                </a:lnTo>
                <a:lnTo>
                  <a:pt x="0" y="629074"/>
                </a:lnTo>
                <a:close/>
              </a:path>
            </a:pathLst>
          </a:custGeom>
          <a:ln w="24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978722" y="3372602"/>
            <a:ext cx="916186" cy="398219"/>
          </a:xfrm>
          <a:custGeom>
            <a:avLst/>
            <a:gdLst/>
            <a:ahLst/>
            <a:cxnLst/>
            <a:rect l="l" t="t" r="r" b="b"/>
            <a:pathLst>
              <a:path w="1447800" h="629285">
                <a:moveTo>
                  <a:pt x="0" y="629074"/>
                </a:moveTo>
                <a:lnTo>
                  <a:pt x="1447649" y="629074"/>
                </a:lnTo>
                <a:lnTo>
                  <a:pt x="1447649" y="0"/>
                </a:lnTo>
                <a:lnTo>
                  <a:pt x="0" y="0"/>
                </a:lnTo>
                <a:lnTo>
                  <a:pt x="0" y="629074"/>
                </a:lnTo>
                <a:close/>
              </a:path>
            </a:pathLst>
          </a:custGeom>
          <a:ln w="24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316329" y="3372602"/>
            <a:ext cx="916186" cy="398219"/>
          </a:xfrm>
          <a:custGeom>
            <a:avLst/>
            <a:gdLst/>
            <a:ahLst/>
            <a:cxnLst/>
            <a:rect l="l" t="t" r="r" b="b"/>
            <a:pathLst>
              <a:path w="1447800" h="629285">
                <a:moveTo>
                  <a:pt x="0" y="629074"/>
                </a:moveTo>
                <a:lnTo>
                  <a:pt x="1447649" y="629074"/>
                </a:lnTo>
                <a:lnTo>
                  <a:pt x="1447649" y="0"/>
                </a:lnTo>
                <a:lnTo>
                  <a:pt x="0" y="0"/>
                </a:lnTo>
                <a:lnTo>
                  <a:pt x="0" y="629074"/>
                </a:lnTo>
                <a:close/>
              </a:path>
            </a:pathLst>
          </a:custGeom>
          <a:ln w="24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717120" y="3356837"/>
            <a:ext cx="916186" cy="398219"/>
          </a:xfrm>
          <a:custGeom>
            <a:avLst/>
            <a:gdLst/>
            <a:ahLst/>
            <a:cxnLst/>
            <a:rect l="l" t="t" r="r" b="b"/>
            <a:pathLst>
              <a:path w="1447800" h="629285">
                <a:moveTo>
                  <a:pt x="0" y="629077"/>
                </a:moveTo>
                <a:lnTo>
                  <a:pt x="1447649" y="629077"/>
                </a:lnTo>
                <a:lnTo>
                  <a:pt x="1447649" y="0"/>
                </a:lnTo>
                <a:lnTo>
                  <a:pt x="0" y="0"/>
                </a:lnTo>
                <a:lnTo>
                  <a:pt x="0" y="629077"/>
                </a:lnTo>
                <a:close/>
              </a:path>
            </a:pathLst>
          </a:custGeom>
          <a:ln w="24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467762" y="3860056"/>
            <a:ext cx="333524" cy="99655"/>
          </a:xfrm>
          <a:custGeom>
            <a:avLst/>
            <a:gdLst/>
            <a:ahLst/>
            <a:cxnLst/>
            <a:rect l="l" t="t" r="r" b="b"/>
            <a:pathLst>
              <a:path w="527050" h="157479">
                <a:moveTo>
                  <a:pt x="0" y="157124"/>
                </a:moveTo>
                <a:lnTo>
                  <a:pt x="526934" y="0"/>
                </a:lnTo>
              </a:path>
            </a:pathLst>
          </a:custGeom>
          <a:ln w="249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770990" y="3827929"/>
            <a:ext cx="87198" cy="75545"/>
          </a:xfrm>
          <a:custGeom>
            <a:avLst/>
            <a:gdLst/>
            <a:ahLst/>
            <a:cxnLst/>
            <a:rect l="l" t="t" r="r" b="b"/>
            <a:pathLst>
              <a:path w="137795" h="119379">
                <a:moveTo>
                  <a:pt x="0" y="0"/>
                </a:moveTo>
                <a:lnTo>
                  <a:pt x="47759" y="50769"/>
                </a:lnTo>
                <a:lnTo>
                  <a:pt x="35726" y="119359"/>
                </a:lnTo>
                <a:lnTo>
                  <a:pt x="137441" y="2402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770990" y="3827931"/>
            <a:ext cx="87198" cy="75545"/>
          </a:xfrm>
          <a:custGeom>
            <a:avLst/>
            <a:gdLst/>
            <a:ahLst/>
            <a:cxnLst/>
            <a:rect l="l" t="t" r="r" b="b"/>
            <a:pathLst>
              <a:path w="137795" h="119379">
                <a:moveTo>
                  <a:pt x="137441" y="24020"/>
                </a:moveTo>
                <a:lnTo>
                  <a:pt x="35723" y="119357"/>
                </a:lnTo>
                <a:lnTo>
                  <a:pt x="47759" y="50766"/>
                </a:lnTo>
                <a:lnTo>
                  <a:pt x="0" y="0"/>
                </a:lnTo>
                <a:lnTo>
                  <a:pt x="137441" y="24020"/>
                </a:lnTo>
                <a:close/>
              </a:path>
            </a:pathLst>
          </a:custGeom>
          <a:ln w="2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420378" y="4193088"/>
            <a:ext cx="370091" cy="1607"/>
          </a:xfrm>
          <a:custGeom>
            <a:avLst/>
            <a:gdLst/>
            <a:ahLst/>
            <a:cxnLst/>
            <a:rect l="l" t="t" r="r" b="b"/>
            <a:pathLst>
              <a:path w="584834" h="2540">
                <a:moveTo>
                  <a:pt x="0" y="2065"/>
                </a:moveTo>
                <a:lnTo>
                  <a:pt x="584247" y="0"/>
                </a:lnTo>
              </a:path>
            </a:pathLst>
          </a:custGeom>
          <a:ln w="249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770215" y="4153742"/>
            <a:ext cx="79162" cy="79162"/>
          </a:xfrm>
          <a:custGeom>
            <a:avLst/>
            <a:gdLst/>
            <a:ahLst/>
            <a:cxnLst/>
            <a:rect l="l" t="t" r="r" b="b"/>
            <a:pathLst>
              <a:path w="125095" h="125095">
                <a:moveTo>
                  <a:pt x="0" y="0"/>
                </a:moveTo>
                <a:lnTo>
                  <a:pt x="31415" y="62177"/>
                </a:lnTo>
                <a:lnTo>
                  <a:pt x="439" y="124571"/>
                </a:lnTo>
                <a:lnTo>
                  <a:pt x="125017" y="6185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770215" y="4153743"/>
            <a:ext cx="79162" cy="79162"/>
          </a:xfrm>
          <a:custGeom>
            <a:avLst/>
            <a:gdLst/>
            <a:ahLst/>
            <a:cxnLst/>
            <a:rect l="l" t="t" r="r" b="b"/>
            <a:pathLst>
              <a:path w="125095" h="125095">
                <a:moveTo>
                  <a:pt x="125017" y="61849"/>
                </a:moveTo>
                <a:lnTo>
                  <a:pt x="440" y="124569"/>
                </a:lnTo>
                <a:lnTo>
                  <a:pt x="31417" y="62174"/>
                </a:lnTo>
                <a:lnTo>
                  <a:pt x="0" y="0"/>
                </a:lnTo>
                <a:lnTo>
                  <a:pt x="125017" y="61849"/>
                </a:lnTo>
                <a:close/>
              </a:path>
            </a:pathLst>
          </a:custGeom>
          <a:ln w="249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467763" y="4420632"/>
            <a:ext cx="333122" cy="91217"/>
          </a:xfrm>
          <a:custGeom>
            <a:avLst/>
            <a:gdLst/>
            <a:ahLst/>
            <a:cxnLst/>
            <a:rect l="l" t="t" r="r" b="b"/>
            <a:pathLst>
              <a:path w="526415" h="144145">
                <a:moveTo>
                  <a:pt x="0" y="0"/>
                </a:moveTo>
                <a:lnTo>
                  <a:pt x="526150" y="143650"/>
                </a:lnTo>
              </a:path>
            </a:pathLst>
          </a:custGeom>
          <a:ln w="249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771258" y="4468319"/>
            <a:ext cx="86797" cy="76349"/>
          </a:xfrm>
          <a:custGeom>
            <a:avLst/>
            <a:gdLst/>
            <a:ahLst/>
            <a:cxnLst/>
            <a:rect l="l" t="t" r="r" b="b"/>
            <a:pathLst>
              <a:path w="137159" h="120650">
                <a:moveTo>
                  <a:pt x="32923" y="0"/>
                </a:moveTo>
                <a:lnTo>
                  <a:pt x="46551" y="68294"/>
                </a:lnTo>
                <a:lnTo>
                  <a:pt x="0" y="120157"/>
                </a:lnTo>
                <a:lnTo>
                  <a:pt x="136833" y="92937"/>
                </a:lnTo>
                <a:lnTo>
                  <a:pt x="329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771257" y="4468319"/>
            <a:ext cx="86797" cy="76349"/>
          </a:xfrm>
          <a:custGeom>
            <a:avLst/>
            <a:gdLst/>
            <a:ahLst/>
            <a:cxnLst/>
            <a:rect l="l" t="t" r="r" b="b"/>
            <a:pathLst>
              <a:path w="137159" h="120650">
                <a:moveTo>
                  <a:pt x="136834" y="92937"/>
                </a:moveTo>
                <a:lnTo>
                  <a:pt x="0" y="120157"/>
                </a:lnTo>
                <a:lnTo>
                  <a:pt x="46553" y="68292"/>
                </a:lnTo>
                <a:lnTo>
                  <a:pt x="32922" y="0"/>
                </a:lnTo>
                <a:lnTo>
                  <a:pt x="136834" y="92937"/>
                </a:lnTo>
                <a:close/>
              </a:path>
            </a:pathLst>
          </a:custGeom>
          <a:ln w="2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067581" y="3838087"/>
            <a:ext cx="368484" cy="102066"/>
          </a:xfrm>
          <a:custGeom>
            <a:avLst/>
            <a:gdLst/>
            <a:ahLst/>
            <a:cxnLst/>
            <a:rect l="l" t="t" r="r" b="b"/>
            <a:pathLst>
              <a:path w="582295" h="161289">
                <a:moveTo>
                  <a:pt x="0" y="0"/>
                </a:moveTo>
                <a:lnTo>
                  <a:pt x="581756" y="160728"/>
                </a:lnTo>
              </a:path>
            </a:pathLst>
          </a:custGeom>
          <a:ln w="249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406163" y="3896554"/>
            <a:ext cx="86797" cy="76349"/>
          </a:xfrm>
          <a:custGeom>
            <a:avLst/>
            <a:gdLst/>
            <a:ahLst/>
            <a:cxnLst/>
            <a:rect l="l" t="t" r="r" b="b"/>
            <a:pathLst>
              <a:path w="137159" h="120650">
                <a:moveTo>
                  <a:pt x="33293" y="0"/>
                </a:moveTo>
                <a:lnTo>
                  <a:pt x="46711" y="68333"/>
                </a:lnTo>
                <a:lnTo>
                  <a:pt x="0" y="120060"/>
                </a:lnTo>
                <a:lnTo>
                  <a:pt x="136919" y="93262"/>
                </a:lnTo>
                <a:lnTo>
                  <a:pt x="332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406163" y="3896554"/>
            <a:ext cx="86797" cy="76349"/>
          </a:xfrm>
          <a:custGeom>
            <a:avLst/>
            <a:gdLst/>
            <a:ahLst/>
            <a:cxnLst/>
            <a:rect l="l" t="t" r="r" b="b"/>
            <a:pathLst>
              <a:path w="137159" h="120650">
                <a:moveTo>
                  <a:pt x="136922" y="93262"/>
                </a:moveTo>
                <a:lnTo>
                  <a:pt x="0" y="120060"/>
                </a:lnTo>
                <a:lnTo>
                  <a:pt x="46712" y="68336"/>
                </a:lnTo>
                <a:lnTo>
                  <a:pt x="33292" y="0"/>
                </a:lnTo>
                <a:lnTo>
                  <a:pt x="136922" y="93262"/>
                </a:lnTo>
                <a:close/>
              </a:path>
            </a:pathLst>
          </a:custGeom>
          <a:ln w="2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059680" y="4191186"/>
            <a:ext cx="373306" cy="2009"/>
          </a:xfrm>
          <a:custGeom>
            <a:avLst/>
            <a:gdLst/>
            <a:ahLst/>
            <a:cxnLst/>
            <a:rect l="l" t="t" r="r" b="b"/>
            <a:pathLst>
              <a:path w="589915" h="3175">
                <a:moveTo>
                  <a:pt x="0" y="2575"/>
                </a:moveTo>
                <a:lnTo>
                  <a:pt x="589839" y="0"/>
                </a:lnTo>
              </a:path>
            </a:pathLst>
          </a:custGeom>
          <a:ln w="249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413022" y="4151856"/>
            <a:ext cx="79162" cy="79162"/>
          </a:xfrm>
          <a:custGeom>
            <a:avLst/>
            <a:gdLst/>
            <a:ahLst/>
            <a:cxnLst/>
            <a:rect l="l" t="t" r="r" b="b"/>
            <a:pathLst>
              <a:path w="125095" h="125095">
                <a:moveTo>
                  <a:pt x="0" y="0"/>
                </a:moveTo>
                <a:lnTo>
                  <a:pt x="31471" y="62152"/>
                </a:lnTo>
                <a:lnTo>
                  <a:pt x="547" y="124573"/>
                </a:lnTo>
                <a:lnTo>
                  <a:pt x="125069" y="6173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413023" y="4151857"/>
            <a:ext cx="79162" cy="79162"/>
          </a:xfrm>
          <a:custGeom>
            <a:avLst/>
            <a:gdLst/>
            <a:ahLst/>
            <a:cxnLst/>
            <a:rect l="l" t="t" r="r" b="b"/>
            <a:pathLst>
              <a:path w="125095" h="125095">
                <a:moveTo>
                  <a:pt x="125070" y="61735"/>
                </a:moveTo>
                <a:lnTo>
                  <a:pt x="545" y="124569"/>
                </a:lnTo>
                <a:lnTo>
                  <a:pt x="31470" y="62148"/>
                </a:lnTo>
                <a:lnTo>
                  <a:pt x="0" y="0"/>
                </a:lnTo>
                <a:lnTo>
                  <a:pt x="125070" y="61735"/>
                </a:lnTo>
                <a:close/>
              </a:path>
            </a:pathLst>
          </a:custGeom>
          <a:ln w="249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067581" y="4440038"/>
            <a:ext cx="367680" cy="92020"/>
          </a:xfrm>
          <a:custGeom>
            <a:avLst/>
            <a:gdLst/>
            <a:ahLst/>
            <a:cxnLst/>
            <a:rect l="l" t="t" r="r" b="b"/>
            <a:pathLst>
              <a:path w="581025" h="145415">
                <a:moveTo>
                  <a:pt x="0" y="144978"/>
                </a:moveTo>
                <a:lnTo>
                  <a:pt x="580981" y="0"/>
                </a:lnTo>
              </a:path>
            </a:pathLst>
          </a:custGeom>
          <a:ln w="249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406502" y="4406576"/>
            <a:ext cx="86395" cy="76751"/>
          </a:xfrm>
          <a:custGeom>
            <a:avLst/>
            <a:gdLst/>
            <a:ahLst/>
            <a:cxnLst/>
            <a:rect l="l" t="t" r="r" b="b"/>
            <a:pathLst>
              <a:path w="136525" h="121284">
                <a:moveTo>
                  <a:pt x="0" y="0"/>
                </a:moveTo>
                <a:lnTo>
                  <a:pt x="45403" y="52877"/>
                </a:lnTo>
                <a:lnTo>
                  <a:pt x="30267" y="120850"/>
                </a:lnTo>
                <a:lnTo>
                  <a:pt x="136211" y="302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406504" y="4406577"/>
            <a:ext cx="86395" cy="76751"/>
          </a:xfrm>
          <a:custGeom>
            <a:avLst/>
            <a:gdLst/>
            <a:ahLst/>
            <a:cxnLst/>
            <a:rect l="l" t="t" r="r" b="b"/>
            <a:pathLst>
              <a:path w="136525" h="121284">
                <a:moveTo>
                  <a:pt x="136208" y="30217"/>
                </a:moveTo>
                <a:lnTo>
                  <a:pt x="30263" y="120851"/>
                </a:lnTo>
                <a:lnTo>
                  <a:pt x="45400" y="52875"/>
                </a:lnTo>
                <a:lnTo>
                  <a:pt x="0" y="0"/>
                </a:lnTo>
                <a:lnTo>
                  <a:pt x="136208" y="30217"/>
                </a:lnTo>
                <a:close/>
              </a:path>
            </a:pathLst>
          </a:custGeom>
          <a:ln w="2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118307" y="3857793"/>
            <a:ext cx="338748" cy="113720"/>
          </a:xfrm>
          <a:custGeom>
            <a:avLst/>
            <a:gdLst/>
            <a:ahLst/>
            <a:cxnLst/>
            <a:rect l="l" t="t" r="r" b="b"/>
            <a:pathLst>
              <a:path w="535304" h="179704">
                <a:moveTo>
                  <a:pt x="0" y="179379"/>
                </a:moveTo>
                <a:lnTo>
                  <a:pt x="535017" y="0"/>
                </a:lnTo>
              </a:path>
            </a:pathLst>
          </a:custGeom>
          <a:ln w="249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425579" y="3826709"/>
            <a:ext cx="87600" cy="74741"/>
          </a:xfrm>
          <a:custGeom>
            <a:avLst/>
            <a:gdLst/>
            <a:ahLst/>
            <a:cxnLst/>
            <a:rect l="l" t="t" r="r" b="b"/>
            <a:pathLst>
              <a:path w="138429" h="118110">
                <a:moveTo>
                  <a:pt x="0" y="0"/>
                </a:moveTo>
                <a:lnTo>
                  <a:pt x="49449" y="49121"/>
                </a:lnTo>
                <a:lnTo>
                  <a:pt x="39737" y="118082"/>
                </a:lnTo>
                <a:lnTo>
                  <a:pt x="138170" y="1937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425580" y="3826707"/>
            <a:ext cx="87600" cy="74741"/>
          </a:xfrm>
          <a:custGeom>
            <a:avLst/>
            <a:gdLst/>
            <a:ahLst/>
            <a:cxnLst/>
            <a:rect l="l" t="t" r="r" b="b"/>
            <a:pathLst>
              <a:path w="138429" h="118110">
                <a:moveTo>
                  <a:pt x="138172" y="19380"/>
                </a:moveTo>
                <a:lnTo>
                  <a:pt x="39738" y="118083"/>
                </a:lnTo>
                <a:lnTo>
                  <a:pt x="49450" y="49122"/>
                </a:lnTo>
                <a:lnTo>
                  <a:pt x="0" y="0"/>
                </a:lnTo>
                <a:lnTo>
                  <a:pt x="138172" y="19380"/>
                </a:lnTo>
                <a:close/>
              </a:path>
            </a:pathLst>
          </a:custGeom>
          <a:ln w="2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118307" y="4188088"/>
            <a:ext cx="326693" cy="0"/>
          </a:xfrm>
          <a:custGeom>
            <a:avLst/>
            <a:gdLst/>
            <a:ahLst/>
            <a:cxnLst/>
            <a:rect l="l" t="t" r="r" b="b"/>
            <a:pathLst>
              <a:path w="516254">
                <a:moveTo>
                  <a:pt x="0" y="0"/>
                </a:moveTo>
                <a:lnTo>
                  <a:pt x="516209" y="0"/>
                </a:lnTo>
              </a:path>
            </a:pathLst>
          </a:custGeom>
          <a:ln w="249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425230" y="4148675"/>
            <a:ext cx="79162" cy="79162"/>
          </a:xfrm>
          <a:custGeom>
            <a:avLst/>
            <a:gdLst/>
            <a:ahLst/>
            <a:cxnLst/>
            <a:rect l="l" t="t" r="r" b="b"/>
            <a:pathLst>
              <a:path w="125095" h="125095">
                <a:moveTo>
                  <a:pt x="0" y="0"/>
                </a:moveTo>
                <a:lnTo>
                  <a:pt x="31193" y="62280"/>
                </a:lnTo>
                <a:lnTo>
                  <a:pt x="0" y="124562"/>
                </a:lnTo>
                <a:lnTo>
                  <a:pt x="124796" y="622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425229" y="4148677"/>
            <a:ext cx="79162" cy="79162"/>
          </a:xfrm>
          <a:custGeom>
            <a:avLst/>
            <a:gdLst/>
            <a:ahLst/>
            <a:cxnLst/>
            <a:rect l="l" t="t" r="r" b="b"/>
            <a:pathLst>
              <a:path w="125095" h="125095">
                <a:moveTo>
                  <a:pt x="124797" y="62280"/>
                </a:moveTo>
                <a:lnTo>
                  <a:pt x="0" y="124560"/>
                </a:lnTo>
                <a:lnTo>
                  <a:pt x="31197" y="62280"/>
                </a:lnTo>
                <a:lnTo>
                  <a:pt x="0" y="0"/>
                </a:lnTo>
                <a:lnTo>
                  <a:pt x="124797" y="62280"/>
                </a:lnTo>
                <a:close/>
              </a:path>
            </a:pathLst>
          </a:custGeom>
          <a:ln w="249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118307" y="4404870"/>
            <a:ext cx="337944" cy="100459"/>
          </a:xfrm>
          <a:custGeom>
            <a:avLst/>
            <a:gdLst/>
            <a:ahLst/>
            <a:cxnLst/>
            <a:rect l="l" t="t" r="r" b="b"/>
            <a:pathLst>
              <a:path w="534035" h="158750">
                <a:moveTo>
                  <a:pt x="0" y="0"/>
                </a:moveTo>
                <a:lnTo>
                  <a:pt x="533732" y="158495"/>
                </a:lnTo>
              </a:path>
            </a:pathLst>
          </a:custGeom>
          <a:ln w="249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425882" y="4461773"/>
            <a:ext cx="87198" cy="75946"/>
          </a:xfrm>
          <a:custGeom>
            <a:avLst/>
            <a:gdLst/>
            <a:ahLst/>
            <a:cxnLst/>
            <a:rect l="l" t="t" r="r" b="b"/>
            <a:pathLst>
              <a:path w="137795" h="120015">
                <a:moveTo>
                  <a:pt x="35579" y="0"/>
                </a:moveTo>
                <a:lnTo>
                  <a:pt x="47685" y="68576"/>
                </a:lnTo>
                <a:lnTo>
                  <a:pt x="0" y="119392"/>
                </a:lnTo>
                <a:lnTo>
                  <a:pt x="137402" y="95214"/>
                </a:lnTo>
                <a:lnTo>
                  <a:pt x="355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425881" y="4461774"/>
            <a:ext cx="87198" cy="75946"/>
          </a:xfrm>
          <a:custGeom>
            <a:avLst/>
            <a:gdLst/>
            <a:ahLst/>
            <a:cxnLst/>
            <a:rect l="l" t="t" r="r" b="b"/>
            <a:pathLst>
              <a:path w="137795" h="120015">
                <a:moveTo>
                  <a:pt x="137406" y="95213"/>
                </a:moveTo>
                <a:lnTo>
                  <a:pt x="0" y="119392"/>
                </a:lnTo>
                <a:lnTo>
                  <a:pt x="47689" y="68573"/>
                </a:lnTo>
                <a:lnTo>
                  <a:pt x="35582" y="0"/>
                </a:lnTo>
                <a:lnTo>
                  <a:pt x="137406" y="95213"/>
                </a:lnTo>
                <a:close/>
              </a:path>
            </a:pathLst>
          </a:custGeom>
          <a:ln w="2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722456" y="3833359"/>
            <a:ext cx="341159" cy="104076"/>
          </a:xfrm>
          <a:custGeom>
            <a:avLst/>
            <a:gdLst/>
            <a:ahLst/>
            <a:cxnLst/>
            <a:rect l="l" t="t" r="r" b="b"/>
            <a:pathLst>
              <a:path w="539114" h="164464">
                <a:moveTo>
                  <a:pt x="0" y="0"/>
                </a:moveTo>
                <a:lnTo>
                  <a:pt x="538953" y="163945"/>
                </a:lnTo>
              </a:path>
            </a:pathLst>
          </a:custGeom>
          <a:ln w="249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033116" y="3893661"/>
            <a:ext cx="87198" cy="75545"/>
          </a:xfrm>
          <a:custGeom>
            <a:avLst/>
            <a:gdLst/>
            <a:ahLst/>
            <a:cxnLst/>
            <a:rect l="l" t="t" r="r" b="b"/>
            <a:pathLst>
              <a:path w="137795" h="119379">
                <a:moveTo>
                  <a:pt x="36382" y="0"/>
                </a:moveTo>
                <a:lnTo>
                  <a:pt x="48033" y="68653"/>
                </a:lnTo>
                <a:lnTo>
                  <a:pt x="0" y="119162"/>
                </a:lnTo>
                <a:lnTo>
                  <a:pt x="137563" y="95891"/>
                </a:lnTo>
                <a:lnTo>
                  <a:pt x="363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033116" y="3893662"/>
            <a:ext cx="87198" cy="75545"/>
          </a:xfrm>
          <a:custGeom>
            <a:avLst/>
            <a:gdLst/>
            <a:ahLst/>
            <a:cxnLst/>
            <a:rect l="l" t="t" r="r" b="b"/>
            <a:pathLst>
              <a:path w="137795" h="119379">
                <a:moveTo>
                  <a:pt x="137564" y="95890"/>
                </a:moveTo>
                <a:lnTo>
                  <a:pt x="0" y="119164"/>
                </a:lnTo>
                <a:lnTo>
                  <a:pt x="48032" y="68652"/>
                </a:lnTo>
                <a:lnTo>
                  <a:pt x="36383" y="0"/>
                </a:lnTo>
                <a:lnTo>
                  <a:pt x="137564" y="95890"/>
                </a:lnTo>
                <a:close/>
              </a:path>
            </a:pathLst>
          </a:custGeom>
          <a:ln w="2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714554" y="4188088"/>
            <a:ext cx="345981" cy="1607"/>
          </a:xfrm>
          <a:custGeom>
            <a:avLst/>
            <a:gdLst/>
            <a:ahLst/>
            <a:cxnLst/>
            <a:rect l="l" t="t" r="r" b="b"/>
            <a:pathLst>
              <a:path w="546735" h="2540">
                <a:moveTo>
                  <a:pt x="0" y="0"/>
                </a:moveTo>
                <a:lnTo>
                  <a:pt x="546165" y="2548"/>
                </a:lnTo>
              </a:path>
            </a:pathLst>
          </a:custGeom>
          <a:ln w="249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040242" y="4150193"/>
            <a:ext cx="79162" cy="79162"/>
          </a:xfrm>
          <a:custGeom>
            <a:avLst/>
            <a:gdLst/>
            <a:ahLst/>
            <a:cxnLst/>
            <a:rect l="l" t="t" r="r" b="b"/>
            <a:pathLst>
              <a:path w="125095" h="125095">
                <a:moveTo>
                  <a:pt x="591" y="0"/>
                </a:moveTo>
                <a:lnTo>
                  <a:pt x="31498" y="62434"/>
                </a:lnTo>
                <a:lnTo>
                  <a:pt x="0" y="124573"/>
                </a:lnTo>
                <a:lnTo>
                  <a:pt x="125100" y="62872"/>
                </a:lnTo>
                <a:lnTo>
                  <a:pt x="5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040243" y="4150195"/>
            <a:ext cx="79162" cy="79162"/>
          </a:xfrm>
          <a:custGeom>
            <a:avLst/>
            <a:gdLst/>
            <a:ahLst/>
            <a:cxnLst/>
            <a:rect l="l" t="t" r="r" b="b"/>
            <a:pathLst>
              <a:path w="125095" h="125095">
                <a:moveTo>
                  <a:pt x="125096" y="62869"/>
                </a:moveTo>
                <a:lnTo>
                  <a:pt x="0" y="124569"/>
                </a:lnTo>
                <a:lnTo>
                  <a:pt x="31496" y="62429"/>
                </a:lnTo>
                <a:lnTo>
                  <a:pt x="589" y="0"/>
                </a:lnTo>
                <a:lnTo>
                  <a:pt x="125096" y="62869"/>
                </a:lnTo>
                <a:close/>
              </a:path>
            </a:pathLst>
          </a:custGeom>
          <a:ln w="249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2722456" y="4439748"/>
            <a:ext cx="340355" cy="87600"/>
          </a:xfrm>
          <a:custGeom>
            <a:avLst/>
            <a:gdLst/>
            <a:ahLst/>
            <a:cxnLst/>
            <a:rect l="l" t="t" r="r" b="b"/>
            <a:pathLst>
              <a:path w="537845" h="138429">
                <a:moveTo>
                  <a:pt x="0" y="137964"/>
                </a:moveTo>
                <a:lnTo>
                  <a:pt x="537500" y="0"/>
                </a:lnTo>
              </a:path>
            </a:pathLst>
          </a:custGeom>
          <a:ln w="249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033639" y="4406483"/>
            <a:ext cx="86395" cy="76349"/>
          </a:xfrm>
          <a:custGeom>
            <a:avLst/>
            <a:gdLst/>
            <a:ahLst/>
            <a:cxnLst/>
            <a:rect l="l" t="t" r="r" b="b"/>
            <a:pathLst>
              <a:path w="136525" h="120650">
                <a:moveTo>
                  <a:pt x="0" y="0"/>
                </a:moveTo>
                <a:lnTo>
                  <a:pt x="45751" y="52565"/>
                </a:lnTo>
                <a:lnTo>
                  <a:pt x="31084" y="120647"/>
                </a:lnTo>
                <a:lnTo>
                  <a:pt x="136403" y="2930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033640" y="4406482"/>
            <a:ext cx="86395" cy="76349"/>
          </a:xfrm>
          <a:custGeom>
            <a:avLst/>
            <a:gdLst/>
            <a:ahLst/>
            <a:cxnLst/>
            <a:rect l="l" t="t" r="r" b="b"/>
            <a:pathLst>
              <a:path w="136525" h="120650">
                <a:moveTo>
                  <a:pt x="136402" y="29303"/>
                </a:moveTo>
                <a:lnTo>
                  <a:pt x="31082" y="120649"/>
                </a:lnTo>
                <a:lnTo>
                  <a:pt x="45752" y="52568"/>
                </a:lnTo>
                <a:lnTo>
                  <a:pt x="0" y="0"/>
                </a:lnTo>
                <a:lnTo>
                  <a:pt x="136402" y="29303"/>
                </a:lnTo>
                <a:close/>
              </a:path>
            </a:pathLst>
          </a:custGeom>
          <a:ln w="2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5485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32063" y="1287094"/>
            <a:ext cx="2765474" cy="441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Training: Exploding gradients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idx="1"/>
          </p:nvPr>
        </p:nvSpPr>
        <p:spPr>
          <a:xfrm>
            <a:off x="383854" y="1287094"/>
            <a:ext cx="2742525" cy="4513159"/>
          </a:xfrm>
        </p:spPr>
        <p:txBody>
          <a:bodyPr anchor="ctr"/>
          <a:lstStyle/>
          <a:p>
            <a:r>
              <a:rPr lang="en-US" dirty="0"/>
              <a:t>Gradient clipping during BPTT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273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/>
          <p:cNvSpPr/>
          <p:nvPr/>
        </p:nvSpPr>
        <p:spPr>
          <a:xfrm>
            <a:off x="2732063" y="1287094"/>
            <a:ext cx="2765474" cy="441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Training: Exploding gradients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383854" y="1287094"/>
            <a:ext cx="2742525" cy="4513159"/>
          </a:xfrm>
        </p:spPr>
        <p:txBody>
          <a:bodyPr anchor="ctr"/>
          <a:lstStyle/>
          <a:p>
            <a:r>
              <a:rPr lang="en-US" dirty="0"/>
              <a:t>Gradient clipping during BPTT</a:t>
            </a:r>
          </a:p>
          <a:p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083792" y="2263537"/>
            <a:ext cx="1588072" cy="2346563"/>
            <a:chOff x="2871898" y="2111137"/>
            <a:chExt cx="1824951" cy="2696579"/>
          </a:xfrm>
        </p:grpSpPr>
        <p:sp>
          <p:nvSpPr>
            <p:cNvPr id="5" name="object 5"/>
            <p:cNvSpPr/>
            <p:nvPr/>
          </p:nvSpPr>
          <p:spPr>
            <a:xfrm>
              <a:off x="4189921" y="2111137"/>
              <a:ext cx="506928" cy="2855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09479" y="3338076"/>
              <a:ext cx="506927" cy="2855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71898" y="4522153"/>
              <a:ext cx="506928" cy="2855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cxnSp>
        <p:nvCxnSpPr>
          <p:cNvPr id="26" name="Straight Connector 25"/>
          <p:cNvCxnSpPr/>
          <p:nvPr/>
        </p:nvCxnSpPr>
        <p:spPr>
          <a:xfrm>
            <a:off x="2438400" y="3619500"/>
            <a:ext cx="609600" cy="68580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438400" y="3390900"/>
            <a:ext cx="1143000" cy="22860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438400" y="2387786"/>
            <a:ext cx="1792335" cy="1231714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09887"/>
      </p:ext>
    </p:extLst>
  </p:cSld>
  <p:clrMapOvr>
    <a:masterClrMapping/>
  </p:clrMapOvr>
</p:sld>
</file>

<file path=ppt/theme/theme1.xml><?xml version="1.0" encoding="utf-8"?>
<a:theme xmlns:a="http://schemas.openxmlformats.org/drawingml/2006/main" name="1_Title &amp; Bullet ">
  <a:themeElements>
    <a:clrScheme name="NYC_FINAL">
      <a:dk1>
        <a:srgbClr val="6F6F6F"/>
      </a:dk1>
      <a:lt1>
        <a:srgbClr val="FFFFFF"/>
      </a:lt1>
      <a:dk2>
        <a:srgbClr val="939A90"/>
      </a:dk2>
      <a:lt2>
        <a:srgbClr val="57068C"/>
      </a:lt2>
      <a:accent1>
        <a:srgbClr val="76B900"/>
      </a:accent1>
      <a:accent2>
        <a:srgbClr val="598B00"/>
      </a:accent2>
      <a:accent3>
        <a:srgbClr val="9B16F6"/>
      </a:accent3>
      <a:accent4>
        <a:srgbClr val="57068C"/>
      </a:accent4>
      <a:accent5>
        <a:srgbClr val="E97300"/>
      </a:accent5>
      <a:accent6>
        <a:srgbClr val="008996"/>
      </a:accent6>
      <a:hlink>
        <a:srgbClr val="939A90"/>
      </a:hlink>
      <a:folHlink>
        <a:srgbClr val="76B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1045</Words>
  <Application>Microsoft Office PowerPoint</Application>
  <PresentationFormat>Custom</PresentationFormat>
  <Paragraphs>391</Paragraphs>
  <Slides>34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1_Title &amp; Bullet </vt:lpstr>
      <vt:lpstr>Lecture 6.2 - Advanced Recurrent Neural Networks </vt:lpstr>
      <vt:lpstr>PowerPoint Presentation</vt:lpstr>
      <vt:lpstr>Recap</vt:lpstr>
      <vt:lpstr>Major shortcomings</vt:lpstr>
      <vt:lpstr>Handling non-linear interactions</vt:lpstr>
      <vt:lpstr>Handling non-linear interactions</vt:lpstr>
      <vt:lpstr>Handling non-linear interactions</vt:lpstr>
      <vt:lpstr>Training: Exploding gradients</vt:lpstr>
      <vt:lpstr>Training: Exploding gradients</vt:lpstr>
      <vt:lpstr>Training: Vanishing gradients</vt:lpstr>
      <vt:lpstr>Structurally constrained RNNs</vt:lpstr>
      <vt:lpstr>Structurally constrained RNNs</vt:lpstr>
      <vt:lpstr>Structurally constrained RNNs</vt:lpstr>
      <vt:lpstr>Structurally constrained RNNS</vt:lpstr>
      <vt:lpstr>Long Short-Term Memory (LSTM)</vt:lpstr>
      <vt:lpstr>Long Short-Term Memory (LSTM)</vt:lpstr>
      <vt:lpstr>Long Short-Term Memory (LSTM)</vt:lpstr>
      <vt:lpstr>Long Short-Term Memory (LSTM)</vt:lpstr>
      <vt:lpstr>Long Short-Term Memory (LSTM)</vt:lpstr>
      <vt:lpstr>LSTM training</vt:lpstr>
      <vt:lpstr>Deep LSTMs</vt:lpstr>
      <vt:lpstr>Bi-directional LSTMs</vt:lpstr>
      <vt:lpstr>Applications of LSTMs</vt:lpstr>
      <vt:lpstr>Automatic speech recognition</vt:lpstr>
      <vt:lpstr>Automatic speech recognition</vt:lpstr>
      <vt:lpstr>Sequence to sequence learning</vt:lpstr>
      <vt:lpstr>Sequence to sequence learning</vt:lpstr>
      <vt:lpstr>Unsupervised training on video</vt:lpstr>
      <vt:lpstr>Unsupervised training on video</vt:lpstr>
      <vt:lpstr>Unsupervised training on video</vt:lpstr>
      <vt:lpstr>Gated recurrent units</vt:lpstr>
      <vt:lpstr>Implementation</vt:lpstr>
      <vt:lpstr>Open problems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Joe Bungo</dc:creator>
  <cp:lastModifiedBy>NVIDIA</cp:lastModifiedBy>
  <cp:revision>65</cp:revision>
  <dcterms:modified xsi:type="dcterms:W3CDTF">2016-12-02T16:29:29Z</dcterms:modified>
</cp:coreProperties>
</file>