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472" r:id="rId3"/>
    <p:sldId id="476" r:id="rId4"/>
    <p:sldId id="477" r:id="rId5"/>
    <p:sldId id="478" r:id="rId6"/>
    <p:sldId id="479" r:id="rId7"/>
    <p:sldId id="474" r:id="rId8"/>
    <p:sldId id="475" r:id="rId9"/>
    <p:sldId id="78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AndOverview" id="{3298B1BE-2FC5-4F6D-B3F8-688445E0C71E}">
          <p14:sldIdLst>
            <p14:sldId id="256"/>
            <p14:sldId id="472"/>
            <p14:sldId id="476"/>
            <p14:sldId id="477"/>
            <p14:sldId id="478"/>
            <p14:sldId id="479"/>
            <p14:sldId id="474"/>
            <p14:sldId id="475"/>
            <p14:sldId id="7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chen" initials="f" lastIdx="1" clrIdx="0"/>
  <p:cmAuthor id="1" name="fchen14" initials="f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7DA00"/>
    <a:srgbClr val="5D2884"/>
    <a:srgbClr val="DBBB45"/>
    <a:srgbClr val="008000"/>
    <a:srgbClr val="FF00FF"/>
    <a:srgbClr val="F2B800"/>
    <a:srgbClr val="74BC00"/>
    <a:srgbClr val="FFFF99"/>
    <a:srgbClr val="32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0" autoAdjust="0"/>
    <p:restoredTop sz="90201" autoAdjust="0"/>
  </p:normalViewPr>
  <p:slideViewPr>
    <p:cSldViewPr>
      <p:cViewPr varScale="1">
        <p:scale>
          <a:sx n="77" d="100"/>
          <a:sy n="77" d="100"/>
        </p:scale>
        <p:origin x="13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38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72A7E-ED2C-476D-A7D2-59DD5595CE4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181CE6-51BD-4C5D-88DD-503CD8990FB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endParaRPr lang="en-US" sz="2800" dirty="0"/>
        </a:p>
      </dgm:t>
    </dgm:pt>
    <dgm:pt modelId="{57142285-9140-43D2-B9E8-A24C4CA08C2C}" type="parTrans" cxnId="{DF6F2C61-3526-4B5D-BF96-FAE1E8F69CDA}">
      <dgm:prSet/>
      <dgm:spPr/>
      <dgm:t>
        <a:bodyPr/>
        <a:lstStyle/>
        <a:p>
          <a:endParaRPr lang="en-US"/>
        </a:p>
      </dgm:t>
    </dgm:pt>
    <dgm:pt modelId="{CC845B24-0CC3-4EFF-A44F-CB13B5C88A91}" type="sibTrans" cxnId="{DF6F2C61-3526-4B5D-BF96-FAE1E8F69CDA}">
      <dgm:prSet/>
      <dgm:spPr/>
      <dgm:t>
        <a:bodyPr/>
        <a:lstStyle/>
        <a:p>
          <a:endParaRPr lang="en-US"/>
        </a:p>
      </dgm:t>
    </dgm:pt>
    <dgm:pt modelId="{C60CC916-E405-4FC9-8179-87A859877610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C98D62F7-188A-416C-BBC3-E481D6793388}" type="parTrans" cxnId="{95844480-660A-43C2-BEDD-931FED345CF6}">
      <dgm:prSet/>
      <dgm:spPr/>
      <dgm:t>
        <a:bodyPr/>
        <a:lstStyle/>
        <a:p>
          <a:endParaRPr lang="en-US"/>
        </a:p>
      </dgm:t>
    </dgm:pt>
    <dgm:pt modelId="{BA065CAF-A277-41A1-A497-3E446D690284}" type="sibTrans" cxnId="{95844480-660A-43C2-BEDD-931FED345CF6}">
      <dgm:prSet/>
      <dgm:spPr/>
      <dgm:t>
        <a:bodyPr/>
        <a:lstStyle/>
        <a:p>
          <a:endParaRPr lang="en-US"/>
        </a:p>
      </dgm:t>
    </dgm:pt>
    <dgm:pt modelId="{B1D8C7DE-A5F9-4751-8EA2-B615E715BDEB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A41CA53D-E63D-4064-B936-69F51B80D6BC}" type="parTrans" cxnId="{35D97FEB-8CE4-45C6-86C5-11BC415095A3}">
      <dgm:prSet/>
      <dgm:spPr/>
      <dgm:t>
        <a:bodyPr/>
        <a:lstStyle/>
        <a:p>
          <a:endParaRPr lang="en-US"/>
        </a:p>
      </dgm:t>
    </dgm:pt>
    <dgm:pt modelId="{D0A38157-7259-44EC-BD8C-37FF22DF154C}" type="sibTrans" cxnId="{35D97FEB-8CE4-45C6-86C5-11BC415095A3}">
      <dgm:prSet/>
      <dgm:spPr/>
      <dgm:t>
        <a:bodyPr/>
        <a:lstStyle/>
        <a:p>
          <a:endParaRPr lang="en-US"/>
        </a:p>
      </dgm:t>
    </dgm:pt>
    <dgm:pt modelId="{0D4A75FB-E572-469D-A304-1E43F72A346F}" type="pres">
      <dgm:prSet presAssocID="{4B872A7E-ED2C-476D-A7D2-59DD5595CE4B}" presName="root" presStyleCnt="0">
        <dgm:presLayoutVars>
          <dgm:dir/>
          <dgm:resizeHandles val="exact"/>
        </dgm:presLayoutVars>
      </dgm:prSet>
      <dgm:spPr/>
    </dgm:pt>
    <dgm:pt modelId="{9B0AD26D-C34D-4EAB-9CE8-C9C851F71325}" type="pres">
      <dgm:prSet presAssocID="{4C181CE6-51BD-4C5D-88DD-503CD8990FBA}" presName="compNode" presStyleCnt="0"/>
      <dgm:spPr/>
    </dgm:pt>
    <dgm:pt modelId="{32235E48-D877-4881-BA2D-C47E8444B9F1}" type="pres">
      <dgm:prSet presAssocID="{4C181CE6-51BD-4C5D-88DD-503CD8990FBA}" presName="iconRect" presStyleLbl="node1" presStyleIdx="0" presStyleCnt="3" custLinFactX="23314" custLinFactY="-6025" custLinFactNeighborX="1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16414580-03EB-4447-9B69-0AB90559EC82}" type="pres">
      <dgm:prSet presAssocID="{4C181CE6-51BD-4C5D-88DD-503CD8990FBA}" presName="iconSpace" presStyleCnt="0"/>
      <dgm:spPr/>
    </dgm:pt>
    <dgm:pt modelId="{83CF7F07-5B88-4192-A84A-257468C5CBCC}" type="pres">
      <dgm:prSet presAssocID="{4C181CE6-51BD-4C5D-88DD-503CD8990FBA}" presName="parTx" presStyleLbl="revTx" presStyleIdx="0" presStyleCnt="6" custLinFactY="-35853" custLinFactNeighborX="87151" custLinFactNeighborY="-100000">
        <dgm:presLayoutVars>
          <dgm:chMax val="0"/>
          <dgm:chPref val="0"/>
        </dgm:presLayoutVars>
      </dgm:prSet>
      <dgm:spPr/>
    </dgm:pt>
    <dgm:pt modelId="{94310405-59A6-4F23-B469-C8E612597F15}" type="pres">
      <dgm:prSet presAssocID="{4C181CE6-51BD-4C5D-88DD-503CD8990FBA}" presName="txSpace" presStyleCnt="0"/>
      <dgm:spPr/>
    </dgm:pt>
    <dgm:pt modelId="{1E5FCABB-4CDB-4981-AB8C-45D82CC15C50}" type="pres">
      <dgm:prSet presAssocID="{4C181CE6-51BD-4C5D-88DD-503CD8990FBA}" presName="desTx" presStyleLbl="revTx" presStyleIdx="1" presStyleCnt="6">
        <dgm:presLayoutVars/>
      </dgm:prSet>
      <dgm:spPr/>
    </dgm:pt>
    <dgm:pt modelId="{C135BD14-1E0D-4A08-A057-F319F45F3682}" type="pres">
      <dgm:prSet presAssocID="{CC845B24-0CC3-4EFF-A44F-CB13B5C88A91}" presName="sibTrans" presStyleCnt="0"/>
      <dgm:spPr/>
    </dgm:pt>
    <dgm:pt modelId="{9342D26B-3EFD-493C-964D-27F8A3180C35}" type="pres">
      <dgm:prSet presAssocID="{C60CC916-E405-4FC9-8179-87A859877610}" presName="compNode" presStyleCnt="0"/>
      <dgm:spPr/>
    </dgm:pt>
    <dgm:pt modelId="{D99A8417-C526-4182-8C0C-C317CDE6E90A}" type="pres">
      <dgm:prSet presAssocID="{C60CC916-E405-4FC9-8179-87A859877610}" presName="iconRect" presStyleLbl="node1" presStyleIdx="1" presStyleCnt="3" custLinFactX="-100000" custLinFactNeighborX="-104021" custLinFactNeighborY="818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92F2046-17E2-4626-9DEE-71E10AA2379D}" type="pres">
      <dgm:prSet presAssocID="{C60CC916-E405-4FC9-8179-87A859877610}" presName="iconSpace" presStyleCnt="0"/>
      <dgm:spPr/>
    </dgm:pt>
    <dgm:pt modelId="{726F04EF-23BB-4650-908F-CBFC033573F2}" type="pres">
      <dgm:prSet presAssocID="{C60CC916-E405-4FC9-8179-87A859877610}" presName="parTx" presStyleLbl="revTx" presStyleIdx="2" presStyleCnt="6" custLinFactNeighborX="-33282" custLinFactNeighborY="-9853">
        <dgm:presLayoutVars>
          <dgm:chMax val="0"/>
          <dgm:chPref val="0"/>
        </dgm:presLayoutVars>
      </dgm:prSet>
      <dgm:spPr/>
    </dgm:pt>
    <dgm:pt modelId="{C84550B9-ECD7-4A56-BAA9-7BBC173A4CE9}" type="pres">
      <dgm:prSet presAssocID="{C60CC916-E405-4FC9-8179-87A859877610}" presName="txSpace" presStyleCnt="0"/>
      <dgm:spPr/>
    </dgm:pt>
    <dgm:pt modelId="{85CBC220-799F-4FB1-90E9-8623646C3CE3}" type="pres">
      <dgm:prSet presAssocID="{C60CC916-E405-4FC9-8179-87A859877610}" presName="desTx" presStyleLbl="revTx" presStyleIdx="3" presStyleCnt="6">
        <dgm:presLayoutVars/>
      </dgm:prSet>
      <dgm:spPr/>
    </dgm:pt>
    <dgm:pt modelId="{76EDF410-8D25-4DBE-BF3D-8F5D3B102DB2}" type="pres">
      <dgm:prSet presAssocID="{BA065CAF-A277-41A1-A497-3E446D690284}" presName="sibTrans" presStyleCnt="0"/>
      <dgm:spPr/>
    </dgm:pt>
    <dgm:pt modelId="{4224EEFB-69CF-4F9E-97AB-90D458871611}" type="pres">
      <dgm:prSet presAssocID="{B1D8C7DE-A5F9-4751-8EA2-B615E715BDEB}" presName="compNode" presStyleCnt="0"/>
      <dgm:spPr/>
    </dgm:pt>
    <dgm:pt modelId="{4AC11EED-45EB-4AAB-A442-F0EECEA29BF2}" type="pres">
      <dgm:prSet presAssocID="{B1D8C7DE-A5F9-4751-8EA2-B615E715BDEB}" presName="iconRect" presStyleLbl="node1" presStyleIdx="2" presStyleCnt="3" custLinFactX="-231356" custLinFactY="100000" custLinFactNeighborX="-300000" custLinFactNeighborY="17837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00675B7-CA10-4143-9E17-0F9ABE3450E0}" type="pres">
      <dgm:prSet presAssocID="{B1D8C7DE-A5F9-4751-8EA2-B615E715BDEB}" presName="iconSpace" presStyleCnt="0"/>
      <dgm:spPr/>
    </dgm:pt>
    <dgm:pt modelId="{4FD43DA9-3AD7-479A-9BC6-6A6BA0A5E2D4}" type="pres">
      <dgm:prSet presAssocID="{B1D8C7DE-A5F9-4751-8EA2-B615E715BDEB}" presName="parTx" presStyleLbl="revTx" presStyleIdx="4" presStyleCnt="6" custLinFactX="-50782" custLinFactY="5735" custLinFactNeighborX="-100000" custLinFactNeighborY="100000">
        <dgm:presLayoutVars>
          <dgm:chMax val="0"/>
          <dgm:chPref val="0"/>
        </dgm:presLayoutVars>
      </dgm:prSet>
      <dgm:spPr/>
    </dgm:pt>
    <dgm:pt modelId="{97B02550-9143-41DB-BC63-ECD330EB3D00}" type="pres">
      <dgm:prSet presAssocID="{B1D8C7DE-A5F9-4751-8EA2-B615E715BDEB}" presName="txSpace" presStyleCnt="0"/>
      <dgm:spPr/>
    </dgm:pt>
    <dgm:pt modelId="{DAE739B5-DB37-46C6-AABE-07E9449C33BF}" type="pres">
      <dgm:prSet presAssocID="{B1D8C7DE-A5F9-4751-8EA2-B615E715BDEB}" presName="desTx" presStyleLbl="revTx" presStyleIdx="5" presStyleCnt="6">
        <dgm:presLayoutVars/>
      </dgm:prSet>
      <dgm:spPr/>
    </dgm:pt>
  </dgm:ptLst>
  <dgm:cxnLst>
    <dgm:cxn modelId="{DACB042B-CFAA-461C-865A-02BC70FF05D1}" type="presOf" srcId="{C60CC916-E405-4FC9-8179-87A859877610}" destId="{726F04EF-23BB-4650-908F-CBFC033573F2}" srcOrd="0" destOrd="0" presId="urn:microsoft.com/office/officeart/2018/2/layout/IconLabelDescriptionList"/>
    <dgm:cxn modelId="{DF6F2C61-3526-4B5D-BF96-FAE1E8F69CDA}" srcId="{4B872A7E-ED2C-476D-A7D2-59DD5595CE4B}" destId="{4C181CE6-51BD-4C5D-88DD-503CD8990FBA}" srcOrd="0" destOrd="0" parTransId="{57142285-9140-43D2-B9E8-A24C4CA08C2C}" sibTransId="{CC845B24-0CC3-4EFF-A44F-CB13B5C88A91}"/>
    <dgm:cxn modelId="{95844480-660A-43C2-BEDD-931FED345CF6}" srcId="{4B872A7E-ED2C-476D-A7D2-59DD5595CE4B}" destId="{C60CC916-E405-4FC9-8179-87A859877610}" srcOrd="1" destOrd="0" parTransId="{C98D62F7-188A-416C-BBC3-E481D6793388}" sibTransId="{BA065CAF-A277-41A1-A497-3E446D690284}"/>
    <dgm:cxn modelId="{A9F3FE8F-6C62-45A6-B955-8683C1A300EA}" type="presOf" srcId="{4C181CE6-51BD-4C5D-88DD-503CD8990FBA}" destId="{83CF7F07-5B88-4192-A84A-257468C5CBCC}" srcOrd="0" destOrd="0" presId="urn:microsoft.com/office/officeart/2018/2/layout/IconLabelDescriptionList"/>
    <dgm:cxn modelId="{7BE18AE4-0371-4003-8131-046572E0DE7A}" type="presOf" srcId="{B1D8C7DE-A5F9-4751-8EA2-B615E715BDEB}" destId="{4FD43DA9-3AD7-479A-9BC6-6A6BA0A5E2D4}" srcOrd="0" destOrd="0" presId="urn:microsoft.com/office/officeart/2018/2/layout/IconLabelDescriptionList"/>
    <dgm:cxn modelId="{8833A2E9-92E6-41DC-A9D6-FFE3744D7116}" type="presOf" srcId="{4B872A7E-ED2C-476D-A7D2-59DD5595CE4B}" destId="{0D4A75FB-E572-469D-A304-1E43F72A346F}" srcOrd="0" destOrd="0" presId="urn:microsoft.com/office/officeart/2018/2/layout/IconLabelDescriptionList"/>
    <dgm:cxn modelId="{35D97FEB-8CE4-45C6-86C5-11BC415095A3}" srcId="{4B872A7E-ED2C-476D-A7D2-59DD5595CE4B}" destId="{B1D8C7DE-A5F9-4751-8EA2-B615E715BDEB}" srcOrd="2" destOrd="0" parTransId="{A41CA53D-E63D-4064-B936-69F51B80D6BC}" sibTransId="{D0A38157-7259-44EC-BD8C-37FF22DF154C}"/>
    <dgm:cxn modelId="{073A3C4B-D6D0-4D73-9B05-5476E579B533}" type="presParOf" srcId="{0D4A75FB-E572-469D-A304-1E43F72A346F}" destId="{9B0AD26D-C34D-4EAB-9CE8-C9C851F71325}" srcOrd="0" destOrd="0" presId="urn:microsoft.com/office/officeart/2018/2/layout/IconLabelDescriptionList"/>
    <dgm:cxn modelId="{B7EDDC92-B395-48B5-A441-590A41232D56}" type="presParOf" srcId="{9B0AD26D-C34D-4EAB-9CE8-C9C851F71325}" destId="{32235E48-D877-4881-BA2D-C47E8444B9F1}" srcOrd="0" destOrd="0" presId="urn:microsoft.com/office/officeart/2018/2/layout/IconLabelDescriptionList"/>
    <dgm:cxn modelId="{EE47BF09-739D-4E14-BF9F-E9C22805CC3C}" type="presParOf" srcId="{9B0AD26D-C34D-4EAB-9CE8-C9C851F71325}" destId="{16414580-03EB-4447-9B69-0AB90559EC82}" srcOrd="1" destOrd="0" presId="urn:microsoft.com/office/officeart/2018/2/layout/IconLabelDescriptionList"/>
    <dgm:cxn modelId="{5C130029-654D-467C-9B4F-9428073AACB6}" type="presParOf" srcId="{9B0AD26D-C34D-4EAB-9CE8-C9C851F71325}" destId="{83CF7F07-5B88-4192-A84A-257468C5CBCC}" srcOrd="2" destOrd="0" presId="urn:microsoft.com/office/officeart/2018/2/layout/IconLabelDescriptionList"/>
    <dgm:cxn modelId="{39679A32-5AB2-43E1-9BB0-6984C3EF4E6A}" type="presParOf" srcId="{9B0AD26D-C34D-4EAB-9CE8-C9C851F71325}" destId="{94310405-59A6-4F23-B469-C8E612597F15}" srcOrd="3" destOrd="0" presId="urn:microsoft.com/office/officeart/2018/2/layout/IconLabelDescriptionList"/>
    <dgm:cxn modelId="{CFE27AD1-E0D7-4A50-A7D9-7D5D06527F11}" type="presParOf" srcId="{9B0AD26D-C34D-4EAB-9CE8-C9C851F71325}" destId="{1E5FCABB-4CDB-4981-AB8C-45D82CC15C50}" srcOrd="4" destOrd="0" presId="urn:microsoft.com/office/officeart/2018/2/layout/IconLabelDescriptionList"/>
    <dgm:cxn modelId="{150F2C1D-BDB5-4EA2-8ADD-ABA0544D91F7}" type="presParOf" srcId="{0D4A75FB-E572-469D-A304-1E43F72A346F}" destId="{C135BD14-1E0D-4A08-A057-F319F45F3682}" srcOrd="1" destOrd="0" presId="urn:microsoft.com/office/officeart/2018/2/layout/IconLabelDescriptionList"/>
    <dgm:cxn modelId="{765BC686-F40C-4C22-822A-4ABC00EF9AFF}" type="presParOf" srcId="{0D4A75FB-E572-469D-A304-1E43F72A346F}" destId="{9342D26B-3EFD-493C-964D-27F8A3180C35}" srcOrd="2" destOrd="0" presId="urn:microsoft.com/office/officeart/2018/2/layout/IconLabelDescriptionList"/>
    <dgm:cxn modelId="{D7F83622-7425-422D-8540-DEA69AA27091}" type="presParOf" srcId="{9342D26B-3EFD-493C-964D-27F8A3180C35}" destId="{D99A8417-C526-4182-8C0C-C317CDE6E90A}" srcOrd="0" destOrd="0" presId="urn:microsoft.com/office/officeart/2018/2/layout/IconLabelDescriptionList"/>
    <dgm:cxn modelId="{0AA2D261-EEC9-40F6-B9DE-A3B2737BC290}" type="presParOf" srcId="{9342D26B-3EFD-493C-964D-27F8A3180C35}" destId="{192F2046-17E2-4626-9DEE-71E10AA2379D}" srcOrd="1" destOrd="0" presId="urn:microsoft.com/office/officeart/2018/2/layout/IconLabelDescriptionList"/>
    <dgm:cxn modelId="{9721C5C3-101A-494F-B3E4-EB2682E29723}" type="presParOf" srcId="{9342D26B-3EFD-493C-964D-27F8A3180C35}" destId="{726F04EF-23BB-4650-908F-CBFC033573F2}" srcOrd="2" destOrd="0" presId="urn:microsoft.com/office/officeart/2018/2/layout/IconLabelDescriptionList"/>
    <dgm:cxn modelId="{5FBE92AD-9A40-436D-A931-AB6B46E54951}" type="presParOf" srcId="{9342D26B-3EFD-493C-964D-27F8A3180C35}" destId="{C84550B9-ECD7-4A56-BAA9-7BBC173A4CE9}" srcOrd="3" destOrd="0" presId="urn:microsoft.com/office/officeart/2018/2/layout/IconLabelDescriptionList"/>
    <dgm:cxn modelId="{05FFABE2-E714-4564-A5C1-6DEE1AF3FC6C}" type="presParOf" srcId="{9342D26B-3EFD-493C-964D-27F8A3180C35}" destId="{85CBC220-799F-4FB1-90E9-8623646C3CE3}" srcOrd="4" destOrd="0" presId="urn:microsoft.com/office/officeart/2018/2/layout/IconLabelDescriptionList"/>
    <dgm:cxn modelId="{588B1146-DB2B-46D9-8214-9F787D34B4DA}" type="presParOf" srcId="{0D4A75FB-E572-469D-A304-1E43F72A346F}" destId="{76EDF410-8D25-4DBE-BF3D-8F5D3B102DB2}" srcOrd="3" destOrd="0" presId="urn:microsoft.com/office/officeart/2018/2/layout/IconLabelDescriptionList"/>
    <dgm:cxn modelId="{9C100534-9602-49F1-8039-4B4AE9FD6681}" type="presParOf" srcId="{0D4A75FB-E572-469D-A304-1E43F72A346F}" destId="{4224EEFB-69CF-4F9E-97AB-90D458871611}" srcOrd="4" destOrd="0" presId="urn:microsoft.com/office/officeart/2018/2/layout/IconLabelDescriptionList"/>
    <dgm:cxn modelId="{A7AD0BCA-180E-4C7C-B497-6B18D2A3F844}" type="presParOf" srcId="{4224EEFB-69CF-4F9E-97AB-90D458871611}" destId="{4AC11EED-45EB-4AAB-A442-F0EECEA29BF2}" srcOrd="0" destOrd="0" presId="urn:microsoft.com/office/officeart/2018/2/layout/IconLabelDescriptionList"/>
    <dgm:cxn modelId="{B396F55C-41A8-455E-A33F-338E16AE8206}" type="presParOf" srcId="{4224EEFB-69CF-4F9E-97AB-90D458871611}" destId="{000675B7-CA10-4143-9E17-0F9ABE3450E0}" srcOrd="1" destOrd="0" presId="urn:microsoft.com/office/officeart/2018/2/layout/IconLabelDescriptionList"/>
    <dgm:cxn modelId="{76B9EA3F-DAAB-40EC-A6F6-E5BB81738CB4}" type="presParOf" srcId="{4224EEFB-69CF-4F9E-97AB-90D458871611}" destId="{4FD43DA9-3AD7-479A-9BC6-6A6BA0A5E2D4}" srcOrd="2" destOrd="0" presId="urn:microsoft.com/office/officeart/2018/2/layout/IconLabelDescriptionList"/>
    <dgm:cxn modelId="{84FA1D3C-E406-462B-B770-3D79CA548A28}" type="presParOf" srcId="{4224EEFB-69CF-4F9E-97AB-90D458871611}" destId="{97B02550-9143-41DB-BC63-ECD330EB3D00}" srcOrd="3" destOrd="0" presId="urn:microsoft.com/office/officeart/2018/2/layout/IconLabelDescriptionList"/>
    <dgm:cxn modelId="{461263B3-AEF3-4848-8C90-760D9F2F509A}" type="presParOf" srcId="{4224EEFB-69CF-4F9E-97AB-90D458871611}" destId="{DAE739B5-DB37-46C6-AABE-07E9449C33B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35E48-D877-4881-BA2D-C47E8444B9F1}">
      <dsp:nvSpPr>
        <dsp:cNvPr id="0" name=""/>
        <dsp:cNvSpPr/>
      </dsp:nvSpPr>
      <dsp:spPr>
        <a:xfrm>
          <a:off x="1061861" y="578634"/>
          <a:ext cx="859359" cy="85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F7F07-5B88-4192-A84A-257468C5CBCC}">
      <dsp:nvSpPr>
        <dsp:cNvPr id="0" name=""/>
        <dsp:cNvSpPr/>
      </dsp:nvSpPr>
      <dsp:spPr>
        <a:xfrm>
          <a:off x="2141980" y="1953612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800" kern="1200" dirty="0"/>
        </a:p>
      </dsp:txBody>
      <dsp:txXfrm>
        <a:off x="2141980" y="1953612"/>
        <a:ext cx="2455312" cy="368296"/>
      </dsp:txXfrm>
    </dsp:sp>
    <dsp:sp modelId="{1E5FCABB-4CDB-4981-AB8C-45D82CC15C50}">
      <dsp:nvSpPr>
        <dsp:cNvPr id="0" name=""/>
        <dsp:cNvSpPr/>
      </dsp:nvSpPr>
      <dsp:spPr>
        <a:xfrm>
          <a:off x="2151" y="2871007"/>
          <a:ext cx="2455312" cy="105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A8417-C526-4182-8C0C-C317CDE6E90A}">
      <dsp:nvSpPr>
        <dsp:cNvPr id="0" name=""/>
        <dsp:cNvSpPr/>
      </dsp:nvSpPr>
      <dsp:spPr>
        <a:xfrm>
          <a:off x="1133870" y="2193344"/>
          <a:ext cx="859359" cy="85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F04EF-23BB-4650-908F-CBFC033573F2}">
      <dsp:nvSpPr>
        <dsp:cNvPr id="0" name=""/>
        <dsp:cNvSpPr/>
      </dsp:nvSpPr>
      <dsp:spPr>
        <a:xfrm>
          <a:off x="2069966" y="2417666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500" kern="1200" dirty="0"/>
        </a:p>
      </dsp:txBody>
      <dsp:txXfrm>
        <a:off x="2069966" y="2417666"/>
        <a:ext cx="2455312" cy="368296"/>
      </dsp:txXfrm>
    </dsp:sp>
    <dsp:sp modelId="{85CBC220-799F-4FB1-90E9-8623646C3CE3}">
      <dsp:nvSpPr>
        <dsp:cNvPr id="0" name=""/>
        <dsp:cNvSpPr/>
      </dsp:nvSpPr>
      <dsp:spPr>
        <a:xfrm>
          <a:off x="2887143" y="2871007"/>
          <a:ext cx="2455312" cy="105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11EED-45EB-4AAB-A442-F0EECEA29BF2}">
      <dsp:nvSpPr>
        <dsp:cNvPr id="0" name=""/>
        <dsp:cNvSpPr/>
      </dsp:nvSpPr>
      <dsp:spPr>
        <a:xfrm>
          <a:off x="1205878" y="3882045"/>
          <a:ext cx="859359" cy="85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43DA9-3AD7-479A-9BC6-6A6BA0A5E2D4}">
      <dsp:nvSpPr>
        <dsp:cNvPr id="0" name=""/>
        <dsp:cNvSpPr/>
      </dsp:nvSpPr>
      <dsp:spPr>
        <a:xfrm>
          <a:off x="2069966" y="2843373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500" kern="1200" dirty="0"/>
        </a:p>
      </dsp:txBody>
      <dsp:txXfrm>
        <a:off x="2069966" y="2843373"/>
        <a:ext cx="2455312" cy="368296"/>
      </dsp:txXfrm>
    </dsp:sp>
    <dsp:sp modelId="{DAE739B5-DB37-46C6-AABE-07E9449C33BF}">
      <dsp:nvSpPr>
        <dsp:cNvPr id="0" name=""/>
        <dsp:cNvSpPr/>
      </dsp:nvSpPr>
      <dsp:spPr>
        <a:xfrm>
          <a:off x="5772135" y="2871007"/>
          <a:ext cx="2455312" cy="105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AD96D-A0A5-42E8-92E0-3A4CBCEC855C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5FEB2-6AAD-4213-BE4B-6C5DFF8AA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5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comp.uni-kl.de/about/scientific-computin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9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https://www.scicomp.uni-kl.de/about/scientific-computing/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0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6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practice of using a network of remote servers hosted on the Internet to store, manage, and process data, rather than a local server or a personal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46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52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9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4201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14401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5344"/>
            <a:ext cx="1187624" cy="3326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331640" y="6525344"/>
            <a:ext cx="6696744" cy="332656"/>
          </a:xfrm>
          <a:ln/>
        </p:spPr>
        <p:txBody>
          <a:bodyPr/>
          <a:lstStyle>
            <a:lvl1pPr>
              <a:defRPr b="1" i="1"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72400" y="6525344"/>
            <a:ext cx="971600" cy="3326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 bwMode="auto">
          <a:xfrm>
            <a:off x="1403648" y="458112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6980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F97D6-723C-45E3-B69B-3CFB05C15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09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1401E-C0B5-43BE-A31A-E13C3BDB90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51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/>
          <a:lstStyle>
            <a:lvl1pPr>
              <a:defRPr sz="3200" baseline="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5"/>
            <a:ext cx="8229600" cy="45259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1800" b="1" baseline="0"/>
            </a:lvl1pPr>
            <a:lvl2pPr>
              <a:defRPr sz="1800" baseline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5344"/>
            <a:ext cx="1403648" cy="3326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547664" y="6525344"/>
            <a:ext cx="6264696" cy="332656"/>
          </a:xfrm>
          <a:ln/>
        </p:spPr>
        <p:txBody>
          <a:bodyPr/>
          <a:lstStyle>
            <a:lvl1pPr>
              <a:defRPr b="1" i="1"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4407" y="6528976"/>
            <a:ext cx="885139" cy="3326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E54DD-512F-491A-814D-9DBDB5ED78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4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005064"/>
            <a:ext cx="5001815" cy="401836"/>
          </a:xfrm>
          <a:solidFill>
            <a:srgbClr val="5D2884"/>
          </a:solidFill>
        </p:spPr>
        <p:txBody>
          <a:bodyPr anchor="b"/>
          <a:lstStyle>
            <a:lvl1pPr marL="0" indent="0">
              <a:buNone/>
              <a:defRPr sz="2000" b="1" i="1">
                <a:solidFill>
                  <a:srgbClr val="F2B8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HPC User Environment 2</a:t>
            </a:r>
          </a:p>
        </p:txBody>
      </p:sp>
    </p:spTree>
    <p:extLst>
      <p:ext uri="{BB962C8B-B14F-4D97-AF65-F5344CB8AC3E}">
        <p14:creationId xmlns:p14="http://schemas.microsoft.com/office/powerpoint/2010/main" val="269446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80AD4-543A-4807-BA8C-5D7A899DC4B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035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6089"/>
          </a:xfrm>
        </p:spPr>
        <p:txBody>
          <a:bodyPr/>
          <a:lstStyle>
            <a:lvl1pPr>
              <a:defRPr sz="32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8" y="1124744"/>
            <a:ext cx="4040188" cy="639763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Ø"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8" y="1764506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3"/>
          </a:xfrm>
        </p:spPr>
        <p:txBody>
          <a:bodyPr anchor="b"/>
          <a:lstStyle>
            <a:lvl1pPr marL="0" indent="0">
              <a:buNone/>
              <a:def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6CEDB-0A1D-4059-96DC-C195ED667C7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21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AC035-51ED-415B-B5A6-F243BCA427A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40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46F19-CA8B-4242-88EA-3DE3D74C2B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87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9D964-4D84-4FC5-AF00-CD20BCF555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54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50187-EAA6-4EB5-8D2C-2D8FDFDBE3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39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6515663"/>
            <a:ext cx="9144000" cy="369332"/>
          </a:xfrm>
          <a:prstGeom prst="rect">
            <a:avLst/>
          </a:prstGeom>
          <a:solidFill>
            <a:srgbClr val="4600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5344"/>
            <a:ext cx="21336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i="1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5816" y="6525344"/>
            <a:ext cx="28956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EBF84C6F-F25D-4BD9-A2CB-1F8004C3193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91680" cy="3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D1E2D-95AA-4600-BAE4-836938EBA55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31640" cy="5486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ys-help@loni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suhpchelp/lbrnworkshop/tree/main/202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uhpchelp/lbrnworkshop/blob/main/2023/day1/1.morning/Python101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github.com/lsuhpchelp/lbrnworkshop/tree/main/2023" TargetMode="External"/><Relationship Id="rId4" Type="http://schemas.openxmlformats.org/officeDocument/2006/relationships/hyperlink" Target="https://github.com/lsuhpchelp/lbrnloniworkshop20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1412777"/>
            <a:ext cx="8928992" cy="2016223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7030A0"/>
                </a:solidFill>
              </a:rPr>
              <a:t>6th LBRN Data &amp; Protein Science Bootcamps </a:t>
            </a:r>
            <a:br>
              <a:rPr lang="en-US" altLang="zh-CN" sz="3200" b="1" dirty="0">
                <a:solidFill>
                  <a:srgbClr val="7030A0"/>
                </a:solidFill>
              </a:rPr>
            </a:br>
            <a:br>
              <a:rPr lang="en-US" altLang="zh-CN" sz="3200" b="1" dirty="0">
                <a:solidFill>
                  <a:srgbClr val="7030A0"/>
                </a:solidFill>
              </a:rPr>
            </a:br>
            <a:r>
              <a:rPr lang="en-US" altLang="zh-CN" sz="3200" b="1" dirty="0">
                <a:solidFill>
                  <a:srgbClr val="7030A0"/>
                </a:solidFill>
              </a:rPr>
              <a:t>Overview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9368" y="3985487"/>
            <a:ext cx="6400800" cy="1440160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Jason Li</a:t>
            </a:r>
          </a:p>
          <a:p>
            <a:pPr eaLnBrk="1" hangingPunct="1"/>
            <a:r>
              <a:rPr lang="en-US" altLang="zh-CN" sz="2000" dirty="0"/>
              <a:t>HPC User Services</a:t>
            </a:r>
          </a:p>
          <a:p>
            <a:pPr eaLnBrk="1" hangingPunct="1"/>
            <a:r>
              <a:rPr lang="en-US" altLang="zh-CN" sz="2000" dirty="0"/>
              <a:t>LONI HPC</a:t>
            </a:r>
            <a:endParaRPr lang="en-US" altLang="zh-CN" sz="2000" dirty="0">
              <a:cs typeface="Arial"/>
            </a:endParaRPr>
          </a:p>
          <a:p>
            <a:pPr eaLnBrk="1" hangingPunct="1"/>
            <a:r>
              <a:rPr lang="en-US" altLang="zh-CN" sz="2000" dirty="0">
                <a:hlinkClick r:id="rId3"/>
              </a:rPr>
              <a:t>sys-help@loni.org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1800" dirty="0"/>
              <a:t>Jul 31 – Aug 4, </a:t>
            </a:r>
            <a:r>
              <a:rPr lang="en-US" altLang="zh-CN" sz="2000" dirty="0"/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03648" cy="33265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7664" y="6525344"/>
            <a:ext cx="6264696" cy="33265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E5D1D-C6BA-48E4-82FE-5F6F4C13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7" y="6528976"/>
            <a:ext cx="885139" cy="33265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4B0E54DD-512F-491A-814D-9DBDB5ED7859}" type="slidenum">
              <a:rPr lang="en-US" altLang="zh-CN" smtClean="0"/>
              <a:pPr>
                <a:spcAft>
                  <a:spcPts val="600"/>
                </a:spcAft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49F3BBB-1EBD-4A36-8BE4-EA15F0C29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72812"/>
              </p:ext>
            </p:extLst>
          </p:nvPr>
        </p:nvGraphicFramePr>
        <p:xfrm>
          <a:off x="565212" y="1052736"/>
          <a:ext cx="8229600" cy="541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4502D1-BD10-409F-8433-297E2D65C7DF}"/>
              </a:ext>
            </a:extLst>
          </p:cNvPr>
          <p:cNvSpPr txBox="1"/>
          <p:nvPr/>
        </p:nvSpPr>
        <p:spPr>
          <a:xfrm>
            <a:off x="2915816" y="1700808"/>
            <a:ext cx="40324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very brief overview of scientific computing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805E11-1771-4E2F-8980-038BE7633380}"/>
              </a:ext>
            </a:extLst>
          </p:cNvPr>
          <p:cNvSpPr txBox="1"/>
          <p:nvPr/>
        </p:nvSpPr>
        <p:spPr>
          <a:xfrm>
            <a:off x="2915816" y="3453083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US" sz="2000" dirty="0"/>
              <a:t>Agenda for the bootcamp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50503D-098C-47F4-B931-EA73E092C5D4}"/>
              </a:ext>
            </a:extLst>
          </p:cNvPr>
          <p:cNvSpPr txBox="1"/>
          <p:nvPr/>
        </p:nvSpPr>
        <p:spPr>
          <a:xfrm>
            <a:off x="2921536" y="5118585"/>
            <a:ext cx="339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US" sz="2000" dirty="0"/>
              <a:t>Computing </a:t>
            </a:r>
            <a:r>
              <a:rPr lang="en-US" altLang="zh-CN" sz="2000" dirty="0"/>
              <a:t>p</a:t>
            </a:r>
            <a:r>
              <a:rPr lang="en-US" sz="2000" dirty="0"/>
              <a:t>latform</a:t>
            </a:r>
          </a:p>
        </p:txBody>
      </p:sp>
    </p:spTree>
    <p:extLst>
      <p:ext uri="{BB962C8B-B14F-4D97-AF65-F5344CB8AC3E}">
        <p14:creationId xmlns:p14="http://schemas.microsoft.com/office/powerpoint/2010/main" val="371619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FF86-ABC8-4E81-AFFF-C46CD5FD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Scientific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FD3A-DD06-46C2-8733-7578ABBD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“Scientific Computing is the collection of tools, techniques, and theories required to solve on a computer mathematical models of problems in Science and Engineering.” – </a:t>
            </a:r>
            <a:r>
              <a:rPr lang="en-US" b="0" i="1" dirty="0"/>
              <a:t>(Golub &amp; Ortega </a:t>
            </a:r>
            <a:r>
              <a:rPr lang="en-US" altLang="zh-CN" b="0" i="1" dirty="0"/>
              <a:t>1992)</a:t>
            </a:r>
            <a:endParaRPr lang="en-US" i="1" dirty="0"/>
          </a:p>
          <a:p>
            <a:r>
              <a:rPr lang="en-US" altLang="zh-CN" dirty="0"/>
              <a:t>It is </a:t>
            </a:r>
            <a:r>
              <a:rPr lang="en-US" dirty="0"/>
              <a:t>a rapidly growing multidisciplinary field that uses advanced computing capabilities to understand and solve complex problems.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E858-CFCD-466E-8E2F-03F0AE16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F3007-5F34-4A05-8653-10740984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324B-C444-4FDB-A0B8-080C5012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CDF140-B700-4546-A5B7-694080DA5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35" y="2762101"/>
            <a:ext cx="1586021" cy="119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ED14FE-A1C9-4151-AB20-4593E308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84" y="4051671"/>
            <a:ext cx="1860003" cy="241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F0C7ED-0030-4B06-BBA9-2479F76A6195}"/>
              </a:ext>
            </a:extLst>
          </p:cNvPr>
          <p:cNvSpPr txBox="1"/>
          <p:nvPr/>
        </p:nvSpPr>
        <p:spPr>
          <a:xfrm>
            <a:off x="6739794" y="3244334"/>
            <a:ext cx="238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Abacus, 2nd century BC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DDC5CD-3F4E-4C7F-8885-5A9ED97AB89D}"/>
              </a:ext>
            </a:extLst>
          </p:cNvPr>
          <p:cNvSpPr/>
          <p:nvPr/>
        </p:nvSpPr>
        <p:spPr>
          <a:xfrm>
            <a:off x="6672457" y="4941168"/>
            <a:ext cx="23897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Calculating-Table by Gregor </a:t>
            </a:r>
            <a:r>
              <a:rPr lang="en-US" sz="1400" dirty="0" err="1"/>
              <a:t>Reisch</a:t>
            </a:r>
            <a:r>
              <a:rPr lang="en-US" sz="1400" dirty="0"/>
              <a:t>: Margarita </a:t>
            </a:r>
            <a:r>
              <a:rPr lang="en-US" sz="1400" dirty="0" err="1"/>
              <a:t>Philosophica</a:t>
            </a:r>
            <a:r>
              <a:rPr lang="en-US" sz="1400" dirty="0"/>
              <a:t>, 1503.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B334F6B-58D4-4D19-8B13-ECDD6F416E29}"/>
              </a:ext>
            </a:extLst>
          </p:cNvPr>
          <p:cNvGrpSpPr/>
          <p:nvPr/>
        </p:nvGrpSpPr>
        <p:grpSpPr>
          <a:xfrm>
            <a:off x="164402" y="2830698"/>
            <a:ext cx="4367830" cy="3378713"/>
            <a:chOff x="346836" y="2765105"/>
            <a:chExt cx="4367830" cy="337871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1BC757-2EC8-4203-A62F-515D0518E0CA}"/>
                </a:ext>
              </a:extLst>
            </p:cNvPr>
            <p:cNvGrpSpPr/>
            <p:nvPr/>
          </p:nvGrpSpPr>
          <p:grpSpPr>
            <a:xfrm>
              <a:off x="346836" y="2765105"/>
              <a:ext cx="3579703" cy="3378713"/>
              <a:chOff x="649064" y="2833492"/>
              <a:chExt cx="3579703" cy="3378713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D1CD75E-7409-4F24-8039-2B1B6B404BC1}"/>
                  </a:ext>
                </a:extLst>
              </p:cNvPr>
              <p:cNvSpPr/>
              <p:nvPr/>
            </p:nvSpPr>
            <p:spPr>
              <a:xfrm>
                <a:off x="1441320" y="4132997"/>
                <a:ext cx="997596" cy="748855"/>
              </a:xfrm>
              <a:custGeom>
                <a:avLst/>
                <a:gdLst>
                  <a:gd name="connsiteX0" fmla="*/ 247348 w 997596"/>
                  <a:gd name="connsiteY0" fmla="*/ 0 h 748855"/>
                  <a:gd name="connsiteX1" fmla="*/ 982459 w 997596"/>
                  <a:gd name="connsiteY1" fmla="*/ 304493 h 748855"/>
                  <a:gd name="connsiteX2" fmla="*/ 997596 w 997596"/>
                  <a:gd name="connsiteY2" fmla="*/ 321148 h 748855"/>
                  <a:gd name="connsiteX3" fmla="*/ 945634 w 997596"/>
                  <a:gd name="connsiteY3" fmla="*/ 378319 h 748855"/>
                  <a:gd name="connsiteX4" fmla="*/ 754978 w 997596"/>
                  <a:gd name="connsiteY4" fmla="*/ 730458 h 748855"/>
                  <a:gd name="connsiteX5" fmla="*/ 750248 w 997596"/>
                  <a:gd name="connsiteY5" fmla="*/ 748855 h 748855"/>
                  <a:gd name="connsiteX6" fmla="*/ 688449 w 997596"/>
                  <a:gd name="connsiteY6" fmla="*/ 732964 h 748855"/>
                  <a:gd name="connsiteX7" fmla="*/ 4730 w 997596"/>
                  <a:gd name="connsiteY7" fmla="*/ 49245 h 748855"/>
                  <a:gd name="connsiteX8" fmla="*/ 0 w 997596"/>
                  <a:gd name="connsiteY8" fmla="*/ 30849 h 748855"/>
                  <a:gd name="connsiteX9" fmla="*/ 37832 w 997596"/>
                  <a:gd name="connsiteY9" fmla="*/ 21121 h 748855"/>
                  <a:gd name="connsiteX10" fmla="*/ 247348 w 997596"/>
                  <a:gd name="connsiteY10" fmla="*/ 0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7596" h="748855">
                    <a:moveTo>
                      <a:pt x="247348" y="0"/>
                    </a:moveTo>
                    <a:cubicBezTo>
                      <a:pt x="534426" y="0"/>
                      <a:pt x="794328" y="116362"/>
                      <a:pt x="982459" y="304493"/>
                    </a:cubicBezTo>
                    <a:lnTo>
                      <a:pt x="997596" y="321148"/>
                    </a:lnTo>
                    <a:lnTo>
                      <a:pt x="945634" y="378319"/>
                    </a:lnTo>
                    <a:cubicBezTo>
                      <a:pt x="860888" y="481008"/>
                      <a:pt x="795478" y="600246"/>
                      <a:pt x="754978" y="730458"/>
                    </a:cubicBezTo>
                    <a:lnTo>
                      <a:pt x="750248" y="748855"/>
                    </a:lnTo>
                    <a:lnTo>
                      <a:pt x="688449" y="732964"/>
                    </a:lnTo>
                    <a:cubicBezTo>
                      <a:pt x="362918" y="631714"/>
                      <a:pt x="105980" y="374776"/>
                      <a:pt x="4730" y="49245"/>
                    </a:cubicBezTo>
                    <a:lnTo>
                      <a:pt x="0" y="30849"/>
                    </a:lnTo>
                    <a:lnTo>
                      <a:pt x="37832" y="21121"/>
                    </a:lnTo>
                    <a:cubicBezTo>
                      <a:pt x="105507" y="7273"/>
                      <a:pt x="175578" y="0"/>
                      <a:pt x="247348" y="0"/>
                    </a:cubicBezTo>
                    <a:close/>
                  </a:path>
                </a:pathLst>
              </a:custGeom>
              <a:solidFill>
                <a:srgbClr val="7030A0">
                  <a:alpha val="50000"/>
                </a:srgb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D349694-6163-43FB-A6FE-8740C8F44885}"/>
                  </a:ext>
                </a:extLst>
              </p:cNvPr>
              <p:cNvSpPr/>
              <p:nvPr/>
            </p:nvSpPr>
            <p:spPr>
              <a:xfrm>
                <a:off x="2438916" y="4132997"/>
                <a:ext cx="997594" cy="748854"/>
              </a:xfrm>
              <a:custGeom>
                <a:avLst/>
                <a:gdLst>
                  <a:gd name="connsiteX0" fmla="*/ 750247 w 997594"/>
                  <a:gd name="connsiteY0" fmla="*/ 0 h 748854"/>
                  <a:gd name="connsiteX1" fmla="*/ 959763 w 997594"/>
                  <a:gd name="connsiteY1" fmla="*/ 21121 h 748854"/>
                  <a:gd name="connsiteX2" fmla="*/ 997594 w 997594"/>
                  <a:gd name="connsiteY2" fmla="*/ 30849 h 748854"/>
                  <a:gd name="connsiteX3" fmla="*/ 992864 w 997594"/>
                  <a:gd name="connsiteY3" fmla="*/ 49245 h 748854"/>
                  <a:gd name="connsiteX4" fmla="*/ 309145 w 997594"/>
                  <a:gd name="connsiteY4" fmla="*/ 732964 h 748854"/>
                  <a:gd name="connsiteX5" fmla="*/ 247347 w 997594"/>
                  <a:gd name="connsiteY5" fmla="*/ 748854 h 748854"/>
                  <a:gd name="connsiteX6" fmla="*/ 242617 w 997594"/>
                  <a:gd name="connsiteY6" fmla="*/ 730458 h 748854"/>
                  <a:gd name="connsiteX7" fmla="*/ 51961 w 997594"/>
                  <a:gd name="connsiteY7" fmla="*/ 378319 h 748854"/>
                  <a:gd name="connsiteX8" fmla="*/ 0 w 997594"/>
                  <a:gd name="connsiteY8" fmla="*/ 321148 h 748854"/>
                  <a:gd name="connsiteX9" fmla="*/ 15136 w 997594"/>
                  <a:gd name="connsiteY9" fmla="*/ 304493 h 748854"/>
                  <a:gd name="connsiteX10" fmla="*/ 750247 w 997594"/>
                  <a:gd name="connsiteY10" fmla="*/ 0 h 74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7594" h="748854">
                    <a:moveTo>
                      <a:pt x="750247" y="0"/>
                    </a:moveTo>
                    <a:cubicBezTo>
                      <a:pt x="822017" y="0"/>
                      <a:pt x="892088" y="7273"/>
                      <a:pt x="959763" y="21121"/>
                    </a:cubicBezTo>
                    <a:lnTo>
                      <a:pt x="997594" y="30849"/>
                    </a:lnTo>
                    <a:lnTo>
                      <a:pt x="992864" y="49245"/>
                    </a:lnTo>
                    <a:cubicBezTo>
                      <a:pt x="891614" y="374776"/>
                      <a:pt x="634676" y="631714"/>
                      <a:pt x="309145" y="732964"/>
                    </a:cubicBezTo>
                    <a:lnTo>
                      <a:pt x="247347" y="748854"/>
                    </a:lnTo>
                    <a:lnTo>
                      <a:pt x="242617" y="730458"/>
                    </a:lnTo>
                    <a:cubicBezTo>
                      <a:pt x="202117" y="600246"/>
                      <a:pt x="136707" y="481008"/>
                      <a:pt x="51961" y="378319"/>
                    </a:cubicBezTo>
                    <a:lnTo>
                      <a:pt x="0" y="321148"/>
                    </a:lnTo>
                    <a:lnTo>
                      <a:pt x="15136" y="304493"/>
                    </a:lnTo>
                    <a:cubicBezTo>
                      <a:pt x="203268" y="116362"/>
                      <a:pt x="463169" y="0"/>
                      <a:pt x="75024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40FE268-BED0-4A5E-A3C1-5CD3E9B2F28E}"/>
                  </a:ext>
                </a:extLst>
              </p:cNvPr>
              <p:cNvSpPr/>
              <p:nvPr/>
            </p:nvSpPr>
            <p:spPr>
              <a:xfrm>
                <a:off x="2149559" y="4881851"/>
                <a:ext cx="578713" cy="1009207"/>
              </a:xfrm>
              <a:custGeom>
                <a:avLst/>
                <a:gdLst>
                  <a:gd name="connsiteX0" fmla="*/ 536704 w 578713"/>
                  <a:gd name="connsiteY0" fmla="*/ 0 h 1009207"/>
                  <a:gd name="connsiteX1" fmla="*/ 557592 w 578713"/>
                  <a:gd name="connsiteY1" fmla="*/ 81234 h 1009207"/>
                  <a:gd name="connsiteX2" fmla="*/ 578713 w 578713"/>
                  <a:gd name="connsiteY2" fmla="*/ 290750 h 1009207"/>
                  <a:gd name="connsiteX3" fmla="*/ 341318 w 578713"/>
                  <a:gd name="connsiteY3" fmla="*/ 952035 h 1009207"/>
                  <a:gd name="connsiteX4" fmla="*/ 289357 w 578713"/>
                  <a:gd name="connsiteY4" fmla="*/ 1009207 h 1009207"/>
                  <a:gd name="connsiteX5" fmla="*/ 237395 w 578713"/>
                  <a:gd name="connsiteY5" fmla="*/ 952035 h 1009207"/>
                  <a:gd name="connsiteX6" fmla="*/ 0 w 578713"/>
                  <a:gd name="connsiteY6" fmla="*/ 290750 h 1009207"/>
                  <a:gd name="connsiteX7" fmla="*/ 21121 w 578713"/>
                  <a:gd name="connsiteY7" fmla="*/ 81234 h 1009207"/>
                  <a:gd name="connsiteX8" fmla="*/ 42009 w 578713"/>
                  <a:gd name="connsiteY8" fmla="*/ 1 h 1009207"/>
                  <a:gd name="connsiteX9" fmla="*/ 79840 w 578713"/>
                  <a:gd name="connsiteY9" fmla="*/ 9728 h 1009207"/>
                  <a:gd name="connsiteX10" fmla="*/ 289356 w 578713"/>
                  <a:gd name="connsiteY10" fmla="*/ 30849 h 1009207"/>
                  <a:gd name="connsiteX11" fmla="*/ 498872 w 578713"/>
                  <a:gd name="connsiteY11" fmla="*/ 9728 h 1009207"/>
                  <a:gd name="connsiteX12" fmla="*/ 536704 w 578713"/>
                  <a:gd name="connsiteY12" fmla="*/ 0 h 1009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713" h="1009207">
                    <a:moveTo>
                      <a:pt x="536704" y="0"/>
                    </a:moveTo>
                    <a:lnTo>
                      <a:pt x="557592" y="81234"/>
                    </a:lnTo>
                    <a:cubicBezTo>
                      <a:pt x="571441" y="148910"/>
                      <a:pt x="578713" y="218981"/>
                      <a:pt x="578713" y="290750"/>
                    </a:cubicBezTo>
                    <a:cubicBezTo>
                      <a:pt x="578713" y="541944"/>
                      <a:pt x="489624" y="772330"/>
                      <a:pt x="341318" y="952035"/>
                    </a:cubicBezTo>
                    <a:lnTo>
                      <a:pt x="289357" y="1009207"/>
                    </a:lnTo>
                    <a:lnTo>
                      <a:pt x="237395" y="952035"/>
                    </a:lnTo>
                    <a:cubicBezTo>
                      <a:pt x="89090" y="772330"/>
                      <a:pt x="0" y="541944"/>
                      <a:pt x="0" y="290750"/>
                    </a:cubicBezTo>
                    <a:cubicBezTo>
                      <a:pt x="0" y="218981"/>
                      <a:pt x="7273" y="148910"/>
                      <a:pt x="21121" y="81234"/>
                    </a:cubicBezTo>
                    <a:lnTo>
                      <a:pt x="42009" y="1"/>
                    </a:lnTo>
                    <a:lnTo>
                      <a:pt x="79840" y="9728"/>
                    </a:lnTo>
                    <a:cubicBezTo>
                      <a:pt x="147515" y="23577"/>
                      <a:pt x="217587" y="30849"/>
                      <a:pt x="289356" y="30849"/>
                    </a:cubicBezTo>
                    <a:cubicBezTo>
                      <a:pt x="361126" y="30849"/>
                      <a:pt x="431197" y="23577"/>
                      <a:pt x="498872" y="9728"/>
                    </a:cubicBezTo>
                    <a:lnTo>
                      <a:pt x="536704" y="0"/>
                    </a:lnTo>
                    <a:close/>
                  </a:path>
                </a:pathLst>
              </a:custGeom>
              <a:solidFill>
                <a:srgbClr val="DBBB45">
                  <a:alpha val="49804"/>
                </a:srgb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BEB172A-0249-4FD2-AB79-8F5567C05DCD}"/>
                  </a:ext>
                </a:extLst>
              </p:cNvPr>
              <p:cNvSpPr/>
              <p:nvPr/>
            </p:nvSpPr>
            <p:spPr>
              <a:xfrm>
                <a:off x="1399310" y="2833492"/>
                <a:ext cx="2079208" cy="1620653"/>
              </a:xfrm>
              <a:custGeom>
                <a:avLst/>
                <a:gdLst>
                  <a:gd name="connsiteX0" fmla="*/ 1039604 w 2079208"/>
                  <a:gd name="connsiteY0" fmla="*/ 0 h 1620653"/>
                  <a:gd name="connsiteX1" fmla="*/ 2079208 w 2079208"/>
                  <a:gd name="connsiteY1" fmla="*/ 1039604 h 1620653"/>
                  <a:gd name="connsiteX2" fmla="*/ 2058087 w 2079208"/>
                  <a:gd name="connsiteY2" fmla="*/ 1249120 h 1620653"/>
                  <a:gd name="connsiteX3" fmla="*/ 2037199 w 2079208"/>
                  <a:gd name="connsiteY3" fmla="*/ 1330354 h 1620653"/>
                  <a:gd name="connsiteX4" fmla="*/ 1999368 w 2079208"/>
                  <a:gd name="connsiteY4" fmla="*/ 1320626 h 1620653"/>
                  <a:gd name="connsiteX5" fmla="*/ 1789852 w 2079208"/>
                  <a:gd name="connsiteY5" fmla="*/ 1299505 h 1620653"/>
                  <a:gd name="connsiteX6" fmla="*/ 1054741 w 2079208"/>
                  <a:gd name="connsiteY6" fmla="*/ 1603998 h 1620653"/>
                  <a:gd name="connsiteX7" fmla="*/ 1039605 w 2079208"/>
                  <a:gd name="connsiteY7" fmla="*/ 1620653 h 1620653"/>
                  <a:gd name="connsiteX8" fmla="*/ 1024468 w 2079208"/>
                  <a:gd name="connsiteY8" fmla="*/ 1603998 h 1620653"/>
                  <a:gd name="connsiteX9" fmla="*/ 289357 w 2079208"/>
                  <a:gd name="connsiteY9" fmla="*/ 1299505 h 1620653"/>
                  <a:gd name="connsiteX10" fmla="*/ 79841 w 2079208"/>
                  <a:gd name="connsiteY10" fmla="*/ 1320626 h 1620653"/>
                  <a:gd name="connsiteX11" fmla="*/ 42009 w 2079208"/>
                  <a:gd name="connsiteY11" fmla="*/ 1330354 h 1620653"/>
                  <a:gd name="connsiteX12" fmla="*/ 21121 w 2079208"/>
                  <a:gd name="connsiteY12" fmla="*/ 1249120 h 1620653"/>
                  <a:gd name="connsiteX13" fmla="*/ 0 w 2079208"/>
                  <a:gd name="connsiteY13" fmla="*/ 1039604 h 1620653"/>
                  <a:gd name="connsiteX14" fmla="*/ 1039604 w 2079208"/>
                  <a:gd name="connsiteY14" fmla="*/ 0 h 162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9208" h="1620653">
                    <a:moveTo>
                      <a:pt x="1039604" y="0"/>
                    </a:moveTo>
                    <a:cubicBezTo>
                      <a:pt x="1613761" y="0"/>
                      <a:pt x="2079208" y="465447"/>
                      <a:pt x="2079208" y="1039604"/>
                    </a:cubicBezTo>
                    <a:cubicBezTo>
                      <a:pt x="2079208" y="1111373"/>
                      <a:pt x="2071936" y="1181445"/>
                      <a:pt x="2058087" y="1249120"/>
                    </a:cubicBezTo>
                    <a:lnTo>
                      <a:pt x="2037199" y="1330354"/>
                    </a:lnTo>
                    <a:lnTo>
                      <a:pt x="1999368" y="1320626"/>
                    </a:lnTo>
                    <a:cubicBezTo>
                      <a:pt x="1931693" y="1306778"/>
                      <a:pt x="1861622" y="1299505"/>
                      <a:pt x="1789852" y="1299505"/>
                    </a:cubicBezTo>
                    <a:cubicBezTo>
                      <a:pt x="1502774" y="1299505"/>
                      <a:pt x="1242873" y="1415867"/>
                      <a:pt x="1054741" y="1603998"/>
                    </a:cubicBezTo>
                    <a:lnTo>
                      <a:pt x="1039605" y="1620653"/>
                    </a:lnTo>
                    <a:lnTo>
                      <a:pt x="1024468" y="1603998"/>
                    </a:lnTo>
                    <a:cubicBezTo>
                      <a:pt x="836337" y="1415867"/>
                      <a:pt x="576435" y="1299505"/>
                      <a:pt x="289357" y="1299505"/>
                    </a:cubicBezTo>
                    <a:cubicBezTo>
                      <a:pt x="217587" y="1299505"/>
                      <a:pt x="147516" y="1306778"/>
                      <a:pt x="79841" y="1320626"/>
                    </a:cubicBezTo>
                    <a:lnTo>
                      <a:pt x="42009" y="1330354"/>
                    </a:lnTo>
                    <a:lnTo>
                      <a:pt x="21121" y="1249120"/>
                    </a:lnTo>
                    <a:cubicBezTo>
                      <a:pt x="7273" y="1181445"/>
                      <a:pt x="0" y="1111373"/>
                      <a:pt x="0" y="1039604"/>
                    </a:cubicBezTo>
                    <a:cubicBezTo>
                      <a:pt x="0" y="465447"/>
                      <a:pt x="465447" y="0"/>
                      <a:pt x="1039604" y="0"/>
                    </a:cubicBezTo>
                    <a:close/>
                  </a:path>
                </a:pathLst>
              </a:custGeom>
              <a:solidFill>
                <a:srgbClr val="92D050">
                  <a:alpha val="50000"/>
                </a:srgb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C2762B4-2F4E-44E2-A39B-727B1242D306}"/>
                  </a:ext>
                </a:extLst>
              </p:cNvPr>
              <p:cNvSpPr/>
              <p:nvPr/>
            </p:nvSpPr>
            <p:spPr>
              <a:xfrm>
                <a:off x="2438916" y="4163846"/>
                <a:ext cx="1789851" cy="2048359"/>
              </a:xfrm>
              <a:custGeom>
                <a:avLst/>
                <a:gdLst>
                  <a:gd name="connsiteX0" fmla="*/ 997594 w 1789851"/>
                  <a:gd name="connsiteY0" fmla="*/ 0 h 2048359"/>
                  <a:gd name="connsiteX1" fmla="*/ 1059393 w 1789851"/>
                  <a:gd name="connsiteY1" fmla="*/ 15890 h 2048359"/>
                  <a:gd name="connsiteX2" fmla="*/ 1789851 w 1789851"/>
                  <a:gd name="connsiteY2" fmla="*/ 1008755 h 2048359"/>
                  <a:gd name="connsiteX3" fmla="*/ 750247 w 1789851"/>
                  <a:gd name="connsiteY3" fmla="*/ 2048359 h 2048359"/>
                  <a:gd name="connsiteX4" fmla="*/ 15136 w 1789851"/>
                  <a:gd name="connsiteY4" fmla="*/ 1743866 h 2048359"/>
                  <a:gd name="connsiteX5" fmla="*/ 0 w 1789851"/>
                  <a:gd name="connsiteY5" fmla="*/ 1727212 h 2048359"/>
                  <a:gd name="connsiteX6" fmla="*/ 51961 w 1789851"/>
                  <a:gd name="connsiteY6" fmla="*/ 1670040 h 2048359"/>
                  <a:gd name="connsiteX7" fmla="*/ 289356 w 1789851"/>
                  <a:gd name="connsiteY7" fmla="*/ 1008755 h 2048359"/>
                  <a:gd name="connsiteX8" fmla="*/ 268235 w 1789851"/>
                  <a:gd name="connsiteY8" fmla="*/ 799239 h 2048359"/>
                  <a:gd name="connsiteX9" fmla="*/ 247347 w 1789851"/>
                  <a:gd name="connsiteY9" fmla="*/ 718005 h 2048359"/>
                  <a:gd name="connsiteX10" fmla="*/ 309145 w 1789851"/>
                  <a:gd name="connsiteY10" fmla="*/ 702115 h 2048359"/>
                  <a:gd name="connsiteX11" fmla="*/ 992864 w 1789851"/>
                  <a:gd name="connsiteY11" fmla="*/ 18396 h 2048359"/>
                  <a:gd name="connsiteX12" fmla="*/ 997594 w 1789851"/>
                  <a:gd name="connsiteY12" fmla="*/ 0 h 204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9851" h="2048359">
                    <a:moveTo>
                      <a:pt x="997594" y="0"/>
                    </a:moveTo>
                    <a:lnTo>
                      <a:pt x="1059393" y="15890"/>
                    </a:lnTo>
                    <a:cubicBezTo>
                      <a:pt x="1482583" y="147516"/>
                      <a:pt x="1789851" y="542253"/>
                      <a:pt x="1789851" y="1008755"/>
                    </a:cubicBezTo>
                    <a:cubicBezTo>
                      <a:pt x="1789851" y="1582912"/>
                      <a:pt x="1324404" y="2048359"/>
                      <a:pt x="750247" y="2048359"/>
                    </a:cubicBezTo>
                    <a:cubicBezTo>
                      <a:pt x="463169" y="2048359"/>
                      <a:pt x="203268" y="1931997"/>
                      <a:pt x="15136" y="1743866"/>
                    </a:cubicBezTo>
                    <a:lnTo>
                      <a:pt x="0" y="1727212"/>
                    </a:lnTo>
                    <a:lnTo>
                      <a:pt x="51961" y="1670040"/>
                    </a:lnTo>
                    <a:cubicBezTo>
                      <a:pt x="200267" y="1490335"/>
                      <a:pt x="289356" y="1259949"/>
                      <a:pt x="289356" y="1008755"/>
                    </a:cubicBezTo>
                    <a:cubicBezTo>
                      <a:pt x="289356" y="936986"/>
                      <a:pt x="282084" y="866915"/>
                      <a:pt x="268235" y="799239"/>
                    </a:cubicBezTo>
                    <a:lnTo>
                      <a:pt x="247347" y="718005"/>
                    </a:lnTo>
                    <a:lnTo>
                      <a:pt x="309145" y="702115"/>
                    </a:lnTo>
                    <a:cubicBezTo>
                      <a:pt x="634676" y="600865"/>
                      <a:pt x="891614" y="343927"/>
                      <a:pt x="992864" y="18396"/>
                    </a:cubicBezTo>
                    <a:lnTo>
                      <a:pt x="997594" y="0"/>
                    </a:lnTo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B5B74B8-DF94-4B9C-BCB9-808AC8FAA805}"/>
                  </a:ext>
                </a:extLst>
              </p:cNvPr>
              <p:cNvSpPr/>
              <p:nvPr/>
            </p:nvSpPr>
            <p:spPr>
              <a:xfrm>
                <a:off x="649064" y="4163846"/>
                <a:ext cx="1789852" cy="2048359"/>
              </a:xfrm>
              <a:custGeom>
                <a:avLst/>
                <a:gdLst>
                  <a:gd name="connsiteX0" fmla="*/ 792256 w 1789852"/>
                  <a:gd name="connsiteY0" fmla="*/ 0 h 2048359"/>
                  <a:gd name="connsiteX1" fmla="*/ 796986 w 1789852"/>
                  <a:gd name="connsiteY1" fmla="*/ 18396 h 2048359"/>
                  <a:gd name="connsiteX2" fmla="*/ 1480705 w 1789852"/>
                  <a:gd name="connsiteY2" fmla="*/ 702115 h 2048359"/>
                  <a:gd name="connsiteX3" fmla="*/ 1542504 w 1789852"/>
                  <a:gd name="connsiteY3" fmla="*/ 718006 h 2048359"/>
                  <a:gd name="connsiteX4" fmla="*/ 1521616 w 1789852"/>
                  <a:gd name="connsiteY4" fmla="*/ 799239 h 2048359"/>
                  <a:gd name="connsiteX5" fmla="*/ 1500495 w 1789852"/>
                  <a:gd name="connsiteY5" fmla="*/ 1008755 h 2048359"/>
                  <a:gd name="connsiteX6" fmla="*/ 1737890 w 1789852"/>
                  <a:gd name="connsiteY6" fmla="*/ 1670040 h 2048359"/>
                  <a:gd name="connsiteX7" fmla="*/ 1789852 w 1789852"/>
                  <a:gd name="connsiteY7" fmla="*/ 1727212 h 2048359"/>
                  <a:gd name="connsiteX8" fmla="*/ 1774715 w 1789852"/>
                  <a:gd name="connsiteY8" fmla="*/ 1743866 h 2048359"/>
                  <a:gd name="connsiteX9" fmla="*/ 1039604 w 1789852"/>
                  <a:gd name="connsiteY9" fmla="*/ 2048359 h 2048359"/>
                  <a:gd name="connsiteX10" fmla="*/ 0 w 1789852"/>
                  <a:gd name="connsiteY10" fmla="*/ 1008755 h 2048359"/>
                  <a:gd name="connsiteX11" fmla="*/ 730458 w 1789852"/>
                  <a:gd name="connsiteY11" fmla="*/ 15890 h 2048359"/>
                  <a:gd name="connsiteX12" fmla="*/ 792256 w 1789852"/>
                  <a:gd name="connsiteY12" fmla="*/ 0 h 204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9852" h="2048359">
                    <a:moveTo>
                      <a:pt x="792256" y="0"/>
                    </a:moveTo>
                    <a:lnTo>
                      <a:pt x="796986" y="18396"/>
                    </a:lnTo>
                    <a:cubicBezTo>
                      <a:pt x="898236" y="343927"/>
                      <a:pt x="1155174" y="600865"/>
                      <a:pt x="1480705" y="702115"/>
                    </a:cubicBezTo>
                    <a:lnTo>
                      <a:pt x="1542504" y="718006"/>
                    </a:lnTo>
                    <a:lnTo>
                      <a:pt x="1521616" y="799239"/>
                    </a:lnTo>
                    <a:cubicBezTo>
                      <a:pt x="1507768" y="866915"/>
                      <a:pt x="1500495" y="936986"/>
                      <a:pt x="1500495" y="1008755"/>
                    </a:cubicBezTo>
                    <a:cubicBezTo>
                      <a:pt x="1500495" y="1259949"/>
                      <a:pt x="1589585" y="1490335"/>
                      <a:pt x="1737890" y="1670040"/>
                    </a:cubicBezTo>
                    <a:lnTo>
                      <a:pt x="1789852" y="1727212"/>
                    </a:lnTo>
                    <a:lnTo>
                      <a:pt x="1774715" y="1743866"/>
                    </a:lnTo>
                    <a:cubicBezTo>
                      <a:pt x="1586584" y="1931997"/>
                      <a:pt x="1326682" y="2048359"/>
                      <a:pt x="1039604" y="2048359"/>
                    </a:cubicBezTo>
                    <a:cubicBezTo>
                      <a:pt x="465447" y="2048359"/>
                      <a:pt x="0" y="1582912"/>
                      <a:pt x="0" y="1008755"/>
                    </a:cubicBezTo>
                    <a:cubicBezTo>
                      <a:pt x="0" y="542253"/>
                      <a:pt x="307268" y="147516"/>
                      <a:pt x="730458" y="15890"/>
                    </a:cubicBezTo>
                    <a:lnTo>
                      <a:pt x="792256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720A495-65AE-40D3-8B79-6BBC1DD3F28D}"/>
                  </a:ext>
                </a:extLst>
              </p:cNvPr>
              <p:cNvSpPr/>
              <p:nvPr/>
            </p:nvSpPr>
            <p:spPr>
              <a:xfrm>
                <a:off x="2191568" y="4454145"/>
                <a:ext cx="494695" cy="458555"/>
              </a:xfrm>
              <a:custGeom>
                <a:avLst/>
                <a:gdLst>
                  <a:gd name="connsiteX0" fmla="*/ 247348 w 494695"/>
                  <a:gd name="connsiteY0" fmla="*/ 0 h 458555"/>
                  <a:gd name="connsiteX1" fmla="*/ 299309 w 494695"/>
                  <a:gd name="connsiteY1" fmla="*/ 57171 h 458555"/>
                  <a:gd name="connsiteX2" fmla="*/ 489965 w 494695"/>
                  <a:gd name="connsiteY2" fmla="*/ 409310 h 458555"/>
                  <a:gd name="connsiteX3" fmla="*/ 494695 w 494695"/>
                  <a:gd name="connsiteY3" fmla="*/ 427706 h 458555"/>
                  <a:gd name="connsiteX4" fmla="*/ 456863 w 494695"/>
                  <a:gd name="connsiteY4" fmla="*/ 437434 h 458555"/>
                  <a:gd name="connsiteX5" fmla="*/ 247347 w 494695"/>
                  <a:gd name="connsiteY5" fmla="*/ 458555 h 458555"/>
                  <a:gd name="connsiteX6" fmla="*/ 37831 w 494695"/>
                  <a:gd name="connsiteY6" fmla="*/ 437434 h 458555"/>
                  <a:gd name="connsiteX7" fmla="*/ 0 w 494695"/>
                  <a:gd name="connsiteY7" fmla="*/ 427707 h 458555"/>
                  <a:gd name="connsiteX8" fmla="*/ 4730 w 494695"/>
                  <a:gd name="connsiteY8" fmla="*/ 409310 h 458555"/>
                  <a:gd name="connsiteX9" fmla="*/ 195386 w 494695"/>
                  <a:gd name="connsiteY9" fmla="*/ 57171 h 458555"/>
                  <a:gd name="connsiteX10" fmla="*/ 247348 w 494695"/>
                  <a:gd name="connsiteY10" fmla="*/ 0 h 45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4695" h="458555">
                    <a:moveTo>
                      <a:pt x="247348" y="0"/>
                    </a:moveTo>
                    <a:lnTo>
                      <a:pt x="299309" y="57171"/>
                    </a:lnTo>
                    <a:cubicBezTo>
                      <a:pt x="384055" y="159860"/>
                      <a:pt x="449465" y="279098"/>
                      <a:pt x="489965" y="409310"/>
                    </a:cubicBezTo>
                    <a:lnTo>
                      <a:pt x="494695" y="427706"/>
                    </a:lnTo>
                    <a:lnTo>
                      <a:pt x="456863" y="437434"/>
                    </a:lnTo>
                    <a:cubicBezTo>
                      <a:pt x="389188" y="451283"/>
                      <a:pt x="319117" y="458555"/>
                      <a:pt x="247347" y="458555"/>
                    </a:cubicBezTo>
                    <a:cubicBezTo>
                      <a:pt x="175578" y="458555"/>
                      <a:pt x="105506" y="451283"/>
                      <a:pt x="37831" y="437434"/>
                    </a:cubicBezTo>
                    <a:lnTo>
                      <a:pt x="0" y="427707"/>
                    </a:lnTo>
                    <a:lnTo>
                      <a:pt x="4730" y="409310"/>
                    </a:lnTo>
                    <a:cubicBezTo>
                      <a:pt x="45230" y="279098"/>
                      <a:pt x="110640" y="159860"/>
                      <a:pt x="195386" y="57171"/>
                    </a:cubicBezTo>
                    <a:lnTo>
                      <a:pt x="247348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0000"/>
                </a:scheme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4F8DCB-16B2-4E77-9D53-DB4ACC10E531}"/>
                </a:ext>
              </a:extLst>
            </p:cNvPr>
            <p:cNvSpPr txBox="1"/>
            <p:nvPr/>
          </p:nvSpPr>
          <p:spPr>
            <a:xfrm>
              <a:off x="1192263" y="3313821"/>
              <a:ext cx="1888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Problem Specific Modeling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141FB17-FF4C-4CA6-9763-23283FD65C08}"/>
                </a:ext>
              </a:extLst>
            </p:cNvPr>
            <p:cNvSpPr txBox="1"/>
            <p:nvPr/>
          </p:nvSpPr>
          <p:spPr>
            <a:xfrm>
              <a:off x="412663" y="4969660"/>
              <a:ext cx="1434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Computer Science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A23EBB-6EAD-4E5A-844B-1BF9C481EB33}"/>
                </a:ext>
              </a:extLst>
            </p:cNvPr>
            <p:cNvSpPr txBox="1"/>
            <p:nvPr/>
          </p:nvSpPr>
          <p:spPr>
            <a:xfrm>
              <a:off x="2423656" y="4979560"/>
              <a:ext cx="1434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Numerical Methods</a:t>
              </a:r>
            </a:p>
          </p:txBody>
        </p:sp>
        <p:sp>
          <p:nvSpPr>
            <p:cNvPr id="42" name="Speech Bubble: Rectangle 41">
              <a:extLst>
                <a:ext uri="{FF2B5EF4-FFF2-40B4-BE49-F238E27FC236}">
                  <a16:creationId xmlns:a16="http://schemas.microsoft.com/office/drawing/2014/main" id="{48E35C6C-6DC3-40FF-BF3E-829072E14195}"/>
                </a:ext>
              </a:extLst>
            </p:cNvPr>
            <p:cNvSpPr/>
            <p:nvPr/>
          </p:nvSpPr>
          <p:spPr>
            <a:xfrm>
              <a:off x="3271471" y="3412005"/>
              <a:ext cx="1443195" cy="584775"/>
            </a:xfrm>
            <a:prstGeom prst="wedgeRectCallout">
              <a:avLst>
                <a:gd name="adj1" fmla="val -129385"/>
                <a:gd name="adj2" fmla="val 168577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+mj-lt"/>
                  <a:cs typeface="Consolas" panose="020B0609020204030204" pitchFamily="49" charset="0"/>
                </a:rPr>
                <a:t>Scientific Computing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29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2A74-FA03-4E63-AB15-410AB54E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Scientific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EAA3-2CF1-4304-AF27-6012D1F8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Computing is nowadays:</a:t>
            </a:r>
          </a:p>
          <a:p>
            <a:pPr lvl="1"/>
            <a:r>
              <a:rPr lang="en-US" dirty="0"/>
              <a:t>The “third pillar of science”, in addition to theoretical analysis and experiments for scientific discovery.</a:t>
            </a:r>
          </a:p>
          <a:p>
            <a:r>
              <a:rPr lang="en-US" dirty="0"/>
              <a:t>Sometimes other means are:</a:t>
            </a:r>
          </a:p>
          <a:p>
            <a:pPr lvl="1"/>
            <a:r>
              <a:rPr lang="en-US" dirty="0"/>
              <a:t>Impossible</a:t>
            </a:r>
          </a:p>
          <a:p>
            <a:pPr lvl="1"/>
            <a:r>
              <a:rPr lang="en-US" dirty="0"/>
              <a:t>Costly (time and money)</a:t>
            </a:r>
          </a:p>
          <a:p>
            <a:pPr lvl="1"/>
            <a:r>
              <a:rPr lang="en-US" dirty="0"/>
              <a:t>Dangerous or undesirable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0C370-0E34-4959-B029-1785861A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28D1-9778-403E-BA88-3383AA45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692CE-ABEA-426F-B5FA-5023F3B5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1EC63-FB46-436D-B899-60B501C1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9" y="3866230"/>
            <a:ext cx="2038728" cy="2463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F2F271-A215-426E-9DB3-4DC1BA6D78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2602"/>
          <a:stretch/>
        </p:blipFill>
        <p:spPr>
          <a:xfrm>
            <a:off x="2627783" y="3872290"/>
            <a:ext cx="3145433" cy="2365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1A237-20A6-44C7-BA40-258A3F70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3855926"/>
            <a:ext cx="22002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89CD-071E-4E76-85BC-F4A00193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Conduct Scientific Computing?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364E-BE56-41FE-9A06-EDDB69EBB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theory and algorithm</a:t>
            </a:r>
          </a:p>
          <a:p>
            <a:pPr lvl="1"/>
            <a:r>
              <a:rPr lang="en-US" dirty="0"/>
              <a:t>From your own study/research background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General purpose</a:t>
            </a:r>
          </a:p>
          <a:p>
            <a:pPr lvl="2"/>
            <a:r>
              <a:rPr lang="en-US" dirty="0"/>
              <a:t>Excel</a:t>
            </a:r>
          </a:p>
          <a:p>
            <a:pPr lvl="2"/>
            <a:r>
              <a:rPr lang="en-US" dirty="0" err="1"/>
              <a:t>Matlab</a:t>
            </a:r>
            <a:endParaRPr lang="en-US" dirty="0"/>
          </a:p>
          <a:p>
            <a:pPr lvl="2"/>
            <a:r>
              <a:rPr lang="en-US" b="1" dirty="0">
                <a:solidFill>
                  <a:srgbClr val="0000FF"/>
                </a:solidFill>
              </a:rPr>
              <a:t>Python/R</a:t>
            </a:r>
            <a:r>
              <a:rPr lang="en-US" dirty="0"/>
              <a:t>/Perl/C/Fortran, etc.</a:t>
            </a:r>
          </a:p>
          <a:p>
            <a:pPr lvl="1"/>
            <a:r>
              <a:rPr lang="en-US" dirty="0"/>
              <a:t>Dedicated software, such as:</a:t>
            </a:r>
          </a:p>
          <a:p>
            <a:pPr lvl="2"/>
            <a:r>
              <a:rPr lang="en-US" dirty="0"/>
              <a:t>Ansys (CFD, Structural/Solid Mechanics/Electronics)</a:t>
            </a:r>
          </a:p>
          <a:p>
            <a:pPr lvl="2"/>
            <a:r>
              <a:rPr lang="en-US" dirty="0" err="1"/>
              <a:t>Lammps</a:t>
            </a:r>
            <a:r>
              <a:rPr lang="en-US" dirty="0"/>
              <a:t>/</a:t>
            </a:r>
            <a:r>
              <a:rPr lang="en-US" dirty="0" err="1"/>
              <a:t>Gromacs</a:t>
            </a:r>
            <a:r>
              <a:rPr lang="en-US" dirty="0"/>
              <a:t>/Amber (Molecular Dynamics)</a:t>
            </a:r>
          </a:p>
          <a:p>
            <a:pPr lvl="1"/>
            <a:r>
              <a:rPr lang="en-US" dirty="0"/>
              <a:t>Most cases, we need both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Your laptop/desktop/lab server</a:t>
            </a:r>
          </a:p>
          <a:p>
            <a:pPr lvl="1"/>
            <a:r>
              <a:rPr lang="en-US" dirty="0"/>
              <a:t>Cloud Computing </a:t>
            </a:r>
          </a:p>
          <a:p>
            <a:pPr lvl="2"/>
            <a:r>
              <a:rPr lang="en-US" dirty="0"/>
              <a:t>Will be used in this bootcamp</a:t>
            </a:r>
          </a:p>
          <a:p>
            <a:pPr lvl="1"/>
            <a:r>
              <a:rPr lang="en-US" dirty="0"/>
              <a:t>Supercomputers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6DFF-2C30-43FC-864F-05971C0E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D282-C0CE-4AC4-A21F-C1DA693C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C4A7-9A02-4B58-B4E8-AF776503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E670AB18-0F45-462C-A32B-2073A3D91A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5856" y="5245695"/>
            <a:ext cx="360041" cy="36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36A42E-C87D-4F96-B7A7-F3581A012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197" y="1111033"/>
            <a:ext cx="2668343" cy="2339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25E5C4-6025-4210-89EA-C055B1D6E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389" y="4293332"/>
            <a:ext cx="999823" cy="2012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A43689-8C64-41E6-8656-DE84FE18AE97}"/>
              </a:ext>
            </a:extLst>
          </p:cNvPr>
          <p:cNvSpPr txBox="1"/>
          <p:nvPr/>
        </p:nvSpPr>
        <p:spPr>
          <a:xfrm>
            <a:off x="6714166" y="4107718"/>
            <a:ext cx="21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LONI QB3 cluster</a:t>
            </a:r>
          </a:p>
        </p:txBody>
      </p:sp>
      <p:pic>
        <p:nvPicPr>
          <p:cNvPr id="1026" name="Picture 2" descr="HPC Gallery">
            <a:extLst>
              <a:ext uri="{FF2B5EF4-FFF2-40B4-BE49-F238E27FC236}">
                <a16:creationId xmlns:a16="http://schemas.microsoft.com/office/drawing/2014/main" id="{FC83CC7C-9D20-4127-9573-E874AF57C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156" y="4646358"/>
            <a:ext cx="1817559" cy="130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3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BB9D-BC14-4047-AB78-E2C76254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This Bootcamp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BCE4-03F7-4853-AFFD-893F1548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24745"/>
            <a:ext cx="8229600" cy="4032447"/>
          </a:xfrm>
        </p:spPr>
        <p:txBody>
          <a:bodyPr/>
          <a:lstStyle/>
          <a:p>
            <a:r>
              <a:rPr lang="en-US" altLang="zh-CN" dirty="0"/>
              <a:t>U</a:t>
            </a:r>
            <a:r>
              <a:rPr lang="en-US" dirty="0"/>
              <a:t>nderstand the basic usage of popular scientific computing programming tools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One application of the programming tools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B08A-0211-4C4E-8C2D-45932607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A1BD-6BC1-407A-B584-4A0F8617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4151-4092-488D-8112-4A063B93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1026" name="Picture 2" descr="Logo, python icon">
            <a:extLst>
              <a:ext uri="{FF2B5EF4-FFF2-40B4-BE49-F238E27FC236}">
                <a16:creationId xmlns:a16="http://schemas.microsoft.com/office/drawing/2014/main" id="{67B85CB4-A0DE-4326-843C-C4078C54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7859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id="{C0A905CB-D3A8-41D8-BBB4-4522FC0DD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0" t="50944" r="9988" b="25472"/>
          <a:stretch/>
        </p:blipFill>
        <p:spPr bwMode="auto">
          <a:xfrm>
            <a:off x="4680012" y="5113042"/>
            <a:ext cx="1613350" cy="12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ADC254-86FC-4FA3-96C1-2373C682220D}"/>
              </a:ext>
            </a:extLst>
          </p:cNvPr>
          <p:cNvSpPr txBox="1"/>
          <p:nvPr/>
        </p:nvSpPr>
        <p:spPr>
          <a:xfrm>
            <a:off x="2771800" y="207420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717CA-8923-46A4-869D-D2F2D24F0B0F}"/>
              </a:ext>
            </a:extLst>
          </p:cNvPr>
          <p:cNvSpPr txBox="1"/>
          <p:nvPr/>
        </p:nvSpPr>
        <p:spPr>
          <a:xfrm>
            <a:off x="1835696" y="5417327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6563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2DD4-A69B-44E2-B0CF-7BC5CA7F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52FE-2928-43A2-9811-CBEEFD19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Day 1</a:t>
            </a:r>
          </a:p>
          <a:p>
            <a:pPr lvl="1"/>
            <a:r>
              <a:rPr lang="en-US" dirty="0">
                <a:ea typeface="+mn-lt"/>
                <a:cs typeface="+mn-lt"/>
              </a:rPr>
              <a:t>Introduction to Python</a:t>
            </a:r>
          </a:p>
          <a:p>
            <a:pPr lvl="1"/>
            <a:r>
              <a:rPr lang="en-US" dirty="0">
                <a:ea typeface="+mn-lt"/>
                <a:cs typeface="+mn-lt"/>
              </a:rPr>
              <a:t>Intermediate Python (NumPy)</a:t>
            </a: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Day 2</a:t>
            </a:r>
          </a:p>
          <a:p>
            <a:pPr lvl="1"/>
            <a:r>
              <a:rPr lang="en-US" dirty="0">
                <a:ea typeface="+mn-lt"/>
                <a:cs typeface="+mn-lt"/>
              </a:rPr>
              <a:t>HPC User Env 1 + OOD</a:t>
            </a:r>
            <a:endParaRPr lang="en-US" dirty="0">
              <a:cs typeface="Arial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Introduction to Deep Learning</a:t>
            </a:r>
          </a:p>
          <a:p>
            <a:r>
              <a:rPr lang="en-US" b="1" dirty="0">
                <a:ea typeface="+mn-lt"/>
                <a:cs typeface="+mn-lt"/>
              </a:rPr>
              <a:t>Our source code repository:</a:t>
            </a:r>
            <a:endParaRPr lang="en-US" b="0" dirty="0">
              <a:ea typeface="+mn-lt"/>
              <a:cs typeface="+mn-lt"/>
            </a:endParaRPr>
          </a:p>
          <a:p>
            <a:pPr lvl="1"/>
            <a:r>
              <a:rPr lang="en-US" dirty="0">
                <a:cs typeface="Arial"/>
                <a:hlinkClick r:id="rId2"/>
              </a:rPr>
              <a:t>https://github.com/lsuhpchelp/lbrnworkshop/tree/main/2023</a:t>
            </a:r>
            <a:endParaRPr lang="en-US" dirty="0">
              <a:cs typeface="Arial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Computing Environment:</a:t>
            </a:r>
            <a:endParaRPr lang="en-US" b="0" dirty="0">
              <a:ea typeface="+mn-lt"/>
              <a:cs typeface="+mn-lt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Google </a:t>
            </a:r>
            <a:r>
              <a:rPr lang="en-US" b="1" dirty="0" err="1">
                <a:ea typeface="+mn-lt"/>
                <a:cs typeface="+mn-lt"/>
              </a:rPr>
              <a:t>Colab</a:t>
            </a:r>
            <a:endParaRPr lang="en-US" dirty="0" err="1">
              <a:ea typeface="+mn-lt"/>
              <a:cs typeface="+mn-lt"/>
            </a:endParaRPr>
          </a:p>
          <a:p>
            <a:pPr lvl="2"/>
            <a:r>
              <a:rPr lang="en-US" b="1" dirty="0">
                <a:ea typeface="+mn-lt"/>
                <a:cs typeface="+mn-lt"/>
              </a:rPr>
              <a:t>See </a:t>
            </a:r>
            <a:r>
              <a:rPr lang="en-US" dirty="0">
                <a:cs typeface="Arial"/>
              </a:rPr>
              <a:t>https://colab.research.google.com/notebooks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45BA-DA56-4A80-815C-4444DF21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B81F-C555-4699-A201-1AB436BC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8002-D370-4800-9348-D7BF21DB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097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1D7A-27F1-4CF2-B9EF-9356B285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61CD-0AA3-4FA9-84E4-CEBB15A5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r>
              <a:rPr lang="en-US" dirty="0"/>
              <a:t>, or "</a:t>
            </a:r>
            <a:r>
              <a:rPr lang="en-US" dirty="0" err="1"/>
              <a:t>Colab</a:t>
            </a:r>
            <a:r>
              <a:rPr lang="en-US" dirty="0"/>
              <a:t>" for short, allows you to write and execute Python (or R) in your browser, with</a:t>
            </a:r>
          </a:p>
          <a:p>
            <a:pPr lvl="1"/>
            <a:r>
              <a:rPr lang="en-US" dirty="0"/>
              <a:t>Zero configuration required</a:t>
            </a:r>
          </a:p>
          <a:p>
            <a:pPr lvl="1"/>
            <a:r>
              <a:rPr lang="en-US" dirty="0"/>
              <a:t>Free access to GPUs</a:t>
            </a:r>
          </a:p>
          <a:p>
            <a:pPr lvl="1"/>
            <a:r>
              <a:rPr lang="en-US" dirty="0"/>
              <a:t>Easy sharing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Allows you to focus on learning the Python (or R) language itself instead of working on installing and configuring a programming environment.</a:t>
            </a:r>
          </a:p>
          <a:p>
            <a:pPr lvl="1"/>
            <a:endParaRPr lang="en-US" dirty="0"/>
          </a:p>
          <a:p>
            <a:pPr lvl="1"/>
            <a:r>
              <a:rPr lang="en-US" altLang="zh-CN" dirty="0"/>
              <a:t>Ref: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https://colab.research.google.com/notebooks/intro.ipynb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56A6-B8F9-4E93-9245-1B26D3FD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ACF1-5E84-4A10-9926-98CDA9B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6656-B178-44AE-831D-4043EAC1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391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CD45-4DD5-451F-9391-3CF7885C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Colab</a:t>
            </a:r>
            <a:r>
              <a:rPr lang="en-US" dirty="0"/>
              <a:t> Notebook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BD58-8190-406C-8E10-D7DCBF21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en-US" dirty="0"/>
              <a:t>Open the below link:</a:t>
            </a:r>
          </a:p>
          <a:p>
            <a:pPr lvl="1"/>
            <a:r>
              <a:rPr lang="en-US" dirty="0">
                <a:hlinkClick r:id="rId3"/>
              </a:rPr>
              <a:t>https://github.com/lsuhpchelp/lbrnworkshop/blob/main/2023/day1/1.morning/Python101.ipynb</a:t>
            </a:r>
            <a:endParaRPr lang="en-US" dirty="0"/>
          </a:p>
          <a:p>
            <a:pPr lvl="1"/>
            <a:r>
              <a:rPr lang="en-US" dirty="0"/>
              <a:t>Or navigate yourself in the </a:t>
            </a:r>
            <a:r>
              <a:rPr lang="en-US" dirty="0" err="1"/>
              <a:t>github</a:t>
            </a:r>
            <a:r>
              <a:rPr lang="en-US" dirty="0"/>
              <a:t> repo:</a:t>
            </a:r>
            <a:endParaRPr lang="en-US" dirty="0">
              <a:hlinkClick r:id="rId4"/>
            </a:endParaRPr>
          </a:p>
          <a:p>
            <a:pPr lvl="2"/>
            <a:r>
              <a:rPr lang="en-US" dirty="0">
                <a:hlinkClick r:id="rId5"/>
              </a:rPr>
              <a:t>https://github.com/lsuhpchelp/lbrnworkshop/tree/main/2023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Select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day1 &gt; 1.morning &gt;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Python101.ipynb</a:t>
            </a:r>
            <a:r>
              <a:rPr lang="sv-SE" dirty="0">
                <a:latin typeface="Consolas" panose="020B0609020204030204" pitchFamily="49" charset="0"/>
                <a:hlinkClick r:id="rId4"/>
              </a:rPr>
              <a:t>”</a:t>
            </a:r>
            <a:endParaRPr lang="sv-SE" dirty="0">
              <a:latin typeface="Consolas" panose="020B0609020204030204" pitchFamily="49" charset="0"/>
            </a:endParaRPr>
          </a:p>
          <a:p>
            <a:pPr lvl="2"/>
            <a:endParaRPr lang="sv-SE" dirty="0">
              <a:latin typeface="Consolas" panose="020B0609020204030204" pitchFamily="49" charset="0"/>
              <a:hlinkClick r:id="rId4"/>
            </a:endParaRPr>
          </a:p>
          <a:p>
            <a:pPr lvl="2"/>
            <a:endParaRPr lang="en-US" dirty="0">
              <a:latin typeface="Consolas" panose="020B0609020204030204" pitchFamily="49" charset="0"/>
              <a:hlinkClick r:id="rId4"/>
            </a:endParaRPr>
          </a:p>
          <a:p>
            <a:r>
              <a:rPr lang="en-US" dirty="0"/>
              <a:t>Click the “Open in </a:t>
            </a:r>
            <a:r>
              <a:rPr lang="en-US" dirty="0" err="1"/>
              <a:t>Colab</a:t>
            </a:r>
            <a:r>
              <a:rPr lang="en-US" dirty="0"/>
              <a:t>” link: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B389E-E6DC-473E-8A76-7A89BE88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64A7-21E6-4836-AB45-14D23D69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4541-914C-4A76-82AC-1D7470AD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EE349-3B56-4DA8-8B94-A2B90ED90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864" y="3933056"/>
            <a:ext cx="1944216" cy="3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6938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wrap="square">
        <a:spAutoFit/>
      </a:bodyPr>
      <a:lstStyle>
        <a:defPPr>
          <a:defRPr sz="1600" dirty="0">
            <a:solidFill>
              <a:srgbClr val="804000"/>
            </a:solidFill>
            <a:highlight>
              <a:srgbClr val="FFFFFF"/>
            </a:highlight>
            <a:latin typeface="Consolas" panose="020B0609020204030204" pitchFamily="49" charset="0"/>
            <a:cs typeface="Consolas" panose="020B0609020204030204" pitchFamily="49" charset="0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8833</TotalTime>
  <Words>617</Words>
  <Application>Microsoft Office PowerPoint</Application>
  <PresentationFormat>On-screen Show (4:3)</PresentationFormat>
  <Paragraphs>125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默认设计模板</vt:lpstr>
      <vt:lpstr>6th LBRN Data &amp; Protein Science Bootcamps   Overview</vt:lpstr>
      <vt:lpstr>Outline</vt:lpstr>
      <vt:lpstr>What is Scientific Computing?</vt:lpstr>
      <vt:lpstr>Why Scientific Computing?</vt:lpstr>
      <vt:lpstr>How to Conduct Scientific Computing? </vt:lpstr>
      <vt:lpstr>In This Bootcamp</vt:lpstr>
      <vt:lpstr>Agenda</vt:lpstr>
      <vt:lpstr>Google Colaboratory</vt:lpstr>
      <vt:lpstr>Open Colab Notebook from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LBRN-LONI Scientific Computing Bootcamp  Introduction to Scientific Computing</dc:title>
  <dc:creator>Feng Chen</dc:creator>
  <cp:lastModifiedBy>Jason Li</cp:lastModifiedBy>
  <cp:revision>103</cp:revision>
  <dcterms:created xsi:type="dcterms:W3CDTF">2020-05-27T20:24:46Z</dcterms:created>
  <dcterms:modified xsi:type="dcterms:W3CDTF">2023-07-31T01:19:46Z</dcterms:modified>
</cp:coreProperties>
</file>