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9" r:id="rId4"/>
    <p:sldId id="273" r:id="rId5"/>
    <p:sldId id="278" r:id="rId6"/>
    <p:sldId id="262" r:id="rId7"/>
    <p:sldId id="277" r:id="rId8"/>
    <p:sldId id="276" r:id="rId9"/>
    <p:sldId id="275" r:id="rId10"/>
    <p:sldId id="272" r:id="rId11"/>
    <p:sldId id="264" r:id="rId12"/>
    <p:sldId id="27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AndOverview" id="{3298B1BE-2FC5-4F6D-B3F8-688445E0C71E}">
          <p14:sldIdLst>
            <p14:sldId id="256"/>
            <p14:sldId id="258"/>
            <p14:sldId id="279"/>
            <p14:sldId id="273"/>
            <p14:sldId id="278"/>
            <p14:sldId id="262"/>
            <p14:sldId id="277"/>
            <p14:sldId id="276"/>
            <p14:sldId id="275"/>
            <p14:sldId id="272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hen" initials="f" lastIdx="1" clrIdx="0"/>
  <p:cmAuthor id="1" name="fchen14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00FF"/>
    <a:srgbClr val="008000"/>
    <a:srgbClr val="FF00FF"/>
    <a:srgbClr val="F2B800"/>
    <a:srgbClr val="74BC00"/>
    <a:srgbClr val="5D2884"/>
    <a:srgbClr val="FFFF99"/>
    <a:srgbClr val="325000"/>
    <a:srgbClr val="8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45D45-B7F4-4032-8814-07B4BFCF1FB7}" v="158" dt="2020-05-20T17:24:50.053"/>
    <p1510:client id="{5E2E87F5-3B2F-4A35-9B97-A7C684728E1F}" v="102" dt="2020-09-29T17:57:11.591"/>
    <p1510:client id="{6A1A95F1-B188-4B6E-A549-CE6090FDF3AB}" v="216" dt="2020-09-29T20:01:13.808"/>
    <p1510:client id="{6C8FF8B8-309B-4124-B013-BCFF954F09C0}" v="8" dt="2020-05-20T16:26:47.116"/>
    <p1510:client id="{770C78FE-EDFE-4FA2-AC71-573AD75BE26D}" v="414" dt="2020-10-01T14:45:42.418"/>
    <p1510:client id="{81760805-147C-40DF-A307-56203272587D}" v="101" dt="2020-09-30T19:29:52.756"/>
    <p1510:client id="{8CF50EEF-3307-419A-A3FD-D46BCF44CCB4}" v="5" dt="2020-05-20T15:53:49.016"/>
    <p1510:client id="{AED1407A-0A55-4542-88BE-82E7EAC43281}" v="1026" dt="2020-09-28T18:09:45.949"/>
    <p1510:client id="{C023648A-51D3-49AE-A44B-1543195D7EAC}" v="401" dt="2020-09-29T17:45:54.301"/>
    <p1510:client id="{C4130BBD-0EA1-4E92-B89A-79055CFBA0C8}" v="92" dt="2020-09-29T19:14:31.618"/>
    <p1510:client id="{DD0A376B-329C-4081-8E51-791D1DB72571}" v="4040" dt="2020-09-28T22:37:49.972"/>
    <p1510:client id="{FEA74740-464D-49C2-8035-FB666B3CCE33}" v="756" dt="2020-09-29T18:50:14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0" autoAdjust="0"/>
    <p:restoredTop sz="87588" autoAdjust="0"/>
  </p:normalViewPr>
  <p:slideViewPr>
    <p:cSldViewPr>
      <p:cViewPr varScale="1">
        <p:scale>
          <a:sx n="75" d="100"/>
          <a:sy n="75" d="100"/>
        </p:scale>
        <p:origin x="14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8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Byerly" userId="GmuCW7iH0Bjhtj354D0GgFrPspcRWwM6+DdwFQUe8/k=" providerId="None" clId="Web-{C023648A-51D3-49AE-A44B-1543195D7EAC}"/>
    <pc:docChg chg="modSld">
      <pc:chgData name="Zach Byerly" userId="GmuCW7iH0Bjhtj354D0GgFrPspcRWwM6+DdwFQUe8/k=" providerId="None" clId="Web-{C023648A-51D3-49AE-A44B-1543195D7EAC}" dt="2020-09-29T17:45:54.301" v="385" actId="1076"/>
      <pc:docMkLst>
        <pc:docMk/>
      </pc:docMkLst>
      <pc:sldChg chg="modSp">
        <pc:chgData name="Zach Byerly" userId="GmuCW7iH0Bjhtj354D0GgFrPspcRWwM6+DdwFQUe8/k=" providerId="None" clId="Web-{C023648A-51D3-49AE-A44B-1543195D7EAC}" dt="2020-09-29T17:16:25.064" v="6" actId="20577"/>
        <pc:sldMkLst>
          <pc:docMk/>
          <pc:sldMk cId="1225154671" sldId="262"/>
        </pc:sldMkLst>
        <pc:spChg chg="mod">
          <ac:chgData name="Zach Byerly" userId="GmuCW7iH0Bjhtj354D0GgFrPspcRWwM6+DdwFQUe8/k=" providerId="None" clId="Web-{C023648A-51D3-49AE-A44B-1543195D7EAC}" dt="2020-09-29T17:16:25.064" v="6" actId="20577"/>
          <ac:spMkLst>
            <pc:docMk/>
            <pc:sldMk cId="1225154671" sldId="262"/>
            <ac:spMk id="7" creationId="{5E99D156-A30D-4A7C-B550-2A36F8102BDA}"/>
          </ac:spMkLst>
        </pc:spChg>
      </pc:sldChg>
      <pc:sldChg chg="addSp delSp modSp">
        <pc:chgData name="Zach Byerly" userId="GmuCW7iH0Bjhtj354D0GgFrPspcRWwM6+DdwFQUe8/k=" providerId="None" clId="Web-{C023648A-51D3-49AE-A44B-1543195D7EAC}" dt="2020-09-29T17:29:14.976" v="139" actId="20577"/>
        <pc:sldMkLst>
          <pc:docMk/>
          <pc:sldMk cId="1236192786" sldId="273"/>
        </pc:sldMkLst>
        <pc:spChg chg="mod">
          <ac:chgData name="Zach Byerly" userId="GmuCW7iH0Bjhtj354D0GgFrPspcRWwM6+DdwFQUe8/k=" providerId="None" clId="Web-{C023648A-51D3-49AE-A44B-1543195D7EAC}" dt="2020-09-29T17:19:21.100" v="101" actId="20577"/>
          <ac:spMkLst>
            <pc:docMk/>
            <pc:sldMk cId="1236192786" sldId="273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C023648A-51D3-49AE-A44B-1543195D7EAC}" dt="2020-09-29T17:29:14.976" v="139" actId="20577"/>
          <ac:spMkLst>
            <pc:docMk/>
            <pc:sldMk cId="1236192786" sldId="273"/>
            <ac:spMk id="7" creationId="{5E99D156-A30D-4A7C-B550-2A36F8102BDA}"/>
          </ac:spMkLst>
        </pc:spChg>
        <pc:picChg chg="add del mod">
          <ac:chgData name="Zach Byerly" userId="GmuCW7iH0Bjhtj354D0GgFrPspcRWwM6+DdwFQUe8/k=" providerId="None" clId="Web-{C023648A-51D3-49AE-A44B-1543195D7EAC}" dt="2020-09-29T17:27:32.895" v="106"/>
          <ac:picMkLst>
            <pc:docMk/>
            <pc:sldMk cId="1236192786" sldId="273"/>
            <ac:picMk id="6" creationId="{6083B286-E4C7-4A4A-A5C1-00F0D7B2C45D}"/>
          </ac:picMkLst>
        </pc:picChg>
        <pc:picChg chg="add mod">
          <ac:chgData name="Zach Byerly" userId="GmuCW7iH0Bjhtj354D0GgFrPspcRWwM6+DdwFQUe8/k=" providerId="None" clId="Web-{C023648A-51D3-49AE-A44B-1543195D7EAC}" dt="2020-09-29T17:27:57.912" v="112" actId="1076"/>
          <ac:picMkLst>
            <pc:docMk/>
            <pc:sldMk cId="1236192786" sldId="273"/>
            <ac:picMk id="8" creationId="{A44DE9C9-DF79-4997-8AAA-D291C3A75199}"/>
          </ac:picMkLst>
        </pc:picChg>
      </pc:sldChg>
      <pc:sldChg chg="addSp delSp modSp">
        <pc:chgData name="Zach Byerly" userId="GmuCW7iH0Bjhtj354D0GgFrPspcRWwM6+DdwFQUe8/k=" providerId="None" clId="Web-{C023648A-51D3-49AE-A44B-1543195D7EAC}" dt="2020-09-29T17:45:54.301" v="385" actId="1076"/>
        <pc:sldMkLst>
          <pc:docMk/>
          <pc:sldMk cId="425263821" sldId="275"/>
        </pc:sldMkLst>
        <pc:spChg chg="add mod">
          <ac:chgData name="Zach Byerly" userId="GmuCW7iH0Bjhtj354D0GgFrPspcRWwM6+DdwFQUe8/k=" providerId="None" clId="Web-{C023648A-51D3-49AE-A44B-1543195D7EAC}" dt="2020-09-29T17:42:51.015" v="332"/>
          <ac:spMkLst>
            <pc:docMk/>
            <pc:sldMk cId="425263821" sldId="275"/>
            <ac:spMk id="6" creationId="{EC06C20E-8CCF-4E11-B372-D52EB82510B4}"/>
          </ac:spMkLst>
        </pc:spChg>
        <pc:spChg chg="mod">
          <ac:chgData name="Zach Byerly" userId="GmuCW7iH0Bjhtj354D0GgFrPspcRWwM6+DdwFQUe8/k=" providerId="None" clId="Web-{C023648A-51D3-49AE-A44B-1543195D7EAC}" dt="2020-09-29T17:42:02.279" v="325" actId="20577"/>
          <ac:spMkLst>
            <pc:docMk/>
            <pc:sldMk cId="425263821" sldId="275"/>
            <ac:spMk id="7" creationId="{5E99D156-A30D-4A7C-B550-2A36F8102BDA}"/>
          </ac:spMkLst>
        </pc:spChg>
        <pc:spChg chg="add mod">
          <ac:chgData name="Zach Byerly" userId="GmuCW7iH0Bjhtj354D0GgFrPspcRWwM6+DdwFQUe8/k=" providerId="None" clId="Web-{C023648A-51D3-49AE-A44B-1543195D7EAC}" dt="2020-09-29T17:43:03.390" v="334" actId="1076"/>
          <ac:spMkLst>
            <pc:docMk/>
            <pc:sldMk cId="425263821" sldId="275"/>
            <ac:spMk id="9" creationId="{8FE156A9-E258-4B1B-90CF-2F073BA80F24}"/>
          </ac:spMkLst>
        </pc:spChg>
        <pc:spChg chg="add mod">
          <ac:chgData name="Zach Byerly" userId="GmuCW7iH0Bjhtj354D0GgFrPspcRWwM6+DdwFQUe8/k=" providerId="None" clId="Web-{C023648A-51D3-49AE-A44B-1543195D7EAC}" dt="2020-09-29T17:45:08.878" v="363" actId="20577"/>
          <ac:spMkLst>
            <pc:docMk/>
            <pc:sldMk cId="425263821" sldId="275"/>
            <ac:spMk id="10" creationId="{D4C75A76-46B6-4FB7-A113-3CFE821A6F0D}"/>
          </ac:spMkLst>
        </pc:spChg>
        <pc:spChg chg="add del">
          <ac:chgData name="Zach Byerly" userId="GmuCW7iH0Bjhtj354D0GgFrPspcRWwM6+DdwFQUe8/k=" providerId="None" clId="Web-{C023648A-51D3-49AE-A44B-1543195D7EAC}" dt="2020-09-29T17:44:30.752" v="351"/>
          <ac:spMkLst>
            <pc:docMk/>
            <pc:sldMk cId="425263821" sldId="275"/>
            <ac:spMk id="12" creationId="{D040303B-A91C-4CAD-B4BC-9AEC9CA03EC2}"/>
          </ac:spMkLst>
        </pc:spChg>
        <pc:spChg chg="add del mod">
          <ac:chgData name="Zach Byerly" userId="GmuCW7iH0Bjhtj354D0GgFrPspcRWwM6+DdwFQUe8/k=" providerId="None" clId="Web-{C023648A-51D3-49AE-A44B-1543195D7EAC}" dt="2020-09-29T17:45:11.066" v="366"/>
          <ac:spMkLst>
            <pc:docMk/>
            <pc:sldMk cId="425263821" sldId="275"/>
            <ac:spMk id="13" creationId="{4CC46467-C44B-47E9-9B45-CC89097EF1C7}"/>
          </ac:spMkLst>
        </pc:spChg>
        <pc:spChg chg="add mod">
          <ac:chgData name="Zach Byerly" userId="GmuCW7iH0Bjhtj354D0GgFrPspcRWwM6+DdwFQUe8/k=" providerId="None" clId="Web-{C023648A-51D3-49AE-A44B-1543195D7EAC}" dt="2020-09-29T17:45:28.426" v="373" actId="20577"/>
          <ac:spMkLst>
            <pc:docMk/>
            <pc:sldMk cId="425263821" sldId="275"/>
            <ac:spMk id="14" creationId="{D07F54DC-2EE4-457C-B2BC-7E09D7272777}"/>
          </ac:spMkLst>
        </pc:spChg>
        <pc:spChg chg="add mod">
          <ac:chgData name="Zach Byerly" userId="GmuCW7iH0Bjhtj354D0GgFrPspcRWwM6+DdwFQUe8/k=" providerId="None" clId="Web-{C023648A-51D3-49AE-A44B-1543195D7EAC}" dt="2020-09-29T17:45:54.255" v="381" actId="1076"/>
          <ac:spMkLst>
            <pc:docMk/>
            <pc:sldMk cId="425263821" sldId="275"/>
            <ac:spMk id="15" creationId="{565B771F-D3D2-4C11-A2DF-E53A753F4D0A}"/>
          </ac:spMkLst>
        </pc:spChg>
        <pc:spChg chg="add mod">
          <ac:chgData name="Zach Byerly" userId="GmuCW7iH0Bjhtj354D0GgFrPspcRWwM6+DdwFQUe8/k=" providerId="None" clId="Web-{C023648A-51D3-49AE-A44B-1543195D7EAC}" dt="2020-09-29T17:45:54.270" v="382" actId="1076"/>
          <ac:spMkLst>
            <pc:docMk/>
            <pc:sldMk cId="425263821" sldId="275"/>
            <ac:spMk id="16" creationId="{592AF9DF-8C3F-46C9-BD3A-0C9A5C0D549B}"/>
          </ac:spMkLst>
        </pc:spChg>
        <pc:spChg chg="add mod">
          <ac:chgData name="Zach Byerly" userId="GmuCW7iH0Bjhtj354D0GgFrPspcRWwM6+DdwFQUe8/k=" providerId="None" clId="Web-{C023648A-51D3-49AE-A44B-1543195D7EAC}" dt="2020-09-29T17:45:54.286" v="384" actId="1076"/>
          <ac:spMkLst>
            <pc:docMk/>
            <pc:sldMk cId="425263821" sldId="275"/>
            <ac:spMk id="18" creationId="{8DF3FB67-B64E-4882-A3E3-1B6F6FE0CEC0}"/>
          </ac:spMkLst>
        </pc:spChg>
        <pc:spChg chg="add mod">
          <ac:chgData name="Zach Byerly" userId="GmuCW7iH0Bjhtj354D0GgFrPspcRWwM6+DdwFQUe8/k=" providerId="None" clId="Web-{C023648A-51D3-49AE-A44B-1543195D7EAC}" dt="2020-09-29T17:45:54.301" v="385" actId="1076"/>
          <ac:spMkLst>
            <pc:docMk/>
            <pc:sldMk cId="425263821" sldId="275"/>
            <ac:spMk id="19" creationId="{650D318B-4A7E-45B4-A2CE-AB9DAEC24CF3}"/>
          </ac:spMkLst>
        </pc:spChg>
        <pc:cxnChg chg="add mod">
          <ac:chgData name="Zach Byerly" userId="GmuCW7iH0Bjhtj354D0GgFrPspcRWwM6+DdwFQUe8/k=" providerId="None" clId="Web-{C023648A-51D3-49AE-A44B-1543195D7EAC}" dt="2020-09-29T17:43:42.860" v="341" actId="14100"/>
          <ac:cxnSpMkLst>
            <pc:docMk/>
            <pc:sldMk cId="425263821" sldId="275"/>
            <ac:cxnSpMk id="8" creationId="{D07BEA6F-66A2-43C9-AED4-0477D82C11E6}"/>
          </ac:cxnSpMkLst>
        </pc:cxnChg>
        <pc:cxnChg chg="add mod">
          <ac:chgData name="Zach Byerly" userId="GmuCW7iH0Bjhtj354D0GgFrPspcRWwM6+DdwFQUe8/k=" providerId="None" clId="Web-{C023648A-51D3-49AE-A44B-1543195D7EAC}" dt="2020-09-29T17:45:54.286" v="383" actId="1076"/>
          <ac:cxnSpMkLst>
            <pc:docMk/>
            <pc:sldMk cId="425263821" sldId="275"/>
            <ac:cxnSpMk id="17" creationId="{C02C3F4A-DAA8-4C6E-B177-C9F28A3720E0}"/>
          </ac:cxnSpMkLst>
        </pc:cxnChg>
      </pc:sldChg>
      <pc:sldChg chg="modSp">
        <pc:chgData name="Zach Byerly" userId="GmuCW7iH0Bjhtj354D0GgFrPspcRWwM6+DdwFQUe8/k=" providerId="None" clId="Web-{C023648A-51D3-49AE-A44B-1543195D7EAC}" dt="2020-09-29T17:19:13.538" v="86" actId="20577"/>
        <pc:sldMkLst>
          <pc:docMk/>
          <pc:sldMk cId="489588431" sldId="277"/>
        </pc:sldMkLst>
        <pc:spChg chg="mod">
          <ac:chgData name="Zach Byerly" userId="GmuCW7iH0Bjhtj354D0GgFrPspcRWwM6+DdwFQUe8/k=" providerId="None" clId="Web-{C023648A-51D3-49AE-A44B-1543195D7EAC}" dt="2020-09-29T17:19:13.538" v="86" actId="20577"/>
          <ac:spMkLst>
            <pc:docMk/>
            <pc:sldMk cId="489588431" sldId="277"/>
            <ac:spMk id="7" creationId="{5E99D156-A30D-4A7C-B550-2A36F8102BDA}"/>
          </ac:spMkLst>
        </pc:spChg>
      </pc:sldChg>
      <pc:sldChg chg="addSp delSp modSp">
        <pc:chgData name="Zach Byerly" userId="GmuCW7iH0Bjhtj354D0GgFrPspcRWwM6+DdwFQUe8/k=" providerId="None" clId="Web-{C023648A-51D3-49AE-A44B-1543195D7EAC}" dt="2020-09-29T17:41:16.372" v="321" actId="20577"/>
        <pc:sldMkLst>
          <pc:docMk/>
          <pc:sldMk cId="3734742743" sldId="278"/>
        </pc:sldMkLst>
        <pc:spChg chg="add mod">
          <ac:chgData name="Zach Byerly" userId="GmuCW7iH0Bjhtj354D0GgFrPspcRWwM6+DdwFQUe8/k=" providerId="None" clId="Web-{C023648A-51D3-49AE-A44B-1543195D7EAC}" dt="2020-09-29T17:30:35.479" v="180" actId="20577"/>
          <ac:spMkLst>
            <pc:docMk/>
            <pc:sldMk cId="3734742743" sldId="278"/>
            <ac:spMk id="6" creationId="{FCCB0F1F-D120-4CC7-ADF2-126FCE4C5928}"/>
          </ac:spMkLst>
        </pc:spChg>
        <pc:spChg chg="del mod">
          <ac:chgData name="Zach Byerly" userId="GmuCW7iH0Bjhtj354D0GgFrPspcRWwM6+DdwFQUe8/k=" providerId="None" clId="Web-{C023648A-51D3-49AE-A44B-1543195D7EAC}" dt="2020-09-29T17:29:50.946" v="154"/>
          <ac:spMkLst>
            <pc:docMk/>
            <pc:sldMk cId="3734742743" sldId="278"/>
            <ac:spMk id="7" creationId="{5E99D156-A30D-4A7C-B550-2A36F8102BDA}"/>
          </ac:spMkLst>
        </pc:spChg>
        <pc:spChg chg="add del mod">
          <ac:chgData name="Zach Byerly" userId="GmuCW7iH0Bjhtj354D0GgFrPspcRWwM6+DdwFQUe8/k=" providerId="None" clId="Web-{C023648A-51D3-49AE-A44B-1543195D7EAC}" dt="2020-09-29T17:32:44.186" v="193"/>
          <ac:spMkLst>
            <pc:docMk/>
            <pc:sldMk cId="3734742743" sldId="278"/>
            <ac:spMk id="9" creationId="{7CCEF162-D581-442A-B452-CEEDE0E334F6}"/>
          </ac:spMkLst>
        </pc:spChg>
        <pc:spChg chg="add del mod">
          <ac:chgData name="Zach Byerly" userId="GmuCW7iH0Bjhtj354D0GgFrPspcRWwM6+DdwFQUe8/k=" providerId="None" clId="Web-{C023648A-51D3-49AE-A44B-1543195D7EAC}" dt="2020-09-29T17:37:18.724" v="262"/>
          <ac:spMkLst>
            <pc:docMk/>
            <pc:sldMk cId="3734742743" sldId="278"/>
            <ac:spMk id="10" creationId="{C2AA710A-6A17-446B-A79A-01A7A4F884AB}"/>
          </ac:spMkLst>
        </pc:spChg>
        <pc:spChg chg="add del mod">
          <ac:chgData name="Zach Byerly" userId="GmuCW7iH0Bjhtj354D0GgFrPspcRWwM6+DdwFQUe8/k=" providerId="None" clId="Web-{C023648A-51D3-49AE-A44B-1543195D7EAC}" dt="2020-09-29T17:37:17.068" v="261"/>
          <ac:spMkLst>
            <pc:docMk/>
            <pc:sldMk cId="3734742743" sldId="278"/>
            <ac:spMk id="12" creationId="{5FE9F01B-7CA5-409B-8773-8126301F7EA9}"/>
          </ac:spMkLst>
        </pc:spChg>
        <pc:spChg chg="add mod">
          <ac:chgData name="Zach Byerly" userId="GmuCW7iH0Bjhtj354D0GgFrPspcRWwM6+DdwFQUe8/k=" providerId="None" clId="Web-{C023648A-51D3-49AE-A44B-1543195D7EAC}" dt="2020-09-29T17:41:04.168" v="318" actId="20577"/>
          <ac:spMkLst>
            <pc:docMk/>
            <pc:sldMk cId="3734742743" sldId="278"/>
            <ac:spMk id="13" creationId="{6A545C04-FEFE-4216-ACE7-E9F86A35D6F7}"/>
          </ac:spMkLst>
        </pc:spChg>
        <pc:spChg chg="add mod">
          <ac:chgData name="Zach Byerly" userId="GmuCW7iH0Bjhtj354D0GgFrPspcRWwM6+DdwFQUe8/k=" providerId="None" clId="Web-{C023648A-51D3-49AE-A44B-1543195D7EAC}" dt="2020-09-29T17:41:16.372" v="321" actId="20577"/>
          <ac:spMkLst>
            <pc:docMk/>
            <pc:sldMk cId="3734742743" sldId="278"/>
            <ac:spMk id="14" creationId="{6770E80B-F39E-40AA-B7B7-CE05B63070C1}"/>
          </ac:spMkLst>
        </pc:spChg>
        <pc:spChg chg="add mod">
          <ac:chgData name="Zach Byerly" userId="GmuCW7iH0Bjhtj354D0GgFrPspcRWwM6+DdwFQUe8/k=" providerId="None" clId="Web-{C023648A-51D3-49AE-A44B-1543195D7EAC}" dt="2020-09-29T17:40:54.121" v="316" actId="1076"/>
          <ac:spMkLst>
            <pc:docMk/>
            <pc:sldMk cId="3734742743" sldId="278"/>
            <ac:spMk id="15" creationId="{B7F70AFD-9680-446C-B818-64EBB4962056}"/>
          </ac:spMkLst>
        </pc:spChg>
        <pc:spChg chg="add mod">
          <ac:chgData name="Zach Byerly" userId="GmuCW7iH0Bjhtj354D0GgFrPspcRWwM6+DdwFQUe8/k=" providerId="None" clId="Web-{C023648A-51D3-49AE-A44B-1543195D7EAC}" dt="2020-09-29T17:40:54.137" v="317" actId="1076"/>
          <ac:spMkLst>
            <pc:docMk/>
            <pc:sldMk cId="3734742743" sldId="278"/>
            <ac:spMk id="16" creationId="{22592AE7-1168-4160-BD9C-6779143D9B09}"/>
          </ac:spMkLst>
        </pc:spChg>
        <pc:picChg chg="add del mod">
          <ac:chgData name="Zach Byerly" userId="GmuCW7iH0Bjhtj354D0GgFrPspcRWwM6+DdwFQUe8/k=" providerId="None" clId="Web-{C023648A-51D3-49AE-A44B-1543195D7EAC}" dt="2020-09-29T17:30:08.322" v="157"/>
          <ac:picMkLst>
            <pc:docMk/>
            <pc:sldMk cId="3734742743" sldId="278"/>
            <ac:picMk id="4" creationId="{75501D66-D190-437F-AA9B-62DFFBC72AB2}"/>
          </ac:picMkLst>
        </pc:picChg>
      </pc:sldChg>
    </pc:docChg>
  </pc:docChgLst>
  <pc:docChgLst>
    <pc:chgData name="Zach Byerly" userId="GmuCW7iH0Bjhtj354D0GgFrPspcRWwM6+DdwFQUe8/k=" providerId="None" clId="Web-{770C78FE-EDFE-4FA2-AC71-573AD75BE26D}"/>
    <pc:docChg chg="delSld modSld sldOrd modSection">
      <pc:chgData name="Zach Byerly" userId="GmuCW7iH0Bjhtj354D0GgFrPspcRWwM6+DdwFQUe8/k=" providerId="None" clId="Web-{770C78FE-EDFE-4FA2-AC71-573AD75BE26D}" dt="2020-10-01T14:45:42.418" v="407"/>
      <pc:docMkLst>
        <pc:docMk/>
      </pc:docMkLst>
      <pc:sldChg chg="modSp">
        <pc:chgData name="Zach Byerly" userId="GmuCW7iH0Bjhtj354D0GgFrPspcRWwM6+DdwFQUe8/k=" providerId="None" clId="Web-{770C78FE-EDFE-4FA2-AC71-573AD75BE26D}" dt="2020-10-01T13:40:23.846" v="2" actId="20577"/>
        <pc:sldMkLst>
          <pc:docMk/>
          <pc:sldMk cId="0" sldId="256"/>
        </pc:sldMkLst>
        <pc:spChg chg="mod">
          <ac:chgData name="Zach Byerly" userId="GmuCW7iH0Bjhtj354D0GgFrPspcRWwM6+DdwFQUe8/k=" providerId="None" clId="Web-{770C78FE-EDFE-4FA2-AC71-573AD75BE26D}" dt="2020-10-01T13:40:23.846" v="2" actId="20577"/>
          <ac:spMkLst>
            <pc:docMk/>
            <pc:sldMk cId="0" sldId="256"/>
            <ac:spMk id="4" creationId="{8160A781-2540-4ABC-92A1-C42EB0538004}"/>
          </ac:spMkLst>
        </pc:spChg>
      </pc:sldChg>
      <pc:sldChg chg="del">
        <pc:chgData name="Zach Byerly" userId="GmuCW7iH0Bjhtj354D0GgFrPspcRWwM6+DdwFQUe8/k=" providerId="None" clId="Web-{770C78FE-EDFE-4FA2-AC71-573AD75BE26D}" dt="2020-10-01T14:45:42.418" v="407"/>
        <pc:sldMkLst>
          <pc:docMk/>
          <pc:sldMk cId="634965160" sldId="257"/>
        </pc:sldMkLst>
      </pc:sldChg>
      <pc:sldChg chg="modSp">
        <pc:chgData name="Zach Byerly" userId="GmuCW7iH0Bjhtj354D0GgFrPspcRWwM6+DdwFQUe8/k=" providerId="None" clId="Web-{770C78FE-EDFE-4FA2-AC71-573AD75BE26D}" dt="2020-10-01T13:43:10.887" v="28" actId="20577"/>
        <pc:sldMkLst>
          <pc:docMk/>
          <pc:sldMk cId="2231208762" sldId="258"/>
        </pc:sldMkLst>
        <pc:spChg chg="mod">
          <ac:chgData name="Zach Byerly" userId="GmuCW7iH0Bjhtj354D0GgFrPspcRWwM6+DdwFQUe8/k=" providerId="None" clId="Web-{770C78FE-EDFE-4FA2-AC71-573AD75BE26D}" dt="2020-10-01T13:43:10.887" v="28" actId="20577"/>
          <ac:spMkLst>
            <pc:docMk/>
            <pc:sldMk cId="2231208762" sldId="258"/>
            <ac:spMk id="7" creationId="{5E99D156-A30D-4A7C-B550-2A36F8102BDA}"/>
          </ac:spMkLst>
        </pc:spChg>
      </pc:sldChg>
      <pc:sldChg chg="del">
        <pc:chgData name="Zach Byerly" userId="GmuCW7iH0Bjhtj354D0GgFrPspcRWwM6+DdwFQUe8/k=" providerId="None" clId="Web-{770C78FE-EDFE-4FA2-AC71-573AD75BE26D}" dt="2020-10-01T14:45:42.418" v="406"/>
        <pc:sldMkLst>
          <pc:docMk/>
          <pc:sldMk cId="3754366974" sldId="259"/>
        </pc:sldMkLst>
      </pc:sldChg>
      <pc:sldChg chg="del">
        <pc:chgData name="Zach Byerly" userId="GmuCW7iH0Bjhtj354D0GgFrPspcRWwM6+DdwFQUe8/k=" providerId="None" clId="Web-{770C78FE-EDFE-4FA2-AC71-573AD75BE26D}" dt="2020-10-01T14:05:51.257" v="400"/>
        <pc:sldMkLst>
          <pc:docMk/>
          <pc:sldMk cId="3383523474" sldId="261"/>
        </pc:sldMkLst>
      </pc:sldChg>
      <pc:sldChg chg="modSp ord">
        <pc:chgData name="Zach Byerly" userId="GmuCW7iH0Bjhtj354D0GgFrPspcRWwM6+DdwFQUe8/k=" providerId="None" clId="Web-{770C78FE-EDFE-4FA2-AC71-573AD75BE26D}" dt="2020-10-01T14:03:38.968" v="360" actId="1076"/>
        <pc:sldMkLst>
          <pc:docMk/>
          <pc:sldMk cId="1225154671" sldId="262"/>
        </pc:sldMkLst>
        <pc:spChg chg="mod">
          <ac:chgData name="Zach Byerly" userId="GmuCW7iH0Bjhtj354D0GgFrPspcRWwM6+DdwFQUe8/k=" providerId="None" clId="Web-{770C78FE-EDFE-4FA2-AC71-573AD75BE26D}" dt="2020-10-01T14:03:38.968" v="360" actId="1076"/>
          <ac:spMkLst>
            <pc:docMk/>
            <pc:sldMk cId="1225154671" sldId="262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770C78FE-EDFE-4FA2-AC71-573AD75BE26D}" dt="2020-10-01T13:58:00.294" v="243" actId="20577"/>
        <pc:sldMkLst>
          <pc:docMk/>
          <pc:sldMk cId="978405324" sldId="264"/>
        </pc:sldMkLst>
        <pc:spChg chg="mod">
          <ac:chgData name="Zach Byerly" userId="GmuCW7iH0Bjhtj354D0GgFrPspcRWwM6+DdwFQUe8/k=" providerId="None" clId="Web-{770C78FE-EDFE-4FA2-AC71-573AD75BE26D}" dt="2020-10-01T13:58:00.294" v="243" actId="20577"/>
          <ac:spMkLst>
            <pc:docMk/>
            <pc:sldMk cId="978405324" sldId="264"/>
            <ac:spMk id="7" creationId="{5E99D156-A30D-4A7C-B550-2A36F8102BDA}"/>
          </ac:spMkLst>
        </pc:spChg>
      </pc:sldChg>
      <pc:sldChg chg="del">
        <pc:chgData name="Zach Byerly" userId="GmuCW7iH0Bjhtj354D0GgFrPspcRWwM6+DdwFQUe8/k=" providerId="None" clId="Web-{770C78FE-EDFE-4FA2-AC71-573AD75BE26D}" dt="2020-10-01T14:06:08.867" v="404"/>
        <pc:sldMkLst>
          <pc:docMk/>
          <pc:sldMk cId="4087923380" sldId="268"/>
        </pc:sldMkLst>
      </pc:sldChg>
      <pc:sldChg chg="del">
        <pc:chgData name="Zach Byerly" userId="GmuCW7iH0Bjhtj354D0GgFrPspcRWwM6+DdwFQUe8/k=" providerId="None" clId="Web-{770C78FE-EDFE-4FA2-AC71-573AD75BE26D}" dt="2020-10-01T14:05:52.678" v="401"/>
        <pc:sldMkLst>
          <pc:docMk/>
          <pc:sldMk cId="2030180067" sldId="269"/>
        </pc:sldMkLst>
      </pc:sldChg>
      <pc:sldChg chg="del">
        <pc:chgData name="Zach Byerly" userId="GmuCW7iH0Bjhtj354D0GgFrPspcRWwM6+DdwFQUe8/k=" providerId="None" clId="Web-{770C78FE-EDFE-4FA2-AC71-573AD75BE26D}" dt="2020-10-01T14:05:55.694" v="402"/>
        <pc:sldMkLst>
          <pc:docMk/>
          <pc:sldMk cId="3634876639" sldId="270"/>
        </pc:sldMkLst>
      </pc:sldChg>
      <pc:sldChg chg="del">
        <pc:chgData name="Zach Byerly" userId="GmuCW7iH0Bjhtj354D0GgFrPspcRWwM6+DdwFQUe8/k=" providerId="None" clId="Web-{770C78FE-EDFE-4FA2-AC71-573AD75BE26D}" dt="2020-10-01T14:06:01.898" v="403"/>
        <pc:sldMkLst>
          <pc:docMk/>
          <pc:sldMk cId="3749095650" sldId="271"/>
        </pc:sldMkLst>
      </pc:sldChg>
      <pc:sldChg chg="modSp ord">
        <pc:chgData name="Zach Byerly" userId="GmuCW7iH0Bjhtj354D0GgFrPspcRWwM6+DdwFQUe8/k=" providerId="None" clId="Web-{770C78FE-EDFE-4FA2-AC71-573AD75BE26D}" dt="2020-10-01T14:05:30.865" v="398" actId="20577"/>
        <pc:sldMkLst>
          <pc:docMk/>
          <pc:sldMk cId="1405189657" sldId="272"/>
        </pc:sldMkLst>
        <pc:spChg chg="mod">
          <ac:chgData name="Zach Byerly" userId="GmuCW7iH0Bjhtj354D0GgFrPspcRWwM6+DdwFQUe8/k=" providerId="None" clId="Web-{770C78FE-EDFE-4FA2-AC71-573AD75BE26D}" dt="2020-10-01T14:05:30.865" v="398" actId="20577"/>
          <ac:spMkLst>
            <pc:docMk/>
            <pc:sldMk cId="1405189657" sldId="272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770C78FE-EDFE-4FA2-AC71-573AD75BE26D}" dt="2020-10-01T14:06:52.322" v="405" actId="1076"/>
        <pc:sldMkLst>
          <pc:docMk/>
          <pc:sldMk cId="2546974174" sldId="274"/>
        </pc:sldMkLst>
        <pc:spChg chg="mod">
          <ac:chgData name="Zach Byerly" userId="GmuCW7iH0Bjhtj354D0GgFrPspcRWwM6+DdwFQUe8/k=" providerId="None" clId="Web-{770C78FE-EDFE-4FA2-AC71-573AD75BE26D}" dt="2020-10-01T14:06:52.322" v="405" actId="1076"/>
          <ac:spMkLst>
            <pc:docMk/>
            <pc:sldMk cId="2546974174" sldId="274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770C78FE-EDFE-4FA2-AC71-573AD75BE26D}" dt="2020-10-01T14:04:16.345" v="363" actId="1076"/>
          <ac:spMkLst>
            <pc:docMk/>
            <pc:sldMk cId="2546974174" sldId="274"/>
            <ac:spMk id="7" creationId="{5E99D156-A30D-4A7C-B550-2A36F8102BDA}"/>
          </ac:spMkLst>
        </pc:spChg>
      </pc:sldChg>
      <pc:sldChg chg="ord">
        <pc:chgData name="Zach Byerly" userId="GmuCW7iH0Bjhtj354D0GgFrPspcRWwM6+DdwFQUe8/k=" providerId="None" clId="Web-{770C78FE-EDFE-4FA2-AC71-573AD75BE26D}" dt="2020-10-01T13:44:23.047" v="33"/>
        <pc:sldMkLst>
          <pc:docMk/>
          <pc:sldMk cId="425263821" sldId="275"/>
        </pc:sldMkLst>
      </pc:sldChg>
      <pc:sldChg chg="modSp">
        <pc:chgData name="Zach Byerly" userId="GmuCW7iH0Bjhtj354D0GgFrPspcRWwM6+DdwFQUe8/k=" providerId="None" clId="Web-{770C78FE-EDFE-4FA2-AC71-573AD75BE26D}" dt="2020-10-01T13:58:58.703" v="260" actId="20577"/>
        <pc:sldMkLst>
          <pc:docMk/>
          <pc:sldMk cId="921603964" sldId="276"/>
        </pc:sldMkLst>
        <pc:spChg chg="mod">
          <ac:chgData name="Zach Byerly" userId="GmuCW7iH0Bjhtj354D0GgFrPspcRWwM6+DdwFQUe8/k=" providerId="None" clId="Web-{770C78FE-EDFE-4FA2-AC71-573AD75BE26D}" dt="2020-10-01T13:58:58.703" v="260" actId="20577"/>
          <ac:spMkLst>
            <pc:docMk/>
            <pc:sldMk cId="921603964" sldId="276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770C78FE-EDFE-4FA2-AC71-573AD75BE26D}" dt="2020-10-01T13:51:05.537" v="88" actId="1076"/>
        <pc:sldMkLst>
          <pc:docMk/>
          <pc:sldMk cId="489588431" sldId="277"/>
        </pc:sldMkLst>
        <pc:spChg chg="mod">
          <ac:chgData name="Zach Byerly" userId="GmuCW7iH0Bjhtj354D0GgFrPspcRWwM6+DdwFQUe8/k=" providerId="None" clId="Web-{770C78FE-EDFE-4FA2-AC71-573AD75BE26D}" dt="2020-10-01T13:51:05.537" v="88" actId="1076"/>
          <ac:spMkLst>
            <pc:docMk/>
            <pc:sldMk cId="489588431" sldId="277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770C78FE-EDFE-4FA2-AC71-573AD75BE26D}" dt="2020-10-01T13:42:33.400" v="13" actId="20577"/>
        <pc:sldMkLst>
          <pc:docMk/>
          <pc:sldMk cId="2057945265" sldId="279"/>
        </pc:sldMkLst>
        <pc:spChg chg="mod">
          <ac:chgData name="Zach Byerly" userId="GmuCW7iH0Bjhtj354D0GgFrPspcRWwM6+DdwFQUe8/k=" providerId="None" clId="Web-{770C78FE-EDFE-4FA2-AC71-573AD75BE26D}" dt="2020-10-01T13:40:46.473" v="5" actId="1076"/>
          <ac:spMkLst>
            <pc:docMk/>
            <pc:sldMk cId="2057945265" sldId="279"/>
            <ac:spMk id="3" creationId="{8900DEF7-963A-4A03-8F57-AAB1CBEEA146}"/>
          </ac:spMkLst>
        </pc:spChg>
        <pc:spChg chg="mod">
          <ac:chgData name="Zach Byerly" userId="GmuCW7iH0Bjhtj354D0GgFrPspcRWwM6+DdwFQUe8/k=" providerId="None" clId="Web-{770C78FE-EDFE-4FA2-AC71-573AD75BE26D}" dt="2020-10-01T13:42:33.400" v="13" actId="20577"/>
          <ac:spMkLst>
            <pc:docMk/>
            <pc:sldMk cId="2057945265" sldId="279"/>
            <ac:spMk id="6" creationId="{1340036C-ECAB-4D38-870D-D5ED91F01EEA}"/>
          </ac:spMkLst>
        </pc:spChg>
      </pc:sldChg>
    </pc:docChg>
  </pc:docChgLst>
  <pc:docChgLst>
    <pc:chgData clId="Web-{8CF50EEF-3307-419A-A3FD-D46BCF44CCB4}"/>
    <pc:docChg chg="modSld">
      <pc:chgData name="" userId="" providerId="" clId="Web-{8CF50EEF-3307-419A-A3FD-D46BCF44CCB4}" dt="2020-05-20T15:53:45.610" v="2" actId="20577"/>
      <pc:docMkLst>
        <pc:docMk/>
      </pc:docMkLst>
      <pc:sldChg chg="modSp">
        <pc:chgData name="" userId="" providerId="" clId="Web-{8CF50EEF-3307-419A-A3FD-D46BCF44CCB4}" dt="2020-05-20T15:53:45.610" v="2" actId="20577"/>
        <pc:sldMkLst>
          <pc:docMk/>
          <pc:sldMk cId="0" sldId="256"/>
        </pc:sldMkLst>
        <pc:spChg chg="mod">
          <ac:chgData name="" userId="" providerId="" clId="Web-{8CF50EEF-3307-419A-A3FD-D46BCF44CCB4}" dt="2020-05-20T15:53:45.610" v="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" userId="" providerId="" clId="Web-{8CF50EEF-3307-419A-A3FD-D46BCF44CCB4}" dt="2020-05-20T15:53:40" v="0" actId="20577"/>
          <ac:spMkLst>
            <pc:docMk/>
            <pc:sldMk cId="0" sldId="256"/>
            <ac:spMk id="2051" creationId="{00000000-0000-0000-0000-000000000000}"/>
          </ac:spMkLst>
        </pc:spChg>
      </pc:sldChg>
    </pc:docChg>
  </pc:docChgLst>
  <pc:docChgLst>
    <pc:chgData name="Zach Byerly" userId="GmuCW7iH0Bjhtj354D0GgFrPspcRWwM6+DdwFQUe8/k=" providerId="None" clId="Web-{FEA74740-464D-49C2-8035-FB666B3CCE33}"/>
    <pc:docChg chg="addSld delSld modSld sldOrd modSection">
      <pc:chgData name="Zach Byerly" userId="GmuCW7iH0Bjhtj354D0GgFrPspcRWwM6+DdwFQUe8/k=" providerId="None" clId="Web-{FEA74740-464D-49C2-8035-FB666B3CCE33}" dt="2020-09-29T18:50:14.021" v="737" actId="20577"/>
      <pc:docMkLst>
        <pc:docMk/>
      </pc:docMkLst>
      <pc:sldChg chg="modSp">
        <pc:chgData name="Zach Byerly" userId="GmuCW7iH0Bjhtj354D0GgFrPspcRWwM6+DdwFQUe8/k=" providerId="None" clId="Web-{FEA74740-464D-49C2-8035-FB666B3CCE33}" dt="2020-09-29T18:40:16.569" v="367" actId="20577"/>
        <pc:sldMkLst>
          <pc:docMk/>
          <pc:sldMk cId="0" sldId="256"/>
        </pc:sldMkLst>
        <pc:spChg chg="mod">
          <ac:chgData name="Zach Byerly" userId="GmuCW7iH0Bjhtj354D0GgFrPspcRWwM6+DdwFQUe8/k=" providerId="None" clId="Web-{FEA74740-464D-49C2-8035-FB666B3CCE33}" dt="2020-09-29T18:40:16.569" v="367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modSp">
        <pc:chgData name="Zach Byerly" userId="GmuCW7iH0Bjhtj354D0GgFrPspcRWwM6+DdwFQUe8/k=" providerId="None" clId="Web-{FEA74740-464D-49C2-8035-FB666B3CCE33}" dt="2020-09-29T18:50:13.661" v="735" actId="20577"/>
        <pc:sldMkLst>
          <pc:docMk/>
          <pc:sldMk cId="634965160" sldId="257"/>
        </pc:sldMkLst>
        <pc:spChg chg="add mod">
          <ac:chgData name="Zach Byerly" userId="GmuCW7iH0Bjhtj354D0GgFrPspcRWwM6+DdwFQUe8/k=" providerId="None" clId="Web-{FEA74740-464D-49C2-8035-FB666B3CCE33}" dt="2020-09-29T18:50:13.661" v="735" actId="20577"/>
          <ac:spMkLst>
            <pc:docMk/>
            <pc:sldMk cId="634965160" sldId="257"/>
            <ac:spMk id="8" creationId="{3B1E57BD-AD59-4A10-B3A2-64D5067D919B}"/>
          </ac:spMkLst>
        </pc:spChg>
        <pc:grpChg chg="mod">
          <ac:chgData name="Zach Byerly" userId="GmuCW7iH0Bjhtj354D0GgFrPspcRWwM6+DdwFQUe8/k=" providerId="None" clId="Web-{FEA74740-464D-49C2-8035-FB666B3CCE33}" dt="2020-09-29T18:49:39.004" v="709" actId="1076"/>
          <ac:grpSpMkLst>
            <pc:docMk/>
            <pc:sldMk cId="634965160" sldId="257"/>
            <ac:grpSpMk id="7" creationId="{91729510-F514-4003-A557-6D31E013B630}"/>
          </ac:grpSpMkLst>
        </pc:grpChg>
      </pc:sldChg>
      <pc:sldChg chg="modSp ord">
        <pc:chgData name="Zach Byerly" userId="GmuCW7iH0Bjhtj354D0GgFrPspcRWwM6+DdwFQUe8/k=" providerId="None" clId="Web-{FEA74740-464D-49C2-8035-FB666B3CCE33}" dt="2020-09-29T18:47:11.001" v="687" actId="20577"/>
        <pc:sldMkLst>
          <pc:docMk/>
          <pc:sldMk cId="2231208762" sldId="258"/>
        </pc:sldMkLst>
        <pc:spChg chg="mod">
          <ac:chgData name="Zach Byerly" userId="GmuCW7iH0Bjhtj354D0GgFrPspcRWwM6+DdwFQUe8/k=" providerId="None" clId="Web-{FEA74740-464D-49C2-8035-FB666B3CCE33}" dt="2020-09-29T18:47:11.001" v="687" actId="20577"/>
          <ac:spMkLst>
            <pc:docMk/>
            <pc:sldMk cId="2231208762" sldId="258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FEA74740-464D-49C2-8035-FB666B3CCE33}" dt="2020-09-29T18:49:19.629" v="707" actId="1076"/>
        <pc:sldMkLst>
          <pc:docMk/>
          <pc:sldMk cId="3754366974" sldId="259"/>
        </pc:sldMkLst>
        <pc:spChg chg="mod">
          <ac:chgData name="Zach Byerly" userId="GmuCW7iH0Bjhtj354D0GgFrPspcRWwM6+DdwFQUe8/k=" providerId="None" clId="Web-{FEA74740-464D-49C2-8035-FB666B3CCE33}" dt="2020-09-29T18:49:16.254" v="706" actId="1076"/>
          <ac:spMkLst>
            <pc:docMk/>
            <pc:sldMk cId="3754366974" sldId="259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FEA74740-464D-49C2-8035-FB666B3CCE33}" dt="2020-09-29T18:49:19.629" v="707" actId="1076"/>
          <ac:spMkLst>
            <pc:docMk/>
            <pc:sldMk cId="3754366974" sldId="259"/>
            <ac:spMk id="7" creationId="{5E99D156-A30D-4A7C-B550-2A36F8102BDA}"/>
          </ac:spMkLst>
        </pc:spChg>
      </pc:sldChg>
      <pc:sldChg chg="del">
        <pc:chgData name="Zach Byerly" userId="GmuCW7iH0Bjhtj354D0GgFrPspcRWwM6+DdwFQUe8/k=" providerId="None" clId="Web-{FEA74740-464D-49C2-8035-FB666B3CCE33}" dt="2020-09-29T18:49:28.629" v="708"/>
        <pc:sldMkLst>
          <pc:docMk/>
          <pc:sldMk cId="1329438580" sldId="260"/>
        </pc:sldMkLst>
      </pc:sldChg>
      <pc:sldChg chg="ord">
        <pc:chgData name="Zach Byerly" userId="GmuCW7iH0Bjhtj354D0GgFrPspcRWwM6+DdwFQUe8/k=" providerId="None" clId="Web-{FEA74740-464D-49C2-8035-FB666B3CCE33}" dt="2020-09-29T18:33:56.701" v="229"/>
        <pc:sldMkLst>
          <pc:docMk/>
          <pc:sldMk cId="1225154671" sldId="262"/>
        </pc:sldMkLst>
      </pc:sldChg>
      <pc:sldChg chg="ord">
        <pc:chgData name="Zach Byerly" userId="GmuCW7iH0Bjhtj354D0GgFrPspcRWwM6+DdwFQUe8/k=" providerId="None" clId="Web-{FEA74740-464D-49C2-8035-FB666B3CCE33}" dt="2020-09-29T18:48:08.690" v="692"/>
        <pc:sldMkLst>
          <pc:docMk/>
          <pc:sldMk cId="978405324" sldId="264"/>
        </pc:sldMkLst>
      </pc:sldChg>
      <pc:sldChg chg="ord">
        <pc:chgData name="Zach Byerly" userId="GmuCW7iH0Bjhtj354D0GgFrPspcRWwM6+DdwFQUe8/k=" providerId="None" clId="Web-{FEA74740-464D-49C2-8035-FB666B3CCE33}" dt="2020-09-29T18:44:59.951" v="614"/>
        <pc:sldMkLst>
          <pc:docMk/>
          <pc:sldMk cId="3634876639" sldId="270"/>
        </pc:sldMkLst>
      </pc:sldChg>
      <pc:sldChg chg="ord">
        <pc:chgData name="Zach Byerly" userId="GmuCW7iH0Bjhtj354D0GgFrPspcRWwM6+DdwFQUe8/k=" providerId="None" clId="Web-{FEA74740-464D-49C2-8035-FB666B3CCE33}" dt="2020-09-29T18:45:17.201" v="617"/>
        <pc:sldMkLst>
          <pc:docMk/>
          <pc:sldMk cId="1405189657" sldId="272"/>
        </pc:sldMkLst>
      </pc:sldChg>
      <pc:sldChg chg="addSp modSp ord">
        <pc:chgData name="Zach Byerly" userId="GmuCW7iH0Bjhtj354D0GgFrPspcRWwM6+DdwFQUe8/k=" providerId="None" clId="Web-{FEA74740-464D-49C2-8035-FB666B3CCE33}" dt="2020-09-29T18:39:48.772" v="338"/>
        <pc:sldMkLst>
          <pc:docMk/>
          <pc:sldMk cId="1236192786" sldId="273"/>
        </pc:sldMkLst>
        <pc:spChg chg="add mod">
          <ac:chgData name="Zach Byerly" userId="GmuCW7iH0Bjhtj354D0GgFrPspcRWwM6+DdwFQUe8/k=" providerId="None" clId="Web-{FEA74740-464D-49C2-8035-FB666B3CCE33}" dt="2020-09-29T18:39:07.771" v="330" actId="1076"/>
          <ac:spMkLst>
            <pc:docMk/>
            <pc:sldMk cId="1236192786" sldId="273"/>
            <ac:spMk id="6" creationId="{B0480CD3-82E3-41A0-8674-C06191D40CB3}"/>
          </ac:spMkLst>
        </pc:spChg>
        <pc:spChg chg="mod">
          <ac:chgData name="Zach Byerly" userId="GmuCW7iH0Bjhtj354D0GgFrPspcRWwM6+DdwFQUe8/k=" providerId="None" clId="Web-{FEA74740-464D-49C2-8035-FB666B3CCE33}" dt="2020-09-29T18:39:36.396" v="337" actId="1076"/>
          <ac:spMkLst>
            <pc:docMk/>
            <pc:sldMk cId="1236192786" sldId="273"/>
            <ac:spMk id="7" creationId="{5E99D156-A30D-4A7C-B550-2A36F8102BDA}"/>
          </ac:spMkLst>
        </pc:spChg>
        <pc:spChg chg="add mod">
          <ac:chgData name="Zach Byerly" userId="GmuCW7iH0Bjhtj354D0GgFrPspcRWwM6+DdwFQUe8/k=" providerId="None" clId="Web-{FEA74740-464D-49C2-8035-FB666B3CCE33}" dt="2020-09-29T18:39:10.333" v="331" actId="1076"/>
          <ac:spMkLst>
            <pc:docMk/>
            <pc:sldMk cId="1236192786" sldId="273"/>
            <ac:spMk id="9" creationId="{E8D323BA-D9A0-48EA-90C4-1E2A6B76D38C}"/>
          </ac:spMkLst>
        </pc:spChg>
        <pc:picChg chg="mod">
          <ac:chgData name="Zach Byerly" userId="GmuCW7iH0Bjhtj354D0GgFrPspcRWwM6+DdwFQUe8/k=" providerId="None" clId="Web-{FEA74740-464D-49C2-8035-FB666B3CCE33}" dt="2020-09-29T18:34:55.077" v="245" actId="1076"/>
          <ac:picMkLst>
            <pc:docMk/>
            <pc:sldMk cId="1236192786" sldId="273"/>
            <ac:picMk id="8" creationId="{A44DE9C9-DF79-4997-8AAA-D291C3A75199}"/>
          </ac:picMkLst>
        </pc:picChg>
      </pc:sldChg>
      <pc:sldChg chg="ord">
        <pc:chgData name="Zach Byerly" userId="GmuCW7iH0Bjhtj354D0GgFrPspcRWwM6+DdwFQUe8/k=" providerId="None" clId="Web-{FEA74740-464D-49C2-8035-FB666B3CCE33}" dt="2020-09-29T18:45:17.201" v="615"/>
        <pc:sldMkLst>
          <pc:docMk/>
          <pc:sldMk cId="2546974174" sldId="274"/>
        </pc:sldMkLst>
      </pc:sldChg>
      <pc:sldChg chg="ord">
        <pc:chgData name="Zach Byerly" userId="GmuCW7iH0Bjhtj354D0GgFrPspcRWwM6+DdwFQUe8/k=" providerId="None" clId="Web-{FEA74740-464D-49C2-8035-FB666B3CCE33}" dt="2020-09-29T18:40:43.648" v="369"/>
        <pc:sldMkLst>
          <pc:docMk/>
          <pc:sldMk cId="425263821" sldId="275"/>
        </pc:sldMkLst>
      </pc:sldChg>
      <pc:sldChg chg="modSp ord">
        <pc:chgData name="Zach Byerly" userId="GmuCW7iH0Bjhtj354D0GgFrPspcRWwM6+DdwFQUe8/k=" providerId="None" clId="Web-{FEA74740-464D-49C2-8035-FB666B3CCE33}" dt="2020-09-29T18:47:55.736" v="690"/>
        <pc:sldMkLst>
          <pc:docMk/>
          <pc:sldMk cId="921603964" sldId="276"/>
        </pc:sldMkLst>
        <pc:spChg chg="mod">
          <ac:chgData name="Zach Byerly" userId="GmuCW7iH0Bjhtj354D0GgFrPspcRWwM6+DdwFQUe8/k=" providerId="None" clId="Web-{FEA74740-464D-49C2-8035-FB666B3CCE33}" dt="2020-09-29T18:44:43.185" v="612" actId="20577"/>
          <ac:spMkLst>
            <pc:docMk/>
            <pc:sldMk cId="921603964" sldId="276"/>
            <ac:spMk id="7" creationId="{5E99D156-A30D-4A7C-B550-2A36F8102BDA}"/>
          </ac:spMkLst>
        </pc:spChg>
      </pc:sldChg>
      <pc:sldChg chg="ord">
        <pc:chgData name="Zach Byerly" userId="GmuCW7iH0Bjhtj354D0GgFrPspcRWwM6+DdwFQUe8/k=" providerId="None" clId="Web-{FEA74740-464D-49C2-8035-FB666B3CCE33}" dt="2020-09-29T18:47:55.736" v="691"/>
        <pc:sldMkLst>
          <pc:docMk/>
          <pc:sldMk cId="489588431" sldId="277"/>
        </pc:sldMkLst>
      </pc:sldChg>
      <pc:sldChg chg="ord">
        <pc:chgData name="Zach Byerly" userId="GmuCW7iH0Bjhtj354D0GgFrPspcRWwM6+DdwFQUe8/k=" providerId="None" clId="Web-{FEA74740-464D-49C2-8035-FB666B3CCE33}" dt="2020-09-29T18:40:38.382" v="368"/>
        <pc:sldMkLst>
          <pc:docMk/>
          <pc:sldMk cId="3734742743" sldId="278"/>
        </pc:sldMkLst>
      </pc:sldChg>
      <pc:sldChg chg="addSp delSp modSp add mod ord replId modClrScheme chgLayout">
        <pc:chgData name="Zach Byerly" userId="GmuCW7iH0Bjhtj354D0GgFrPspcRWwM6+DdwFQUe8/k=" providerId="None" clId="Web-{FEA74740-464D-49C2-8035-FB666B3CCE33}" dt="2020-09-29T18:33:30.107" v="228" actId="1076"/>
        <pc:sldMkLst>
          <pc:docMk/>
          <pc:sldMk cId="2057945265" sldId="279"/>
        </pc:sldMkLst>
        <pc:spChg chg="mod ord">
          <ac:chgData name="Zach Byerly" userId="GmuCW7iH0Bjhtj354D0GgFrPspcRWwM6+DdwFQUe8/k=" providerId="None" clId="Web-{FEA74740-464D-49C2-8035-FB666B3CCE33}" dt="2020-09-29T18:10:23.137" v="108"/>
          <ac:spMkLst>
            <pc:docMk/>
            <pc:sldMk cId="2057945265" sldId="279"/>
            <ac:spMk id="2" creationId="{2210F9BA-93CE-4A51-B6FE-D221589E9986}"/>
          </ac:spMkLst>
        </pc:spChg>
        <pc:spChg chg="mod ord">
          <ac:chgData name="Zach Byerly" userId="GmuCW7iH0Bjhtj354D0GgFrPspcRWwM6+DdwFQUe8/k=" providerId="None" clId="Web-{FEA74740-464D-49C2-8035-FB666B3CCE33}" dt="2020-09-29T18:10:23.137" v="108"/>
          <ac:spMkLst>
            <pc:docMk/>
            <pc:sldMk cId="2057945265" sldId="279"/>
            <ac:spMk id="3" creationId="{8900DEF7-963A-4A03-8F57-AAB1CBEEA146}"/>
          </ac:spMkLst>
        </pc:spChg>
        <pc:spChg chg="del mod">
          <ac:chgData name="Zach Byerly" userId="GmuCW7iH0Bjhtj354D0GgFrPspcRWwM6+DdwFQUe8/k=" providerId="None" clId="Web-{FEA74740-464D-49C2-8035-FB666B3CCE33}" dt="2020-09-29T18:10:38.262" v="109"/>
          <ac:spMkLst>
            <pc:docMk/>
            <pc:sldMk cId="2057945265" sldId="279"/>
            <ac:spMk id="4" creationId="{D5C850EE-1FC7-411D-867D-895B28E26C84}"/>
          </ac:spMkLst>
        </pc:spChg>
        <pc:spChg chg="mod ord">
          <ac:chgData name="Zach Byerly" userId="GmuCW7iH0Bjhtj354D0GgFrPspcRWwM6+DdwFQUe8/k=" providerId="None" clId="Web-{FEA74740-464D-49C2-8035-FB666B3CCE33}" dt="2020-09-29T18:10:23.137" v="108"/>
          <ac:spMkLst>
            <pc:docMk/>
            <pc:sldMk cId="2057945265" sldId="279"/>
            <ac:spMk id="5" creationId="{01DB5094-3367-448D-82DA-0A1E91A502A2}"/>
          </ac:spMkLst>
        </pc:spChg>
        <pc:spChg chg="add mod ord">
          <ac:chgData name="Zach Byerly" userId="GmuCW7iH0Bjhtj354D0GgFrPspcRWwM6+DdwFQUe8/k=" providerId="None" clId="Web-{FEA74740-464D-49C2-8035-FB666B3CCE33}" dt="2020-09-29T18:10:51.872" v="112" actId="20577"/>
          <ac:spMkLst>
            <pc:docMk/>
            <pc:sldMk cId="2057945265" sldId="279"/>
            <ac:spMk id="6" creationId="{1340036C-ECAB-4D38-870D-D5ED91F01EEA}"/>
          </ac:spMkLst>
        </pc:spChg>
        <pc:spChg chg="del mod">
          <ac:chgData name="Zach Byerly" userId="GmuCW7iH0Bjhtj354D0GgFrPspcRWwM6+DdwFQUe8/k=" providerId="None" clId="Web-{FEA74740-464D-49C2-8035-FB666B3CCE33}" dt="2020-09-29T18:10:11.309" v="107"/>
          <ac:spMkLst>
            <pc:docMk/>
            <pc:sldMk cId="2057945265" sldId="279"/>
            <ac:spMk id="7" creationId="{5E99D156-A30D-4A7C-B550-2A36F8102BDA}"/>
          </ac:spMkLst>
        </pc:spChg>
        <pc:spChg chg="add mod ord">
          <ac:chgData name="Zach Byerly" userId="GmuCW7iH0Bjhtj354D0GgFrPspcRWwM6+DdwFQUe8/k=" providerId="None" clId="Web-{FEA74740-464D-49C2-8035-FB666B3CCE33}" dt="2020-09-29T18:33:30.075" v="224" actId="1076"/>
          <ac:spMkLst>
            <pc:docMk/>
            <pc:sldMk cId="2057945265" sldId="279"/>
            <ac:spMk id="8" creationId="{D4B41E95-123E-4CBB-AC98-5D95FFC3BEE3}"/>
          </ac:spMkLst>
        </pc:spChg>
        <pc:spChg chg="add del mod ord">
          <ac:chgData name="Zach Byerly" userId="GmuCW7iH0Bjhtj354D0GgFrPspcRWwM6+DdwFQUe8/k=" providerId="None" clId="Web-{FEA74740-464D-49C2-8035-FB666B3CCE33}" dt="2020-09-29T18:20:26.557" v="129"/>
          <ac:spMkLst>
            <pc:docMk/>
            <pc:sldMk cId="2057945265" sldId="279"/>
            <ac:spMk id="9" creationId="{69F361D5-E8D0-4F93-A263-6ADF247A6A9B}"/>
          </ac:spMkLst>
        </pc:spChg>
        <pc:spChg chg="add mod ord">
          <ac:chgData name="Zach Byerly" userId="GmuCW7iH0Bjhtj354D0GgFrPspcRWwM6+DdwFQUe8/k=" providerId="None" clId="Web-{FEA74740-464D-49C2-8035-FB666B3CCE33}" dt="2020-09-29T18:33:30.075" v="225" actId="1076"/>
          <ac:spMkLst>
            <pc:docMk/>
            <pc:sldMk cId="2057945265" sldId="279"/>
            <ac:spMk id="10" creationId="{2AB5E91A-C38B-4CC7-8B51-76FC314EA79A}"/>
          </ac:spMkLst>
        </pc:spChg>
        <pc:spChg chg="add del mod ord">
          <ac:chgData name="Zach Byerly" userId="GmuCW7iH0Bjhtj354D0GgFrPspcRWwM6+DdwFQUe8/k=" providerId="None" clId="Web-{FEA74740-464D-49C2-8035-FB666B3CCE33}" dt="2020-09-29T18:13:12.750" v="128"/>
          <ac:spMkLst>
            <pc:docMk/>
            <pc:sldMk cId="2057945265" sldId="279"/>
            <ac:spMk id="12" creationId="{C390AE49-2D41-4649-AEC7-8C8BD85E96B2}"/>
          </ac:spMkLst>
        </pc:spChg>
        <pc:spChg chg="add mod">
          <ac:chgData name="Zach Byerly" userId="GmuCW7iH0Bjhtj354D0GgFrPspcRWwM6+DdwFQUe8/k=" providerId="None" clId="Web-{FEA74740-464D-49C2-8035-FB666B3CCE33}" dt="2020-09-29T18:33:30.107" v="227" actId="1076"/>
          <ac:spMkLst>
            <pc:docMk/>
            <pc:sldMk cId="2057945265" sldId="279"/>
            <ac:spMk id="15" creationId="{55BFB085-B30A-47BE-A3CD-16BB13B57D86}"/>
          </ac:spMkLst>
        </pc:spChg>
        <pc:spChg chg="add del mod">
          <ac:chgData name="Zach Byerly" userId="GmuCW7iH0Bjhtj354D0GgFrPspcRWwM6+DdwFQUe8/k=" providerId="None" clId="Web-{FEA74740-464D-49C2-8035-FB666B3CCE33}" dt="2020-09-29T18:29:11.335" v="194"/>
          <ac:spMkLst>
            <pc:docMk/>
            <pc:sldMk cId="2057945265" sldId="279"/>
            <ac:spMk id="17" creationId="{7EED9000-A694-43D7-9846-35E32EFD2854}"/>
          </ac:spMkLst>
        </pc:spChg>
        <pc:picChg chg="add mod ord">
          <ac:chgData name="Zach Byerly" userId="GmuCW7iH0Bjhtj354D0GgFrPspcRWwM6+DdwFQUe8/k=" providerId="None" clId="Web-{FEA74740-464D-49C2-8035-FB666B3CCE33}" dt="2020-09-29T18:33:30.091" v="226" actId="1076"/>
          <ac:picMkLst>
            <pc:docMk/>
            <pc:sldMk cId="2057945265" sldId="279"/>
            <ac:picMk id="13" creationId="{C599F57E-3CF3-4C8B-88FC-097E27D4DFE3}"/>
          </ac:picMkLst>
        </pc:picChg>
        <pc:picChg chg="add del mod ord modCrop">
          <ac:chgData name="Zach Byerly" userId="GmuCW7iH0Bjhtj354D0GgFrPspcRWwM6+DdwFQUe8/k=" providerId="None" clId="Web-{FEA74740-464D-49C2-8035-FB666B3CCE33}" dt="2020-09-29T18:27:29.645" v="193"/>
          <ac:picMkLst>
            <pc:docMk/>
            <pc:sldMk cId="2057945265" sldId="279"/>
            <ac:picMk id="14" creationId="{60B72BA0-0A33-4C0D-AC8F-378719D588D8}"/>
          </ac:picMkLst>
        </pc:picChg>
        <pc:picChg chg="add mod ord">
          <ac:chgData name="Zach Byerly" userId="GmuCW7iH0Bjhtj354D0GgFrPspcRWwM6+DdwFQUe8/k=" providerId="None" clId="Web-{FEA74740-464D-49C2-8035-FB666B3CCE33}" dt="2020-09-29T18:33:30.107" v="228" actId="1076"/>
          <ac:picMkLst>
            <pc:docMk/>
            <pc:sldMk cId="2057945265" sldId="279"/>
            <ac:picMk id="18" creationId="{D5FD0AF7-D095-44E3-A4D0-7125B1FEE93E}"/>
          </ac:picMkLst>
        </pc:picChg>
      </pc:sldChg>
    </pc:docChg>
  </pc:docChgLst>
  <pc:docChgLst>
    <pc:chgData clId="Web-{08C45D45-B7F4-4032-8814-07B4BFCF1FB7}"/>
    <pc:docChg chg="addSld modSld modSection">
      <pc:chgData name="" userId="" providerId="" clId="Web-{08C45D45-B7F4-4032-8814-07B4BFCF1FB7}" dt="2020-05-20T17:24:49.819" v="149" actId="20577"/>
      <pc:docMkLst>
        <pc:docMk/>
      </pc:docMkLst>
      <pc:sldChg chg="modSp">
        <pc:chgData name="" userId="" providerId="" clId="Web-{08C45D45-B7F4-4032-8814-07B4BFCF1FB7}" dt="2020-05-20T17:24:28.895" v="144" actId="20577"/>
        <pc:sldMkLst>
          <pc:docMk/>
          <pc:sldMk cId="2499606003" sldId="473"/>
        </pc:sldMkLst>
        <pc:spChg chg="mod">
          <ac:chgData name="" userId="" providerId="" clId="Web-{08C45D45-B7F4-4032-8814-07B4BFCF1FB7}" dt="2020-05-20T17:24:28.895" v="144" actId="20577"/>
          <ac:spMkLst>
            <pc:docMk/>
            <pc:sldMk cId="2499606003" sldId="473"/>
            <ac:spMk id="3" creationId="{3CBAC30E-E46F-4F70-BECF-57EA1F7D29CC}"/>
          </ac:spMkLst>
        </pc:spChg>
      </pc:sldChg>
      <pc:sldChg chg="modSp new">
        <pc:chgData name="" userId="" providerId="" clId="Web-{08C45D45-B7F4-4032-8814-07B4BFCF1FB7}" dt="2020-05-20T17:24:49.819" v="149" actId="20577"/>
        <pc:sldMkLst>
          <pc:docMk/>
          <pc:sldMk cId="4052834886" sldId="474"/>
        </pc:sldMkLst>
        <pc:spChg chg="mod">
          <ac:chgData name="" userId="" providerId="" clId="Web-{08C45D45-B7F4-4032-8814-07B4BFCF1FB7}" dt="2020-05-20T17:19:44.800" v="84" actId="20577"/>
          <ac:spMkLst>
            <pc:docMk/>
            <pc:sldMk cId="4052834886" sldId="474"/>
            <ac:spMk id="2" creationId="{A9202DD4-A69B-44E2-B0CF-7BC5CA7F4114}"/>
          </ac:spMkLst>
        </pc:spChg>
        <pc:spChg chg="mod">
          <ac:chgData name="" userId="" providerId="" clId="Web-{08C45D45-B7F4-4032-8814-07B4BFCF1FB7}" dt="2020-05-20T17:24:49.819" v="149" actId="20577"/>
          <ac:spMkLst>
            <pc:docMk/>
            <pc:sldMk cId="4052834886" sldId="474"/>
            <ac:spMk id="3" creationId="{8C2F52FE-2928-43A2-9811-CBEEFD1913A7}"/>
          </ac:spMkLst>
        </pc:spChg>
      </pc:sldChg>
    </pc:docChg>
  </pc:docChgLst>
  <pc:docChgLst>
    <pc:chgData name="Zach Byerly" userId="GmuCW7iH0Bjhtj354D0GgFrPspcRWwM6+DdwFQUe8/k=" providerId="None" clId="Web-{C4130BBD-0EA1-4E92-B89A-79055CFBA0C8}"/>
    <pc:docChg chg="modSld">
      <pc:chgData name="Zach Byerly" userId="GmuCW7iH0Bjhtj354D0GgFrPspcRWwM6+DdwFQUe8/k=" providerId="None" clId="Web-{C4130BBD-0EA1-4E92-B89A-79055CFBA0C8}" dt="2020-09-29T19:14:29.008" v="87" actId="20577"/>
      <pc:docMkLst>
        <pc:docMk/>
      </pc:docMkLst>
      <pc:sldChg chg="modSp">
        <pc:chgData name="Zach Byerly" userId="GmuCW7iH0Bjhtj354D0GgFrPspcRWwM6+DdwFQUe8/k=" providerId="None" clId="Web-{C4130BBD-0EA1-4E92-B89A-79055CFBA0C8}" dt="2020-09-29T19:14:27.477" v="85" actId="20577"/>
        <pc:sldMkLst>
          <pc:docMk/>
          <pc:sldMk cId="3754366974" sldId="259"/>
        </pc:sldMkLst>
        <pc:spChg chg="mod">
          <ac:chgData name="Zach Byerly" userId="GmuCW7iH0Bjhtj354D0GgFrPspcRWwM6+DdwFQUe8/k=" providerId="None" clId="Web-{C4130BBD-0EA1-4E92-B89A-79055CFBA0C8}" dt="2020-09-29T19:14:27.477" v="85" actId="20577"/>
          <ac:spMkLst>
            <pc:docMk/>
            <pc:sldMk cId="3754366974" sldId="259"/>
            <ac:spMk id="4" creationId="{D5C850EE-1FC7-411D-867D-895B28E26C84}"/>
          </ac:spMkLst>
        </pc:spChg>
      </pc:sldChg>
      <pc:sldChg chg="modSp">
        <pc:chgData name="Zach Byerly" userId="GmuCW7iH0Bjhtj354D0GgFrPspcRWwM6+DdwFQUe8/k=" providerId="None" clId="Web-{C4130BBD-0EA1-4E92-B89A-79055CFBA0C8}" dt="2020-09-29T19:09:05.338" v="0" actId="20577"/>
        <pc:sldMkLst>
          <pc:docMk/>
          <pc:sldMk cId="1225154671" sldId="262"/>
        </pc:sldMkLst>
        <pc:spChg chg="mod">
          <ac:chgData name="Zach Byerly" userId="GmuCW7iH0Bjhtj354D0GgFrPspcRWwM6+DdwFQUe8/k=" providerId="None" clId="Web-{C4130BBD-0EA1-4E92-B89A-79055CFBA0C8}" dt="2020-09-29T19:09:05.338" v="0" actId="20577"/>
          <ac:spMkLst>
            <pc:docMk/>
            <pc:sldMk cId="1225154671" sldId="262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C4130BBD-0EA1-4E92-B89A-79055CFBA0C8}" dt="2020-09-29T19:11:15.181" v="6" actId="20577"/>
        <pc:sldMkLst>
          <pc:docMk/>
          <pc:sldMk cId="1405189657" sldId="272"/>
        </pc:sldMkLst>
        <pc:spChg chg="mod">
          <ac:chgData name="Zach Byerly" userId="GmuCW7iH0Bjhtj354D0GgFrPspcRWwM6+DdwFQUe8/k=" providerId="None" clId="Web-{C4130BBD-0EA1-4E92-B89A-79055CFBA0C8}" dt="2020-09-29T19:11:15.181" v="6" actId="20577"/>
          <ac:spMkLst>
            <pc:docMk/>
            <pc:sldMk cId="1405189657" sldId="272"/>
            <ac:spMk id="7" creationId="{5E99D156-A30D-4A7C-B550-2A36F8102BDA}"/>
          </ac:spMkLst>
        </pc:spChg>
      </pc:sldChg>
      <pc:sldChg chg="modSp">
        <pc:chgData name="Zach Byerly" userId="GmuCW7iH0Bjhtj354D0GgFrPspcRWwM6+DdwFQUe8/k=" providerId="None" clId="Web-{C4130BBD-0EA1-4E92-B89A-79055CFBA0C8}" dt="2020-09-29T19:12:23.087" v="80" actId="1076"/>
        <pc:sldMkLst>
          <pc:docMk/>
          <pc:sldMk cId="2546974174" sldId="274"/>
        </pc:sldMkLst>
        <pc:spChg chg="mod">
          <ac:chgData name="Zach Byerly" userId="GmuCW7iH0Bjhtj354D0GgFrPspcRWwM6+DdwFQUe8/k=" providerId="None" clId="Web-{C4130BBD-0EA1-4E92-B89A-79055CFBA0C8}" dt="2020-09-29T19:12:23.087" v="80" actId="1076"/>
          <ac:spMkLst>
            <pc:docMk/>
            <pc:sldMk cId="2546974174" sldId="274"/>
            <ac:spMk id="7" creationId="{5E99D156-A30D-4A7C-B550-2A36F8102BDA}"/>
          </ac:spMkLst>
        </pc:spChg>
      </pc:sldChg>
    </pc:docChg>
  </pc:docChgLst>
  <pc:docChgLst>
    <pc:chgData name="Zach Byerly" userId="GmuCW7iH0Bjhtj354D0GgFrPspcRWwM6+DdwFQUe8/k=" providerId="None" clId="Web-{5E2E87F5-3B2F-4A35-9B97-A7C684728E1F}"/>
    <pc:docChg chg="modSld">
      <pc:chgData name="Zach Byerly" userId="GmuCW7iH0Bjhtj354D0GgFrPspcRWwM6+DdwFQUe8/k=" providerId="None" clId="Web-{5E2E87F5-3B2F-4A35-9B97-A7C684728E1F}" dt="2020-09-29T17:57:11.591" v="99" actId="20577"/>
      <pc:docMkLst>
        <pc:docMk/>
      </pc:docMkLst>
      <pc:sldChg chg="modSp">
        <pc:chgData name="Zach Byerly" userId="GmuCW7iH0Bjhtj354D0GgFrPspcRWwM6+DdwFQUe8/k=" providerId="None" clId="Web-{5E2E87F5-3B2F-4A35-9B97-A7C684728E1F}" dt="2020-09-29T17:57:01.013" v="97" actId="20577"/>
        <pc:sldMkLst>
          <pc:docMk/>
          <pc:sldMk cId="1236192786" sldId="273"/>
        </pc:sldMkLst>
        <pc:spChg chg="mod">
          <ac:chgData name="Zach Byerly" userId="GmuCW7iH0Bjhtj354D0GgFrPspcRWwM6+DdwFQUe8/k=" providerId="None" clId="Web-{5E2E87F5-3B2F-4A35-9B97-A7C684728E1F}" dt="2020-09-29T17:57:01.013" v="97" actId="20577"/>
          <ac:spMkLst>
            <pc:docMk/>
            <pc:sldMk cId="1236192786" sldId="273"/>
            <ac:spMk id="7" creationId="{5E99D156-A30D-4A7C-B550-2A36F8102BDA}"/>
          </ac:spMkLst>
        </pc:spChg>
      </pc:sldChg>
      <pc:sldChg chg="addSp delSp modSp">
        <pc:chgData name="Zach Byerly" userId="GmuCW7iH0Bjhtj354D0GgFrPspcRWwM6+DdwFQUe8/k=" providerId="None" clId="Web-{5E2E87F5-3B2F-4A35-9B97-A7C684728E1F}" dt="2020-09-29T17:56:22.919" v="94" actId="1076"/>
        <pc:sldMkLst>
          <pc:docMk/>
          <pc:sldMk cId="425263821" sldId="275"/>
        </pc:sldMkLst>
        <pc:spChg chg="mod">
          <ac:chgData name="Zach Byerly" userId="GmuCW7iH0Bjhtj354D0GgFrPspcRWwM6+DdwFQUe8/k=" providerId="None" clId="Web-{5E2E87F5-3B2F-4A35-9B97-A7C684728E1F}" dt="2020-09-29T17:56:16.247" v="93" actId="1076"/>
          <ac:spMkLst>
            <pc:docMk/>
            <pc:sldMk cId="425263821" sldId="275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5E2E87F5-3B2F-4A35-9B97-A7C684728E1F}" dt="2020-09-29T17:50:48.522" v="1" actId="1076"/>
          <ac:spMkLst>
            <pc:docMk/>
            <pc:sldMk cId="425263821" sldId="275"/>
            <ac:spMk id="6" creationId="{EC06C20E-8CCF-4E11-B372-D52EB82510B4}"/>
          </ac:spMkLst>
        </pc:spChg>
        <pc:spChg chg="mod">
          <ac:chgData name="Zach Byerly" userId="GmuCW7iH0Bjhtj354D0GgFrPspcRWwM6+DdwFQUe8/k=" providerId="None" clId="Web-{5E2E87F5-3B2F-4A35-9B97-A7C684728E1F}" dt="2020-09-29T17:56:22.919" v="94" actId="1076"/>
          <ac:spMkLst>
            <pc:docMk/>
            <pc:sldMk cId="425263821" sldId="275"/>
            <ac:spMk id="7" creationId="{5E99D156-A30D-4A7C-B550-2A36F8102BDA}"/>
          </ac:spMkLst>
        </pc:spChg>
        <pc:spChg chg="mod">
          <ac:chgData name="Zach Byerly" userId="GmuCW7iH0Bjhtj354D0GgFrPspcRWwM6+DdwFQUe8/k=" providerId="None" clId="Web-{5E2E87F5-3B2F-4A35-9B97-A7C684728E1F}" dt="2020-09-29T17:50:48.537" v="2" actId="1076"/>
          <ac:spMkLst>
            <pc:docMk/>
            <pc:sldMk cId="425263821" sldId="275"/>
            <ac:spMk id="9" creationId="{8FE156A9-E258-4B1B-90CF-2F073BA80F24}"/>
          </ac:spMkLst>
        </pc:spChg>
        <pc:spChg chg="mod">
          <ac:chgData name="Zach Byerly" userId="GmuCW7iH0Bjhtj354D0GgFrPspcRWwM6+DdwFQUe8/k=" providerId="None" clId="Web-{5E2E87F5-3B2F-4A35-9B97-A7C684728E1F}" dt="2020-09-29T17:50:48.553" v="4" actId="1076"/>
          <ac:spMkLst>
            <pc:docMk/>
            <pc:sldMk cId="425263821" sldId="275"/>
            <ac:spMk id="10" creationId="{D4C75A76-46B6-4FB7-A113-3CFE821A6F0D}"/>
          </ac:spMkLst>
        </pc:spChg>
        <pc:spChg chg="mod">
          <ac:chgData name="Zach Byerly" userId="GmuCW7iH0Bjhtj354D0GgFrPspcRWwM6+DdwFQUe8/k=" providerId="None" clId="Web-{5E2E87F5-3B2F-4A35-9B97-A7C684728E1F}" dt="2020-09-29T17:50:48.569" v="5" actId="1076"/>
          <ac:spMkLst>
            <pc:docMk/>
            <pc:sldMk cId="425263821" sldId="275"/>
            <ac:spMk id="14" creationId="{D07F54DC-2EE4-457C-B2BC-7E09D7272777}"/>
          </ac:spMkLst>
        </pc:spChg>
        <pc:spChg chg="mod">
          <ac:chgData name="Zach Byerly" userId="GmuCW7iH0Bjhtj354D0GgFrPspcRWwM6+DdwFQUe8/k=" providerId="None" clId="Web-{5E2E87F5-3B2F-4A35-9B97-A7C684728E1F}" dt="2020-09-29T17:50:48.584" v="6" actId="1076"/>
          <ac:spMkLst>
            <pc:docMk/>
            <pc:sldMk cId="425263821" sldId="275"/>
            <ac:spMk id="15" creationId="{565B771F-D3D2-4C11-A2DF-E53A753F4D0A}"/>
          </ac:spMkLst>
        </pc:spChg>
        <pc:spChg chg="mod">
          <ac:chgData name="Zach Byerly" userId="GmuCW7iH0Bjhtj354D0GgFrPspcRWwM6+DdwFQUe8/k=" providerId="None" clId="Web-{5E2E87F5-3B2F-4A35-9B97-A7C684728E1F}" dt="2020-09-29T17:50:48.600" v="7" actId="1076"/>
          <ac:spMkLst>
            <pc:docMk/>
            <pc:sldMk cId="425263821" sldId="275"/>
            <ac:spMk id="16" creationId="{592AF9DF-8C3F-46C9-BD3A-0C9A5C0D549B}"/>
          </ac:spMkLst>
        </pc:spChg>
        <pc:spChg chg="mod">
          <ac:chgData name="Zach Byerly" userId="GmuCW7iH0Bjhtj354D0GgFrPspcRWwM6+DdwFQUe8/k=" providerId="None" clId="Web-{5E2E87F5-3B2F-4A35-9B97-A7C684728E1F}" dt="2020-09-29T17:50:48.615" v="9" actId="1076"/>
          <ac:spMkLst>
            <pc:docMk/>
            <pc:sldMk cId="425263821" sldId="275"/>
            <ac:spMk id="18" creationId="{8DF3FB67-B64E-4882-A3E3-1B6F6FE0CEC0}"/>
          </ac:spMkLst>
        </pc:spChg>
        <pc:spChg chg="mod">
          <ac:chgData name="Zach Byerly" userId="GmuCW7iH0Bjhtj354D0GgFrPspcRWwM6+DdwFQUe8/k=" providerId="None" clId="Web-{5E2E87F5-3B2F-4A35-9B97-A7C684728E1F}" dt="2020-09-29T17:50:48.615" v="10" actId="1076"/>
          <ac:spMkLst>
            <pc:docMk/>
            <pc:sldMk cId="425263821" sldId="275"/>
            <ac:spMk id="19" creationId="{650D318B-4A7E-45B4-A2CE-AB9DAEC24CF3}"/>
          </ac:spMkLst>
        </pc:spChg>
        <pc:spChg chg="add mod">
          <ac:chgData name="Zach Byerly" userId="GmuCW7iH0Bjhtj354D0GgFrPspcRWwM6+DdwFQUe8/k=" providerId="None" clId="Web-{5E2E87F5-3B2F-4A35-9B97-A7C684728E1F}" dt="2020-09-29T17:52:50.383" v="42" actId="1076"/>
          <ac:spMkLst>
            <pc:docMk/>
            <pc:sldMk cId="425263821" sldId="275"/>
            <ac:spMk id="20" creationId="{71F39689-E016-4570-BD85-3E17C886162C}"/>
          </ac:spMkLst>
        </pc:spChg>
        <pc:spChg chg="add mod">
          <ac:chgData name="Zach Byerly" userId="GmuCW7iH0Bjhtj354D0GgFrPspcRWwM6+DdwFQUe8/k=" providerId="None" clId="Web-{5E2E87F5-3B2F-4A35-9B97-A7C684728E1F}" dt="2020-09-29T17:53:22.228" v="45" actId="1076"/>
          <ac:spMkLst>
            <pc:docMk/>
            <pc:sldMk cId="425263821" sldId="275"/>
            <ac:spMk id="21" creationId="{E4B54498-C904-46B6-A1CA-A2C28E9D6CF8}"/>
          </ac:spMkLst>
        </pc:spChg>
        <pc:grpChg chg="add">
          <ac:chgData name="Zach Byerly" userId="GmuCW7iH0Bjhtj354D0GgFrPspcRWwM6+DdwFQUe8/k=" providerId="None" clId="Web-{5E2E87F5-3B2F-4A35-9B97-A7C684728E1F}" dt="2020-09-29T17:50:59.787" v="11"/>
          <ac:grpSpMkLst>
            <pc:docMk/>
            <pc:sldMk cId="425263821" sldId="275"/>
            <ac:grpSpMk id="12" creationId="{458BE6AE-D13D-4B3E-A396-AD01C6591B9B}"/>
          </ac:grpSpMkLst>
        </pc:grpChg>
        <pc:grpChg chg="add mod">
          <ac:chgData name="Zach Byerly" userId="GmuCW7iH0Bjhtj354D0GgFrPspcRWwM6+DdwFQUe8/k=" providerId="None" clId="Web-{5E2E87F5-3B2F-4A35-9B97-A7C684728E1F}" dt="2020-09-29T17:51:20.007" v="13" actId="1076"/>
          <ac:grpSpMkLst>
            <pc:docMk/>
            <pc:sldMk cId="425263821" sldId="275"/>
            <ac:grpSpMk id="13" creationId="{3E1D00AC-F79C-40E8-8571-17AAE1C29B01}"/>
          </ac:grpSpMkLst>
        </pc:grpChg>
        <pc:grpChg chg="add mod">
          <ac:chgData name="Zach Byerly" userId="GmuCW7iH0Bjhtj354D0GgFrPspcRWwM6+DdwFQUe8/k=" providerId="None" clId="Web-{5E2E87F5-3B2F-4A35-9B97-A7C684728E1F}" dt="2020-09-29T17:54:33.667" v="50" actId="1076"/>
          <ac:grpSpMkLst>
            <pc:docMk/>
            <pc:sldMk cId="425263821" sldId="275"/>
            <ac:grpSpMk id="22" creationId="{8073679D-647E-413A-86E9-B3307FDCD8B5}"/>
          </ac:grpSpMkLst>
        </pc:grpChg>
        <pc:grpChg chg="add mod">
          <ac:chgData name="Zach Byerly" userId="GmuCW7iH0Bjhtj354D0GgFrPspcRWwM6+DdwFQUe8/k=" providerId="None" clId="Web-{5E2E87F5-3B2F-4A35-9B97-A7C684728E1F}" dt="2020-09-29T17:54:46.526" v="52" actId="1076"/>
          <ac:grpSpMkLst>
            <pc:docMk/>
            <pc:sldMk cId="425263821" sldId="275"/>
            <ac:grpSpMk id="23" creationId="{27C55D98-FCBB-4943-95AC-38D7D775039E}"/>
          </ac:grpSpMkLst>
        </pc:grpChg>
        <pc:cxnChg chg="mod">
          <ac:chgData name="Zach Byerly" userId="GmuCW7iH0Bjhtj354D0GgFrPspcRWwM6+DdwFQUe8/k=" providerId="None" clId="Web-{5E2E87F5-3B2F-4A35-9B97-A7C684728E1F}" dt="2020-09-29T17:50:48.553" v="3" actId="1076"/>
          <ac:cxnSpMkLst>
            <pc:docMk/>
            <pc:sldMk cId="425263821" sldId="275"/>
            <ac:cxnSpMk id="8" creationId="{D07BEA6F-66A2-43C9-AED4-0477D82C11E6}"/>
          </ac:cxnSpMkLst>
        </pc:cxnChg>
        <pc:cxnChg chg="mod">
          <ac:chgData name="Zach Byerly" userId="GmuCW7iH0Bjhtj354D0GgFrPspcRWwM6+DdwFQUe8/k=" providerId="None" clId="Web-{5E2E87F5-3B2F-4A35-9B97-A7C684728E1F}" dt="2020-09-29T17:50:48.600" v="8" actId="1076"/>
          <ac:cxnSpMkLst>
            <pc:docMk/>
            <pc:sldMk cId="425263821" sldId="275"/>
            <ac:cxnSpMk id="17" creationId="{C02C3F4A-DAA8-4C6E-B177-C9F28A3720E0}"/>
          </ac:cxnSpMkLst>
        </pc:cxnChg>
        <pc:cxnChg chg="add del mod">
          <ac:chgData name="Zach Byerly" userId="GmuCW7iH0Bjhtj354D0GgFrPspcRWwM6+DdwFQUe8/k=" providerId="None" clId="Web-{5E2E87F5-3B2F-4A35-9B97-A7C684728E1F}" dt="2020-09-29T17:54:15.041" v="49"/>
          <ac:cxnSpMkLst>
            <pc:docMk/>
            <pc:sldMk cId="425263821" sldId="275"/>
            <ac:cxnSpMk id="24" creationId="{9B03B8A1-DA7D-4E26-8CE7-A1DD589FB121}"/>
          </ac:cxnSpMkLst>
        </pc:cxnChg>
      </pc:sldChg>
    </pc:docChg>
  </pc:docChgLst>
  <pc:docChgLst>
    <pc:chgData name="Zach Byerly" userId="GmuCW7iH0Bjhtj354D0GgFrPspcRWwM6+DdwFQUe8/k=" providerId="None" clId="Web-{DD0A376B-329C-4081-8E51-791D1DB72571}"/>
    <pc:docChg chg="addSld delSld modSld sldOrd modSection">
      <pc:chgData name="Zach Byerly" userId="GmuCW7iH0Bjhtj354D0GgFrPspcRWwM6+DdwFQUe8/k=" providerId="None" clId="Web-{DD0A376B-329C-4081-8E51-791D1DB72571}" dt="2020-09-28T22:37:49.972" v="4010" actId="20577"/>
      <pc:docMkLst>
        <pc:docMk/>
      </pc:docMkLst>
      <pc:sldChg chg="modSp add ord replId">
        <pc:chgData name="Zach Byerly" userId="GmuCW7iH0Bjhtj354D0GgFrPspcRWwM6+DdwFQUe8/k=" providerId="None" clId="Web-{DD0A376B-329C-4081-8E51-791D1DB72571}" dt="2020-09-28T20:57:17.799" v="459" actId="20577"/>
        <pc:sldMkLst>
          <pc:docMk/>
          <pc:sldMk cId="3383523474" sldId="261"/>
        </pc:sldMkLst>
        <pc:spChg chg="mod">
          <ac:chgData name="Zach Byerly" userId="GmuCW7iH0Bjhtj354D0GgFrPspcRWwM6+DdwFQUe8/k=" providerId="None" clId="Web-{DD0A376B-329C-4081-8E51-791D1DB72571}" dt="2020-09-28T20:26:55.533" v="442" actId="20577"/>
          <ac:spMkLst>
            <pc:docMk/>
            <pc:sldMk cId="3383523474" sldId="261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0:57:17.799" v="459" actId="20577"/>
          <ac:spMkLst>
            <pc:docMk/>
            <pc:sldMk cId="3383523474" sldId="261"/>
            <ac:spMk id="7" creationId="{5E99D156-A30D-4A7C-B550-2A36F8102BDA}"/>
          </ac:spMkLst>
        </pc:spChg>
      </pc:sldChg>
      <pc:sldChg chg="modSp add replId">
        <pc:chgData name="Zach Byerly" userId="GmuCW7iH0Bjhtj354D0GgFrPspcRWwM6+DdwFQUe8/k=" providerId="None" clId="Web-{DD0A376B-329C-4081-8E51-791D1DB72571}" dt="2020-09-28T22:17:38.613" v="3402" actId="20577"/>
        <pc:sldMkLst>
          <pc:docMk/>
          <pc:sldMk cId="1225154671" sldId="262"/>
        </pc:sldMkLst>
        <pc:spChg chg="mod">
          <ac:chgData name="Zach Byerly" userId="GmuCW7iH0Bjhtj354D0GgFrPspcRWwM6+DdwFQUe8/k=" providerId="None" clId="Web-{DD0A376B-329C-4081-8E51-791D1DB72571}" dt="2020-09-28T22:08:47.115" v="3082" actId="20577"/>
          <ac:spMkLst>
            <pc:docMk/>
            <pc:sldMk cId="1225154671" sldId="262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17:38.613" v="3402" actId="20577"/>
          <ac:spMkLst>
            <pc:docMk/>
            <pc:sldMk cId="1225154671" sldId="262"/>
            <ac:spMk id="7" creationId="{5E99D156-A30D-4A7C-B550-2A36F8102BDA}"/>
          </ac:spMkLst>
        </pc:spChg>
      </pc:sldChg>
      <pc:sldChg chg="modSp add del replId">
        <pc:chgData name="Zach Byerly" userId="GmuCW7iH0Bjhtj354D0GgFrPspcRWwM6+DdwFQUe8/k=" providerId="None" clId="Web-{DD0A376B-329C-4081-8E51-791D1DB72571}" dt="2020-09-28T21:01:13.821" v="652"/>
        <pc:sldMkLst>
          <pc:docMk/>
          <pc:sldMk cId="3512665103" sldId="263"/>
        </pc:sldMkLst>
        <pc:spChg chg="mod">
          <ac:chgData name="Zach Byerly" userId="GmuCW7iH0Bjhtj354D0GgFrPspcRWwM6+DdwFQUe8/k=" providerId="None" clId="Web-{DD0A376B-329C-4081-8E51-791D1DB72571}" dt="2020-09-28T21:01:02.352" v="643" actId="20577"/>
          <ac:spMkLst>
            <pc:docMk/>
            <pc:sldMk cId="3512665103" sldId="263"/>
            <ac:spMk id="4" creationId="{D5C850EE-1FC7-411D-867D-895B28E26C84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22:37.574" v="3702"/>
        <pc:sldMkLst>
          <pc:docMk/>
          <pc:sldMk cId="978405324" sldId="264"/>
        </pc:sldMkLst>
        <pc:spChg chg="mod">
          <ac:chgData name="Zach Byerly" userId="GmuCW7iH0Bjhtj354D0GgFrPspcRWwM6+DdwFQUe8/k=" providerId="None" clId="Web-{DD0A376B-329C-4081-8E51-791D1DB72571}" dt="2020-09-28T21:10:51.055" v="1273" actId="20577"/>
          <ac:spMkLst>
            <pc:docMk/>
            <pc:sldMk cId="978405324" sldId="264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1:51:41.775" v="2545" actId="14100"/>
          <ac:spMkLst>
            <pc:docMk/>
            <pc:sldMk cId="978405324" sldId="264"/>
            <ac:spMk id="7" creationId="{5E99D156-A30D-4A7C-B550-2A36F8102BDA}"/>
          </ac:spMkLst>
        </pc:spChg>
      </pc:sldChg>
      <pc:sldChg chg="modSp add del ord replId">
        <pc:chgData name="Zach Byerly" userId="GmuCW7iH0Bjhtj354D0GgFrPspcRWwM6+DdwFQUe8/k=" providerId="None" clId="Web-{DD0A376B-329C-4081-8E51-791D1DB72571}" dt="2020-09-28T22:22:17.479" v="3701"/>
        <pc:sldMkLst>
          <pc:docMk/>
          <pc:sldMk cId="2284348145" sldId="265"/>
        </pc:sldMkLst>
        <pc:spChg chg="mod">
          <ac:chgData name="Zach Byerly" userId="GmuCW7iH0Bjhtj354D0GgFrPspcRWwM6+DdwFQUe8/k=" providerId="None" clId="Web-{DD0A376B-329C-4081-8E51-791D1DB72571}" dt="2020-09-28T20:22:23.432" v="160" actId="20577"/>
          <ac:spMkLst>
            <pc:docMk/>
            <pc:sldMk cId="2284348145" sldId="265"/>
            <ac:spMk id="4" creationId="{D5C850EE-1FC7-411D-867D-895B28E26C84}"/>
          </ac:spMkLst>
        </pc:spChg>
      </pc:sldChg>
      <pc:sldChg chg="modSp add del replId">
        <pc:chgData name="Zach Byerly" userId="GmuCW7iH0Bjhtj354D0GgFrPspcRWwM6+DdwFQUe8/k=" providerId="None" clId="Web-{DD0A376B-329C-4081-8E51-791D1DB72571}" dt="2020-09-28T22:20:49.180" v="3693"/>
        <pc:sldMkLst>
          <pc:docMk/>
          <pc:sldMk cId="3564195856" sldId="266"/>
        </pc:sldMkLst>
        <pc:spChg chg="mod">
          <ac:chgData name="Zach Byerly" userId="GmuCW7iH0Bjhtj354D0GgFrPspcRWwM6+DdwFQUe8/k=" providerId="None" clId="Web-{DD0A376B-329C-4081-8E51-791D1DB72571}" dt="2020-09-28T20:23:22.980" v="234" actId="1076"/>
          <ac:spMkLst>
            <pc:docMk/>
            <pc:sldMk cId="3564195856" sldId="266"/>
            <ac:spMk id="4" creationId="{D5C850EE-1FC7-411D-867D-895B28E26C84}"/>
          </ac:spMkLst>
        </pc:spChg>
      </pc:sldChg>
      <pc:sldChg chg="modSp add del replId">
        <pc:chgData name="Zach Byerly" userId="GmuCW7iH0Bjhtj354D0GgFrPspcRWwM6+DdwFQUe8/k=" providerId="None" clId="Web-{DD0A376B-329C-4081-8E51-791D1DB72571}" dt="2020-09-28T22:20:54.352" v="3694"/>
        <pc:sldMkLst>
          <pc:docMk/>
          <pc:sldMk cId="3117357737" sldId="267"/>
        </pc:sldMkLst>
        <pc:spChg chg="mod">
          <ac:chgData name="Zach Byerly" userId="GmuCW7iH0Bjhtj354D0GgFrPspcRWwM6+DdwFQUe8/k=" providerId="None" clId="Web-{DD0A376B-329C-4081-8E51-791D1DB72571}" dt="2020-09-28T20:24:41.295" v="316" actId="20577"/>
          <ac:spMkLst>
            <pc:docMk/>
            <pc:sldMk cId="3117357737" sldId="267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0:24:49.483" v="319" actId="14100"/>
          <ac:spMkLst>
            <pc:docMk/>
            <pc:sldMk cId="3117357737" sldId="267"/>
            <ac:spMk id="7" creationId="{5E99D156-A30D-4A7C-B550-2A36F8102BDA}"/>
          </ac:spMkLst>
        </pc:spChg>
      </pc:sldChg>
      <pc:sldChg chg="modSp add replId">
        <pc:chgData name="Zach Byerly" userId="GmuCW7iH0Bjhtj354D0GgFrPspcRWwM6+DdwFQUe8/k=" providerId="None" clId="Web-{DD0A376B-329C-4081-8E51-791D1DB72571}" dt="2020-09-28T20:25:20.827" v="351" actId="20577"/>
        <pc:sldMkLst>
          <pc:docMk/>
          <pc:sldMk cId="4087923380" sldId="268"/>
        </pc:sldMkLst>
        <pc:spChg chg="mod">
          <ac:chgData name="Zach Byerly" userId="GmuCW7iH0Bjhtj354D0GgFrPspcRWwM6+DdwFQUe8/k=" providerId="None" clId="Web-{DD0A376B-329C-4081-8E51-791D1DB72571}" dt="2020-09-28T20:25:20.827" v="351" actId="20577"/>
          <ac:spMkLst>
            <pc:docMk/>
            <pc:sldMk cId="4087923380" sldId="268"/>
            <ac:spMk id="4" creationId="{D5C850EE-1FC7-411D-867D-895B28E26C84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21:12.056" v="3696"/>
        <pc:sldMkLst>
          <pc:docMk/>
          <pc:sldMk cId="2030180067" sldId="269"/>
        </pc:sldMkLst>
        <pc:spChg chg="mod">
          <ac:chgData name="Zach Byerly" userId="GmuCW7iH0Bjhtj354D0GgFrPspcRWwM6+DdwFQUe8/k=" providerId="None" clId="Web-{DD0A376B-329C-4081-8E51-791D1DB72571}" dt="2020-09-28T20:25:40.812" v="372" actId="20577"/>
          <ac:spMkLst>
            <pc:docMk/>
            <pc:sldMk cId="2030180067" sldId="269"/>
            <ac:spMk id="4" creationId="{D5C850EE-1FC7-411D-867D-895B28E26C84}"/>
          </ac:spMkLst>
        </pc:spChg>
      </pc:sldChg>
      <pc:sldChg chg="modSp add replId">
        <pc:chgData name="Zach Byerly" userId="GmuCW7iH0Bjhtj354D0GgFrPspcRWwM6+DdwFQUe8/k=" providerId="None" clId="Web-{DD0A376B-329C-4081-8E51-791D1DB72571}" dt="2020-09-28T20:26:03.313" v="403" actId="20577"/>
        <pc:sldMkLst>
          <pc:docMk/>
          <pc:sldMk cId="3634876639" sldId="270"/>
        </pc:sldMkLst>
        <pc:spChg chg="mod">
          <ac:chgData name="Zach Byerly" userId="GmuCW7iH0Bjhtj354D0GgFrPspcRWwM6+DdwFQUe8/k=" providerId="None" clId="Web-{DD0A376B-329C-4081-8E51-791D1DB72571}" dt="2020-09-28T20:26:03.313" v="403" actId="20577"/>
          <ac:spMkLst>
            <pc:docMk/>
            <pc:sldMk cId="3634876639" sldId="270"/>
            <ac:spMk id="4" creationId="{D5C850EE-1FC7-411D-867D-895B28E26C84}"/>
          </ac:spMkLst>
        </pc:spChg>
      </pc:sldChg>
      <pc:sldChg chg="modSp add replId">
        <pc:chgData name="Zach Byerly" userId="GmuCW7iH0Bjhtj354D0GgFrPspcRWwM6+DdwFQUe8/k=" providerId="None" clId="Web-{DD0A376B-329C-4081-8E51-791D1DB72571}" dt="2020-09-28T20:26:39.142" v="439" actId="20577"/>
        <pc:sldMkLst>
          <pc:docMk/>
          <pc:sldMk cId="3749095650" sldId="271"/>
        </pc:sldMkLst>
        <pc:spChg chg="mod">
          <ac:chgData name="Zach Byerly" userId="GmuCW7iH0Bjhtj354D0GgFrPspcRWwM6+DdwFQUe8/k=" providerId="None" clId="Web-{DD0A376B-329C-4081-8E51-791D1DB72571}" dt="2020-09-28T20:26:39.142" v="439" actId="20577"/>
          <ac:spMkLst>
            <pc:docMk/>
            <pc:sldMk cId="3749095650" sldId="271"/>
            <ac:spMk id="4" creationId="{D5C850EE-1FC7-411D-867D-895B28E26C84}"/>
          </ac:spMkLst>
        </pc:spChg>
      </pc:sldChg>
      <pc:sldChg chg="addSp delSp modSp add ord replId">
        <pc:chgData name="Zach Byerly" userId="GmuCW7iH0Bjhtj354D0GgFrPspcRWwM6+DdwFQUe8/k=" providerId="None" clId="Web-{DD0A376B-329C-4081-8E51-791D1DB72571}" dt="2020-09-28T22:22:37.574" v="3703"/>
        <pc:sldMkLst>
          <pc:docMk/>
          <pc:sldMk cId="1405189657" sldId="272"/>
        </pc:sldMkLst>
        <pc:spChg chg="mod">
          <ac:chgData name="Zach Byerly" userId="GmuCW7iH0Bjhtj354D0GgFrPspcRWwM6+DdwFQUe8/k=" providerId="None" clId="Web-{DD0A376B-329C-4081-8E51-791D1DB72571}" dt="2020-09-28T22:11:33.494" v="3247" actId="1076"/>
          <ac:spMkLst>
            <pc:docMk/>
            <pc:sldMk cId="1405189657" sldId="272"/>
            <ac:spMk id="4" creationId="{D5C850EE-1FC7-411D-867D-895B28E26C84}"/>
          </ac:spMkLst>
        </pc:spChg>
        <pc:spChg chg="add del mod">
          <ac:chgData name="Zach Byerly" userId="GmuCW7iH0Bjhtj354D0GgFrPspcRWwM6+DdwFQUe8/k=" providerId="None" clId="Web-{DD0A376B-329C-4081-8E51-791D1DB72571}" dt="2020-09-28T21:02:33.073" v="784"/>
          <ac:spMkLst>
            <pc:docMk/>
            <pc:sldMk cId="1405189657" sldId="272"/>
            <ac:spMk id="6" creationId="{BA843351-0E30-4008-AC74-6E052E07EE7C}"/>
          </ac:spMkLst>
        </pc:spChg>
        <pc:spChg chg="mod">
          <ac:chgData name="Zach Byerly" userId="GmuCW7iH0Bjhtj354D0GgFrPspcRWwM6+DdwFQUe8/k=" providerId="None" clId="Web-{DD0A376B-329C-4081-8E51-791D1DB72571}" dt="2020-09-28T22:10:54.665" v="3205" actId="20577"/>
          <ac:spMkLst>
            <pc:docMk/>
            <pc:sldMk cId="1405189657" sldId="272"/>
            <ac:spMk id="7" creationId="{5E99D156-A30D-4A7C-B550-2A36F8102BDA}"/>
          </ac:spMkLst>
        </pc:spChg>
      </pc:sldChg>
      <pc:sldChg chg="modSp add replId">
        <pc:chgData name="Zach Byerly" userId="GmuCW7iH0Bjhtj354D0GgFrPspcRWwM6+DdwFQUe8/k=" providerId="None" clId="Web-{DD0A376B-329C-4081-8E51-791D1DB72571}" dt="2020-09-28T22:37:49.957" v="4009" actId="20577"/>
        <pc:sldMkLst>
          <pc:docMk/>
          <pc:sldMk cId="1236192786" sldId="273"/>
        </pc:sldMkLst>
        <pc:spChg chg="mod">
          <ac:chgData name="Zach Byerly" userId="GmuCW7iH0Bjhtj354D0GgFrPspcRWwM6+DdwFQUe8/k=" providerId="None" clId="Web-{DD0A376B-329C-4081-8E51-791D1DB72571}" dt="2020-09-28T22:11:18.259" v="3221" actId="20577"/>
          <ac:spMkLst>
            <pc:docMk/>
            <pc:sldMk cId="1236192786" sldId="273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37:49.957" v="4009" actId="20577"/>
          <ac:spMkLst>
            <pc:docMk/>
            <pc:sldMk cId="1236192786" sldId="273"/>
            <ac:spMk id="7" creationId="{5E99D156-A30D-4A7C-B550-2A36F8102BDA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22:09.682" v="3699"/>
        <pc:sldMkLst>
          <pc:docMk/>
          <pc:sldMk cId="2546974174" sldId="274"/>
        </pc:sldMkLst>
        <pc:spChg chg="mod">
          <ac:chgData name="Zach Byerly" userId="GmuCW7iH0Bjhtj354D0GgFrPspcRWwM6+DdwFQUe8/k=" providerId="None" clId="Web-{DD0A376B-329C-4081-8E51-791D1DB72571}" dt="2020-09-28T21:52:11.525" v="2563" actId="1076"/>
          <ac:spMkLst>
            <pc:docMk/>
            <pc:sldMk cId="2546974174" sldId="274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07:36.863" v="3062" actId="20577"/>
          <ac:spMkLst>
            <pc:docMk/>
            <pc:sldMk cId="2546974174" sldId="274"/>
            <ac:spMk id="7" creationId="{5E99D156-A30D-4A7C-B550-2A36F8102BDA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33:49.732" v="3974" actId="20577"/>
        <pc:sldMkLst>
          <pc:docMk/>
          <pc:sldMk cId="425263821" sldId="275"/>
        </pc:sldMkLst>
        <pc:spChg chg="mod">
          <ac:chgData name="Zach Byerly" userId="GmuCW7iH0Bjhtj354D0GgFrPspcRWwM6+DdwFQUe8/k=" providerId="None" clId="Web-{DD0A376B-329C-4081-8E51-791D1DB72571}" dt="2020-09-28T22:24:00.607" v="3718" actId="20577"/>
          <ac:spMkLst>
            <pc:docMk/>
            <pc:sldMk cId="425263821" sldId="275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33:49.732" v="3974" actId="20577"/>
          <ac:spMkLst>
            <pc:docMk/>
            <pc:sldMk cId="425263821" sldId="275"/>
            <ac:spMk id="7" creationId="{5E99D156-A30D-4A7C-B550-2A36F8102BDA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22:05.417" v="3698"/>
        <pc:sldMkLst>
          <pc:docMk/>
          <pc:sldMk cId="921603964" sldId="276"/>
        </pc:sldMkLst>
        <pc:spChg chg="mod">
          <ac:chgData name="Zach Byerly" userId="GmuCW7iH0Bjhtj354D0GgFrPspcRWwM6+DdwFQUe8/k=" providerId="None" clId="Web-{DD0A376B-329C-4081-8E51-791D1DB72571}" dt="2020-09-28T22:18:20.708" v="3442" actId="1076"/>
          <ac:spMkLst>
            <pc:docMk/>
            <pc:sldMk cId="921603964" sldId="276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19:38.007" v="3621" actId="20577"/>
          <ac:spMkLst>
            <pc:docMk/>
            <pc:sldMk cId="921603964" sldId="276"/>
            <ac:spMk id="7" creationId="{5E99D156-A30D-4A7C-B550-2A36F8102BDA}"/>
          </ac:spMkLst>
        </pc:spChg>
      </pc:sldChg>
      <pc:sldChg chg="modSp add ord replId">
        <pc:chgData name="Zach Byerly" userId="GmuCW7iH0Bjhtj354D0GgFrPspcRWwM6+DdwFQUe8/k=" providerId="None" clId="Web-{DD0A376B-329C-4081-8E51-791D1DB72571}" dt="2020-09-28T22:34:50.952" v="3977"/>
        <pc:sldMkLst>
          <pc:docMk/>
          <pc:sldMk cId="489588431" sldId="277"/>
        </pc:sldMkLst>
        <pc:spChg chg="mod">
          <ac:chgData name="Zach Byerly" userId="GmuCW7iH0Bjhtj354D0GgFrPspcRWwM6+DdwFQUe8/k=" providerId="None" clId="Web-{DD0A376B-329C-4081-8E51-791D1DB72571}" dt="2020-09-28T22:20:19.961" v="3638" actId="20577"/>
          <ac:spMkLst>
            <pc:docMk/>
            <pc:sldMk cId="489588431" sldId="277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20:43.071" v="3691" actId="20577"/>
          <ac:spMkLst>
            <pc:docMk/>
            <pc:sldMk cId="489588431" sldId="277"/>
            <ac:spMk id="7" creationId="{5E99D156-A30D-4A7C-B550-2A36F8102BDA}"/>
          </ac:spMkLst>
        </pc:spChg>
      </pc:sldChg>
      <pc:sldChg chg="delSp modSp add replId">
        <pc:chgData name="Zach Byerly" userId="GmuCW7iH0Bjhtj354D0GgFrPspcRWwM6+DdwFQUe8/k=" providerId="None" clId="Web-{DD0A376B-329C-4081-8E51-791D1DB72571}" dt="2020-09-28T22:28:05.629" v="3796" actId="1076"/>
        <pc:sldMkLst>
          <pc:docMk/>
          <pc:sldMk cId="3734742743" sldId="278"/>
        </pc:sldMkLst>
        <pc:spChg chg="del mod">
          <ac:chgData name="Zach Byerly" userId="GmuCW7iH0Bjhtj354D0GgFrPspcRWwM6+DdwFQUe8/k=" providerId="None" clId="Web-{DD0A376B-329C-4081-8E51-791D1DB72571}" dt="2020-09-28T22:25:53.766" v="3777"/>
          <ac:spMkLst>
            <pc:docMk/>
            <pc:sldMk cId="3734742743" sldId="278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DD0A376B-329C-4081-8E51-791D1DB72571}" dt="2020-09-28T22:28:05.629" v="3796" actId="1076"/>
          <ac:spMkLst>
            <pc:docMk/>
            <pc:sldMk cId="3734742743" sldId="278"/>
            <ac:spMk id="7" creationId="{5E99D156-A30D-4A7C-B550-2A36F8102BDA}"/>
          </ac:spMkLst>
        </pc:spChg>
      </pc:sldChg>
    </pc:docChg>
  </pc:docChgLst>
  <pc:docChgLst>
    <pc:chgData name="Le Yan" userId="RnHgep2nRvcZJKtXQqrYAGQzssszVWv7/1oRh7ZVnyg=" providerId="None" clId="Web-{6A1A95F1-B188-4B6E-A549-CE6090FDF3AB}"/>
    <pc:docChg chg="addSld delSld modSld modSection">
      <pc:chgData name="Le Yan" userId="RnHgep2nRvcZJKtXQqrYAGQzssszVWv7/1oRh7ZVnyg=" providerId="None" clId="Web-{6A1A95F1-B188-4B6E-A549-CE6090FDF3AB}" dt="2020-09-29T20:01:13.808" v="211"/>
      <pc:docMkLst>
        <pc:docMk/>
      </pc:docMkLst>
      <pc:sldChg chg="modSp">
        <pc:chgData name="Le Yan" userId="RnHgep2nRvcZJKtXQqrYAGQzssszVWv7/1oRh7ZVnyg=" providerId="None" clId="Web-{6A1A95F1-B188-4B6E-A549-CE6090FDF3AB}" dt="2020-09-29T19:58:32.777" v="127" actId="20577"/>
        <pc:sldMkLst>
          <pc:docMk/>
          <pc:sldMk cId="921603964" sldId="276"/>
        </pc:sldMkLst>
        <pc:spChg chg="mod">
          <ac:chgData name="Le Yan" userId="RnHgep2nRvcZJKtXQqrYAGQzssszVWv7/1oRh7ZVnyg=" providerId="None" clId="Web-{6A1A95F1-B188-4B6E-A549-CE6090FDF3AB}" dt="2020-09-29T19:58:32.777" v="127" actId="20577"/>
          <ac:spMkLst>
            <pc:docMk/>
            <pc:sldMk cId="921603964" sldId="276"/>
            <ac:spMk id="7" creationId="{5E99D156-A30D-4A7C-B550-2A36F8102BDA}"/>
          </ac:spMkLst>
        </pc:spChg>
      </pc:sldChg>
      <pc:sldChg chg="modSp">
        <pc:chgData name="Le Yan" userId="RnHgep2nRvcZJKtXQqrYAGQzssszVWv7/1oRh7ZVnyg=" providerId="None" clId="Web-{6A1A95F1-B188-4B6E-A549-CE6090FDF3AB}" dt="2020-09-29T20:01:09.589" v="209" actId="20577"/>
        <pc:sldMkLst>
          <pc:docMk/>
          <pc:sldMk cId="489588431" sldId="277"/>
        </pc:sldMkLst>
        <pc:spChg chg="mod">
          <ac:chgData name="Le Yan" userId="RnHgep2nRvcZJKtXQqrYAGQzssszVWv7/1oRh7ZVnyg=" providerId="None" clId="Web-{6A1A95F1-B188-4B6E-A549-CE6090FDF3AB}" dt="2020-09-29T20:01:09.589" v="209" actId="20577"/>
          <ac:spMkLst>
            <pc:docMk/>
            <pc:sldMk cId="489588431" sldId="277"/>
            <ac:spMk id="7" creationId="{5E99D156-A30D-4A7C-B550-2A36F8102BDA}"/>
          </ac:spMkLst>
        </pc:spChg>
      </pc:sldChg>
      <pc:sldChg chg="add del replId">
        <pc:chgData name="Le Yan" userId="RnHgep2nRvcZJKtXQqrYAGQzssszVWv7/1oRh7ZVnyg=" providerId="None" clId="Web-{6A1A95F1-B188-4B6E-A549-CE6090FDF3AB}" dt="2020-09-29T19:58:40.887" v="129"/>
        <pc:sldMkLst>
          <pc:docMk/>
          <pc:sldMk cId="2377062814" sldId="280"/>
        </pc:sldMkLst>
      </pc:sldChg>
      <pc:sldChg chg="modSp add del replId">
        <pc:chgData name="Le Yan" userId="RnHgep2nRvcZJKtXQqrYAGQzssszVWv7/1oRh7ZVnyg=" providerId="None" clId="Web-{6A1A95F1-B188-4B6E-A549-CE6090FDF3AB}" dt="2020-09-29T20:01:13.808" v="211"/>
        <pc:sldMkLst>
          <pc:docMk/>
          <pc:sldMk cId="3005946163" sldId="280"/>
        </pc:sldMkLst>
        <pc:spChg chg="mod">
          <ac:chgData name="Le Yan" userId="RnHgep2nRvcZJKtXQqrYAGQzssszVWv7/1oRh7ZVnyg=" providerId="None" clId="Web-{6A1A95F1-B188-4B6E-A549-CE6090FDF3AB}" dt="2020-09-29T19:59:53.761" v="137" actId="20577"/>
          <ac:spMkLst>
            <pc:docMk/>
            <pc:sldMk cId="3005946163" sldId="280"/>
            <ac:spMk id="4" creationId="{D5C850EE-1FC7-411D-867D-895B28E26C84}"/>
          </ac:spMkLst>
        </pc:spChg>
      </pc:sldChg>
      <pc:sldChg chg="new del">
        <pc:chgData name="Le Yan" userId="RnHgep2nRvcZJKtXQqrYAGQzssszVWv7/1oRh7ZVnyg=" providerId="None" clId="Web-{6A1A95F1-B188-4B6E-A549-CE6090FDF3AB}" dt="2020-09-29T19:43:31.815" v="3"/>
        <pc:sldMkLst>
          <pc:docMk/>
          <pc:sldMk cId="4143025920" sldId="280"/>
        </pc:sldMkLst>
      </pc:sldChg>
    </pc:docChg>
  </pc:docChgLst>
  <pc:docChgLst>
    <pc:chgData clId="Web-{6C8FF8B8-309B-4124-B013-BCFF954F09C0}"/>
    <pc:docChg chg="addSld modSld modSection">
      <pc:chgData name="" userId="" providerId="" clId="Web-{6C8FF8B8-309B-4124-B013-BCFF954F09C0}" dt="2020-05-20T16:26:42.944" v="6" actId="20577"/>
      <pc:docMkLst>
        <pc:docMk/>
      </pc:docMkLst>
      <pc:sldChg chg="modSp new">
        <pc:chgData name="" userId="" providerId="" clId="Web-{6C8FF8B8-309B-4124-B013-BCFF954F09C0}" dt="2020-05-20T16:26:42.944" v="6" actId="20577"/>
        <pc:sldMkLst>
          <pc:docMk/>
          <pc:sldMk cId="2499606003" sldId="473"/>
        </pc:sldMkLst>
        <pc:spChg chg="mod">
          <ac:chgData name="" userId="" providerId="" clId="Web-{6C8FF8B8-309B-4124-B013-BCFF954F09C0}" dt="2020-05-20T16:26:42.944" v="6" actId="20577"/>
          <ac:spMkLst>
            <pc:docMk/>
            <pc:sldMk cId="2499606003" sldId="473"/>
            <ac:spMk id="2" creationId="{4E732CB9-9371-46CF-8D61-A64E985E72F6}"/>
          </ac:spMkLst>
        </pc:spChg>
      </pc:sldChg>
    </pc:docChg>
  </pc:docChgLst>
  <pc:docChgLst>
    <pc:chgData name="Zach Byerly" userId="GmuCW7iH0Bjhtj354D0GgFrPspcRWwM6+DdwFQUe8/k=" providerId="None" clId="Web-{81760805-147C-40DF-A307-56203272587D}"/>
    <pc:docChg chg="modSld">
      <pc:chgData name="Zach Byerly" userId="GmuCW7iH0Bjhtj354D0GgFrPspcRWwM6+DdwFQUe8/k=" providerId="None" clId="Web-{81760805-147C-40DF-A307-56203272587D}" dt="2020-09-30T19:29:52.756" v="100" actId="1076"/>
      <pc:docMkLst>
        <pc:docMk/>
      </pc:docMkLst>
      <pc:sldChg chg="addSp modSp">
        <pc:chgData name="Zach Byerly" userId="GmuCW7iH0Bjhtj354D0GgFrPspcRWwM6+DdwFQUe8/k=" providerId="None" clId="Web-{81760805-147C-40DF-A307-56203272587D}" dt="2020-09-30T19:29:52.756" v="100" actId="1076"/>
        <pc:sldMkLst>
          <pc:docMk/>
          <pc:sldMk cId="0" sldId="256"/>
        </pc:sldMkLst>
        <pc:spChg chg="add mod">
          <ac:chgData name="Zach Byerly" userId="GmuCW7iH0Bjhtj354D0GgFrPspcRWwM6+DdwFQUe8/k=" providerId="None" clId="Web-{81760805-147C-40DF-A307-56203272587D}" dt="2020-09-30T19:29:52.756" v="100" actId="1076"/>
          <ac:spMkLst>
            <pc:docMk/>
            <pc:sldMk cId="0" sldId="256"/>
            <ac:spMk id="4" creationId="{8160A781-2540-4ABC-92A1-C42EB0538004}"/>
          </ac:spMkLst>
        </pc:spChg>
        <pc:spChg chg="mod">
          <ac:chgData name="Zach Byerly" userId="GmuCW7iH0Bjhtj354D0GgFrPspcRWwM6+DdwFQUe8/k=" providerId="None" clId="Web-{81760805-147C-40DF-A307-56203272587D}" dt="2020-09-30T19:22:28.623" v="5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Zach Byerly" userId="GmuCW7iH0Bjhtj354D0GgFrPspcRWwM6+DdwFQUe8/k=" providerId="None" clId="Web-{81760805-147C-40DF-A307-56203272587D}" dt="2020-09-30T19:22:19.904" v="53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Zach Byerly" userId="GmuCW7iH0Bjhtj354D0GgFrPspcRWwM6+DdwFQUe8/k=" providerId="None" clId="Web-{81760805-147C-40DF-A307-56203272587D}" dt="2020-09-30T19:28:43.175" v="8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 modShow">
        <pc:chgData name="Zach Byerly" userId="GmuCW7iH0Bjhtj354D0GgFrPspcRWwM6+DdwFQUe8/k=" providerId="None" clId="Web-{81760805-147C-40DF-A307-56203272587D}" dt="2020-09-30T19:01:06.601" v="1"/>
        <pc:sldMkLst>
          <pc:docMk/>
          <pc:sldMk cId="634965160" sldId="257"/>
        </pc:sldMkLst>
      </pc:sldChg>
      <pc:sldChg chg="mod modShow">
        <pc:chgData name="Zach Byerly" userId="GmuCW7iH0Bjhtj354D0GgFrPspcRWwM6+DdwFQUe8/k=" providerId="None" clId="Web-{81760805-147C-40DF-A307-56203272587D}" dt="2020-09-30T19:01:09.288" v="2"/>
        <pc:sldMkLst>
          <pc:docMk/>
          <pc:sldMk cId="3754366974" sldId="259"/>
        </pc:sldMkLst>
      </pc:sldChg>
      <pc:sldChg chg="mod modShow">
        <pc:chgData name="Zach Byerly" userId="GmuCW7iH0Bjhtj354D0GgFrPspcRWwM6+DdwFQUe8/k=" providerId="None" clId="Web-{81760805-147C-40DF-A307-56203272587D}" dt="2020-09-30T19:01:28.524" v="7"/>
        <pc:sldMkLst>
          <pc:docMk/>
          <pc:sldMk cId="3383523474" sldId="261"/>
        </pc:sldMkLst>
      </pc:sldChg>
      <pc:sldChg chg="mod modShow">
        <pc:chgData name="Zach Byerly" userId="GmuCW7iH0Bjhtj354D0GgFrPspcRWwM6+DdwFQUe8/k=" providerId="None" clId="Web-{81760805-147C-40DF-A307-56203272587D}" dt="2020-09-30T19:01:18.101" v="4"/>
        <pc:sldMkLst>
          <pc:docMk/>
          <pc:sldMk cId="4087923380" sldId="268"/>
        </pc:sldMkLst>
      </pc:sldChg>
      <pc:sldChg chg="mod modShow">
        <pc:chgData name="Zach Byerly" userId="GmuCW7iH0Bjhtj354D0GgFrPspcRWwM6+DdwFQUe8/k=" providerId="None" clId="Web-{81760805-147C-40DF-A307-56203272587D}" dt="2020-09-30T19:01:24.883" v="6"/>
        <pc:sldMkLst>
          <pc:docMk/>
          <pc:sldMk cId="2030180067" sldId="269"/>
        </pc:sldMkLst>
      </pc:sldChg>
      <pc:sldChg chg="mod modShow">
        <pc:chgData name="Zach Byerly" userId="GmuCW7iH0Bjhtj354D0GgFrPspcRWwM6+DdwFQUe8/k=" providerId="None" clId="Web-{81760805-147C-40DF-A307-56203272587D}" dt="2020-09-30T19:01:20.164" v="5"/>
        <pc:sldMkLst>
          <pc:docMk/>
          <pc:sldMk cId="3634876639" sldId="270"/>
        </pc:sldMkLst>
      </pc:sldChg>
      <pc:sldChg chg="mod modShow">
        <pc:chgData name="Zach Byerly" userId="GmuCW7iH0Bjhtj354D0GgFrPspcRWwM6+DdwFQUe8/k=" providerId="None" clId="Web-{81760805-147C-40DF-A307-56203272587D}" dt="2020-09-30T19:01:13.148" v="3"/>
        <pc:sldMkLst>
          <pc:docMk/>
          <pc:sldMk cId="3749095650" sldId="271"/>
        </pc:sldMkLst>
      </pc:sldChg>
      <pc:sldChg chg="modSp">
        <pc:chgData name="Zach Byerly" userId="GmuCW7iH0Bjhtj354D0GgFrPspcRWwM6+DdwFQUe8/k=" providerId="None" clId="Web-{81760805-147C-40DF-A307-56203272587D}" dt="2020-09-30T19:11:07.727" v="52" actId="1076"/>
        <pc:sldMkLst>
          <pc:docMk/>
          <pc:sldMk cId="921603964" sldId="276"/>
        </pc:sldMkLst>
        <pc:spChg chg="mod">
          <ac:chgData name="Zach Byerly" userId="GmuCW7iH0Bjhtj354D0GgFrPspcRWwM6+DdwFQUe8/k=" providerId="None" clId="Web-{81760805-147C-40DF-A307-56203272587D}" dt="2020-09-30T19:11:07.727" v="52" actId="1076"/>
          <ac:spMkLst>
            <pc:docMk/>
            <pc:sldMk cId="921603964" sldId="276"/>
            <ac:spMk id="7" creationId="{5E99D156-A30D-4A7C-B550-2A36F8102BDA}"/>
          </ac:spMkLst>
        </pc:spChg>
      </pc:sldChg>
    </pc:docChg>
  </pc:docChgLst>
  <pc:docChgLst>
    <pc:chgData name="Zach Byerly" userId="GmuCW7iH0Bjhtj354D0GgFrPspcRWwM6+DdwFQUe8/k=" providerId="None" clId="Web-{AED1407A-0A55-4542-88BE-82E7EAC43281}"/>
    <pc:docChg chg="addSld delSld modSld modSection">
      <pc:chgData name="Zach Byerly" userId="GmuCW7iH0Bjhtj354D0GgFrPspcRWwM6+DdwFQUe8/k=" providerId="None" clId="Web-{AED1407A-0A55-4542-88BE-82E7EAC43281}" dt="2020-09-28T18:09:45.949" v="1020" actId="1076"/>
      <pc:docMkLst>
        <pc:docMk/>
      </pc:docMkLst>
      <pc:sldChg chg="addSp delSp modSp mod modShow">
        <pc:chgData name="Zach Byerly" userId="GmuCW7iH0Bjhtj354D0GgFrPspcRWwM6+DdwFQUe8/k=" providerId="None" clId="Web-{AED1407A-0A55-4542-88BE-82E7EAC43281}" dt="2020-09-28T16:51:50.837" v="67" actId="14100"/>
        <pc:sldMkLst>
          <pc:docMk/>
          <pc:sldMk cId="0" sldId="256"/>
        </pc:sldMkLst>
        <pc:spChg chg="mod">
          <ac:chgData name="Zach Byerly" userId="GmuCW7iH0Bjhtj354D0GgFrPspcRWwM6+DdwFQUe8/k=" providerId="None" clId="Web-{AED1407A-0A55-4542-88BE-82E7EAC43281}" dt="2020-09-28T16:43:52.244" v="39" actId="20577"/>
          <ac:spMkLst>
            <pc:docMk/>
            <pc:sldMk cId="0" sldId="256"/>
            <ac:spMk id="3" creationId="{8900DEF7-963A-4A03-8F57-AAB1CBEEA146}"/>
          </ac:spMkLst>
        </pc:spChg>
        <pc:spChg chg="del">
          <ac:chgData name="Zach Byerly" userId="GmuCW7iH0Bjhtj354D0GgFrPspcRWwM6+DdwFQUe8/k=" providerId="None" clId="Web-{AED1407A-0A55-4542-88BE-82E7EAC43281}" dt="2020-09-28T16:44:46.009" v="40"/>
          <ac:spMkLst>
            <pc:docMk/>
            <pc:sldMk cId="0" sldId="256"/>
            <ac:spMk id="4" creationId="{931C870D-E576-4451-8A31-32E1F2C7E59D}"/>
          </ac:spMkLst>
        </pc:spChg>
        <pc:spChg chg="add mod">
          <ac:chgData name="Zach Byerly" userId="GmuCW7iH0Bjhtj354D0GgFrPspcRWwM6+DdwFQUe8/k=" providerId="None" clId="Web-{AED1407A-0A55-4542-88BE-82E7EAC43281}" dt="2020-09-28T16:44:46.509" v="41"/>
          <ac:spMkLst>
            <pc:docMk/>
            <pc:sldMk cId="0" sldId="256"/>
            <ac:spMk id="5" creationId="{01DB5094-3367-448D-82DA-0A1E91A502A2}"/>
          </ac:spMkLst>
        </pc:spChg>
        <pc:spChg chg="add del">
          <ac:chgData name="Zach Byerly" userId="GmuCW7iH0Bjhtj354D0GgFrPspcRWwM6+DdwFQUe8/k=" providerId="None" clId="Web-{AED1407A-0A55-4542-88BE-82E7EAC43281}" dt="2020-09-28T16:45:32.259" v="47"/>
          <ac:spMkLst>
            <pc:docMk/>
            <pc:sldMk cId="0" sldId="256"/>
            <ac:spMk id="6" creationId="{8037415D-F937-437B-8BB9-13AB7903E97A}"/>
          </ac:spMkLst>
        </pc:spChg>
        <pc:spChg chg="mod">
          <ac:chgData name="Zach Byerly" userId="GmuCW7iH0Bjhtj354D0GgFrPspcRWwM6+DdwFQUe8/k=" providerId="None" clId="Web-{AED1407A-0A55-4542-88BE-82E7EAC43281}" dt="2020-09-28T16:45:56.119" v="48" actId="20577"/>
          <ac:spMkLst>
            <pc:docMk/>
            <pc:sldMk cId="0" sldId="256"/>
            <ac:spMk id="7" creationId="{00000000-0000-0000-0000-000000000000}"/>
          </ac:spMkLst>
        </pc:spChg>
        <pc:spChg chg="add del">
          <ac:chgData name="Zach Byerly" userId="GmuCW7iH0Bjhtj354D0GgFrPspcRWwM6+DdwFQUe8/k=" providerId="None" clId="Web-{AED1407A-0A55-4542-88BE-82E7EAC43281}" dt="2020-09-28T16:45:29.666" v="46"/>
          <ac:spMkLst>
            <pc:docMk/>
            <pc:sldMk cId="0" sldId="256"/>
            <ac:spMk id="8" creationId="{E191D7E4-E825-4880-99D3-78442D714813}"/>
          </ac:spMkLst>
        </pc:spChg>
        <pc:spChg chg="add del">
          <ac:chgData name="Zach Byerly" userId="GmuCW7iH0Bjhtj354D0GgFrPspcRWwM6+DdwFQUe8/k=" providerId="None" clId="Web-{AED1407A-0A55-4542-88BE-82E7EAC43281}" dt="2020-09-28T16:45:28.509" v="45"/>
          <ac:spMkLst>
            <pc:docMk/>
            <pc:sldMk cId="0" sldId="256"/>
            <ac:spMk id="9" creationId="{C1E88B42-D37E-4E2D-942D-17EFC8B4666A}"/>
          </ac:spMkLst>
        </pc:spChg>
        <pc:spChg chg="add del mod">
          <ac:chgData name="Zach Byerly" userId="GmuCW7iH0Bjhtj354D0GgFrPspcRWwM6+DdwFQUe8/k=" providerId="None" clId="Web-{AED1407A-0A55-4542-88BE-82E7EAC43281}" dt="2020-09-28T16:49:13.212" v="61"/>
          <ac:spMkLst>
            <pc:docMk/>
            <pc:sldMk cId="0" sldId="256"/>
            <ac:spMk id="10" creationId="{1C7BDFA5-AC36-4877-8D41-D2DFD394E94E}"/>
          </ac:spMkLst>
        </pc:spChg>
        <pc:spChg chg="add mod ord">
          <ac:chgData name="Zach Byerly" userId="GmuCW7iH0Bjhtj354D0GgFrPspcRWwM6+DdwFQUe8/k=" providerId="None" clId="Web-{AED1407A-0A55-4542-88BE-82E7EAC43281}" dt="2020-09-28T16:51:50.837" v="67" actId="14100"/>
          <ac:spMkLst>
            <pc:docMk/>
            <pc:sldMk cId="0" sldId="256"/>
            <ac:spMk id="11" creationId="{154C985F-2867-4D90-AAA1-41DC94D08060}"/>
          </ac:spMkLst>
        </pc:spChg>
        <pc:spChg chg="mod">
          <ac:chgData name="Zach Byerly" userId="GmuCW7iH0Bjhtj354D0GgFrPspcRWwM6+DdwFQUe8/k=" providerId="None" clId="Web-{AED1407A-0A55-4542-88BE-82E7EAC43281}" dt="2020-09-28T16:30:56.527" v="18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delSp modSp add del replId">
        <pc:chgData name="Zach Byerly" userId="GmuCW7iH0Bjhtj354D0GgFrPspcRWwM6+DdwFQUe8/k=" providerId="None" clId="Web-{AED1407A-0A55-4542-88BE-82E7EAC43281}" dt="2020-09-28T16:43:22.822" v="27"/>
        <pc:sldMkLst>
          <pc:docMk/>
          <pc:sldMk cId="217984915" sldId="257"/>
        </pc:sldMkLst>
        <pc:spChg chg="add mod">
          <ac:chgData name="Zach Byerly" userId="GmuCW7iH0Bjhtj354D0GgFrPspcRWwM6+DdwFQUe8/k=" providerId="None" clId="Web-{AED1407A-0A55-4542-88BE-82E7EAC43281}" dt="2020-09-28T16:43:12.197" v="23"/>
          <ac:spMkLst>
            <pc:docMk/>
            <pc:sldMk cId="217984915" sldId="257"/>
            <ac:spMk id="6" creationId="{380BD573-E1B6-456D-8D6B-E148B01BFBDA}"/>
          </ac:spMkLst>
        </pc:spChg>
        <pc:spChg chg="del">
          <ac:chgData name="Zach Byerly" userId="GmuCW7iH0Bjhtj354D0GgFrPspcRWwM6+DdwFQUe8/k=" providerId="None" clId="Web-{AED1407A-0A55-4542-88BE-82E7EAC43281}" dt="2020-09-28T16:43:20.541" v="26"/>
          <ac:spMkLst>
            <pc:docMk/>
            <pc:sldMk cId="217984915" sldId="257"/>
            <ac:spMk id="7" creationId="{00000000-0000-0000-0000-000000000000}"/>
          </ac:spMkLst>
        </pc:spChg>
        <pc:spChg chg="add mod">
          <ac:chgData name="Zach Byerly" userId="GmuCW7iH0Bjhtj354D0GgFrPspcRWwM6+DdwFQUe8/k=" providerId="None" clId="Web-{AED1407A-0A55-4542-88BE-82E7EAC43281}" dt="2020-09-28T16:43:18.088" v="25"/>
          <ac:spMkLst>
            <pc:docMk/>
            <pc:sldMk cId="217984915" sldId="257"/>
            <ac:spMk id="9" creationId="{CE567CCC-B817-4B0E-80BE-EA8442E70D24}"/>
          </ac:spMkLst>
        </pc:spChg>
        <pc:spChg chg="del">
          <ac:chgData name="Zach Byerly" userId="GmuCW7iH0Bjhtj354D0GgFrPspcRWwM6+DdwFQUe8/k=" providerId="None" clId="Web-{AED1407A-0A55-4542-88BE-82E7EAC43281}" dt="2020-09-28T16:43:12.197" v="23"/>
          <ac:spMkLst>
            <pc:docMk/>
            <pc:sldMk cId="217984915" sldId="257"/>
            <ac:spMk id="2050" creationId="{00000000-0000-0000-0000-000000000000}"/>
          </ac:spMkLst>
        </pc:spChg>
        <pc:spChg chg="del mod">
          <ac:chgData name="Zach Byerly" userId="GmuCW7iH0Bjhtj354D0GgFrPspcRWwM6+DdwFQUe8/k=" providerId="None" clId="Web-{AED1407A-0A55-4542-88BE-82E7EAC43281}" dt="2020-09-28T16:43:18.088" v="25"/>
          <ac:spMkLst>
            <pc:docMk/>
            <pc:sldMk cId="217984915" sldId="257"/>
            <ac:spMk id="2051" creationId="{00000000-0000-0000-0000-000000000000}"/>
          </ac:spMkLst>
        </pc:spChg>
      </pc:sldChg>
      <pc:sldChg chg="addSp delSp modSp add mod replId modShow">
        <pc:chgData name="Zach Byerly" userId="GmuCW7iH0Bjhtj354D0GgFrPspcRWwM6+DdwFQUe8/k=" providerId="None" clId="Web-{AED1407A-0A55-4542-88BE-82E7EAC43281}" dt="2020-09-28T17:46:10.066" v="228"/>
        <pc:sldMkLst>
          <pc:docMk/>
          <pc:sldMk cId="634965160" sldId="257"/>
        </pc:sldMkLst>
        <pc:spChg chg="add del mod">
          <ac:chgData name="Zach Byerly" userId="GmuCW7iH0Bjhtj354D0GgFrPspcRWwM6+DdwFQUe8/k=" providerId="None" clId="Web-{AED1407A-0A55-4542-88BE-82E7EAC43281}" dt="2020-09-28T16:53:01.649" v="73"/>
          <ac:spMkLst>
            <pc:docMk/>
            <pc:sldMk cId="634965160" sldId="257"/>
            <ac:spMk id="6" creationId="{BF770F1D-CB6C-4DA8-9882-F20F0598BFAC}"/>
          </ac:spMkLst>
        </pc:spChg>
        <pc:spChg chg="del">
          <ac:chgData name="Zach Byerly" userId="GmuCW7iH0Bjhtj354D0GgFrPspcRWwM6+DdwFQUe8/k=" providerId="None" clId="Web-{AED1407A-0A55-4542-88BE-82E7EAC43281}" dt="2020-09-28T16:52:55.727" v="71"/>
          <ac:spMkLst>
            <pc:docMk/>
            <pc:sldMk cId="634965160" sldId="257"/>
            <ac:spMk id="7" creationId="{00000000-0000-0000-0000-000000000000}"/>
          </ac:spMkLst>
        </pc:spChg>
        <pc:spChg chg="add del mod">
          <ac:chgData name="Zach Byerly" userId="GmuCW7iH0Bjhtj354D0GgFrPspcRWwM6+DdwFQUe8/k=" providerId="None" clId="Web-{AED1407A-0A55-4542-88BE-82E7EAC43281}" dt="2020-09-28T16:53:04.415" v="74"/>
          <ac:spMkLst>
            <pc:docMk/>
            <pc:sldMk cId="634965160" sldId="257"/>
            <ac:spMk id="9" creationId="{7B3CADD0-9892-409E-B83F-E45584705ECF}"/>
          </ac:spMkLst>
        </pc:spChg>
        <pc:spChg chg="del mod">
          <ac:chgData name="Zach Byerly" userId="GmuCW7iH0Bjhtj354D0GgFrPspcRWwM6+DdwFQUe8/k=" providerId="None" clId="Web-{AED1407A-0A55-4542-88BE-82E7EAC43281}" dt="2020-09-28T16:52:50.040" v="70"/>
          <ac:spMkLst>
            <pc:docMk/>
            <pc:sldMk cId="634965160" sldId="257"/>
            <ac:spMk id="2050" creationId="{00000000-0000-0000-0000-000000000000}"/>
          </ac:spMkLst>
        </pc:spChg>
        <pc:spChg chg="del">
          <ac:chgData name="Zach Byerly" userId="GmuCW7iH0Bjhtj354D0GgFrPspcRWwM6+DdwFQUe8/k=" providerId="None" clId="Web-{AED1407A-0A55-4542-88BE-82E7EAC43281}" dt="2020-09-28T16:52:59.383" v="72"/>
          <ac:spMkLst>
            <pc:docMk/>
            <pc:sldMk cId="634965160" sldId="257"/>
            <ac:spMk id="2051" creationId="{00000000-0000-0000-0000-000000000000}"/>
          </ac:spMkLst>
        </pc:spChg>
        <pc:grpChg chg="add mod">
          <ac:chgData name="Zach Byerly" userId="GmuCW7iH0Bjhtj354D0GgFrPspcRWwM6+DdwFQUe8/k=" providerId="None" clId="Web-{AED1407A-0A55-4542-88BE-82E7EAC43281}" dt="2020-09-28T17:36:42.500" v="106" actId="1076"/>
          <ac:grpSpMkLst>
            <pc:docMk/>
            <pc:sldMk cId="634965160" sldId="257"/>
            <ac:grpSpMk id="7" creationId="{91729510-F514-4003-A557-6D31E013B630}"/>
          </ac:grpSpMkLst>
        </pc:grpChg>
        <pc:picChg chg="add mod modCrop">
          <ac:chgData name="Zach Byerly" userId="GmuCW7iH0Bjhtj354D0GgFrPspcRWwM6+DdwFQUe8/k=" providerId="None" clId="Web-{AED1407A-0A55-4542-88BE-82E7EAC43281}" dt="2020-09-28T17:36:20.906" v="101" actId="14100"/>
          <ac:picMkLst>
            <pc:docMk/>
            <pc:sldMk cId="634965160" sldId="257"/>
            <ac:picMk id="4" creationId="{04E9E281-255A-49C1-AB72-2D96B2B16348}"/>
          </ac:picMkLst>
        </pc:picChg>
        <pc:picChg chg="add mod modCrop">
          <ac:chgData name="Zach Byerly" userId="GmuCW7iH0Bjhtj354D0GgFrPspcRWwM6+DdwFQUe8/k=" providerId="None" clId="Web-{AED1407A-0A55-4542-88BE-82E7EAC43281}" dt="2020-09-28T17:36:24.968" v="102" actId="14100"/>
          <ac:picMkLst>
            <pc:docMk/>
            <pc:sldMk cId="634965160" sldId="257"/>
            <ac:picMk id="6" creationId="{2D0BE5A1-C962-4561-8614-D7F86C88C85C}"/>
          </ac:picMkLst>
        </pc:picChg>
      </pc:sldChg>
      <pc:sldChg chg="addSp delSp modSp add replId">
        <pc:chgData name="Zach Byerly" userId="GmuCW7iH0Bjhtj354D0GgFrPspcRWwM6+DdwFQUe8/k=" providerId="None" clId="Web-{AED1407A-0A55-4542-88BE-82E7EAC43281}" dt="2020-09-28T17:57:17.570" v="794" actId="20577"/>
        <pc:sldMkLst>
          <pc:docMk/>
          <pc:sldMk cId="2231208762" sldId="258"/>
        </pc:sldMkLst>
        <pc:spChg chg="add mod">
          <ac:chgData name="Zach Byerly" userId="GmuCW7iH0Bjhtj354D0GgFrPspcRWwM6+DdwFQUe8/k=" providerId="None" clId="Web-{AED1407A-0A55-4542-88BE-82E7EAC43281}" dt="2020-09-28T17:57:17.570" v="794" actId="20577"/>
          <ac:spMkLst>
            <pc:docMk/>
            <pc:sldMk cId="2231208762" sldId="258"/>
            <ac:spMk id="7" creationId="{5E99D156-A30D-4A7C-B550-2A36F8102BDA}"/>
          </ac:spMkLst>
        </pc:spChg>
        <pc:picChg chg="del">
          <ac:chgData name="Zach Byerly" userId="GmuCW7iH0Bjhtj354D0GgFrPspcRWwM6+DdwFQUe8/k=" providerId="None" clId="Web-{AED1407A-0A55-4542-88BE-82E7EAC43281}" dt="2020-09-28T17:34:16.374" v="90"/>
          <ac:picMkLst>
            <pc:docMk/>
            <pc:sldMk cId="2231208762" sldId="258"/>
            <ac:picMk id="4" creationId="{04E9E281-255A-49C1-AB72-2D96B2B16348}"/>
          </ac:picMkLst>
        </pc:picChg>
        <pc:picChg chg="del">
          <ac:chgData name="Zach Byerly" userId="GmuCW7iH0Bjhtj354D0GgFrPspcRWwM6+DdwFQUe8/k=" providerId="None" clId="Web-{AED1407A-0A55-4542-88BE-82E7EAC43281}" dt="2020-09-28T17:37:08.407" v="107"/>
          <ac:picMkLst>
            <pc:docMk/>
            <pc:sldMk cId="2231208762" sldId="258"/>
            <ac:picMk id="6" creationId="{2D0BE5A1-C962-4561-8614-D7F86C88C85C}"/>
          </ac:picMkLst>
        </pc:picChg>
      </pc:sldChg>
      <pc:sldChg chg="addSp modSp add replId">
        <pc:chgData name="Zach Byerly" userId="GmuCW7iH0Bjhtj354D0GgFrPspcRWwM6+DdwFQUe8/k=" providerId="None" clId="Web-{AED1407A-0A55-4542-88BE-82E7EAC43281}" dt="2020-09-28T18:01:46.118" v="968" actId="20577"/>
        <pc:sldMkLst>
          <pc:docMk/>
          <pc:sldMk cId="3754366974" sldId="259"/>
        </pc:sldMkLst>
        <pc:spChg chg="add mod">
          <ac:chgData name="Zach Byerly" userId="GmuCW7iH0Bjhtj354D0GgFrPspcRWwM6+DdwFQUe8/k=" providerId="None" clId="Web-{AED1407A-0A55-4542-88BE-82E7EAC43281}" dt="2020-09-28T17:55:06.772" v="738" actId="1076"/>
          <ac:spMkLst>
            <pc:docMk/>
            <pc:sldMk cId="3754366974" sldId="259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AED1407A-0A55-4542-88BE-82E7EAC43281}" dt="2020-09-28T18:01:46.118" v="968" actId="20577"/>
          <ac:spMkLst>
            <pc:docMk/>
            <pc:sldMk cId="3754366974" sldId="259"/>
            <ac:spMk id="7" creationId="{5E99D156-A30D-4A7C-B550-2A36F8102BDA}"/>
          </ac:spMkLst>
        </pc:spChg>
      </pc:sldChg>
      <pc:sldChg chg="modSp add replId">
        <pc:chgData name="Zach Byerly" userId="GmuCW7iH0Bjhtj354D0GgFrPspcRWwM6+DdwFQUe8/k=" providerId="None" clId="Web-{AED1407A-0A55-4542-88BE-82E7EAC43281}" dt="2020-09-28T18:09:45.949" v="1020" actId="1076"/>
        <pc:sldMkLst>
          <pc:docMk/>
          <pc:sldMk cId="1329438580" sldId="260"/>
        </pc:sldMkLst>
        <pc:spChg chg="mod">
          <ac:chgData name="Zach Byerly" userId="GmuCW7iH0Bjhtj354D0GgFrPspcRWwM6+DdwFQUe8/k=" providerId="None" clId="Web-{AED1407A-0A55-4542-88BE-82E7EAC43281}" dt="2020-09-28T18:07:11.917" v="988" actId="1076"/>
          <ac:spMkLst>
            <pc:docMk/>
            <pc:sldMk cId="1329438580" sldId="260"/>
            <ac:spMk id="4" creationId="{D5C850EE-1FC7-411D-867D-895B28E26C84}"/>
          </ac:spMkLst>
        </pc:spChg>
        <pc:spChg chg="mod">
          <ac:chgData name="Zach Byerly" userId="GmuCW7iH0Bjhtj354D0GgFrPspcRWwM6+DdwFQUe8/k=" providerId="None" clId="Web-{AED1407A-0A55-4542-88BE-82E7EAC43281}" dt="2020-09-28T18:09:45.949" v="1020" actId="1076"/>
          <ac:spMkLst>
            <pc:docMk/>
            <pc:sldMk cId="1329438580" sldId="260"/>
            <ac:spMk id="7" creationId="{5E99D156-A30D-4A7C-B550-2A36F8102BDA}"/>
          </ac:spMkLst>
        </pc:spChg>
      </pc:sldChg>
      <pc:sldChg chg="del">
        <pc:chgData name="Zach Byerly" userId="GmuCW7iH0Bjhtj354D0GgFrPspcRWwM6+DdwFQUe8/k=" providerId="None" clId="Web-{AED1407A-0A55-4542-88BE-82E7EAC43281}" dt="2020-09-28T16:42:31.853" v="19"/>
        <pc:sldMkLst>
          <pc:docMk/>
          <pc:sldMk cId="3716191813" sldId="472"/>
        </pc:sldMkLst>
      </pc:sldChg>
      <pc:sldChg chg="del">
        <pc:chgData name="Zach Byerly" userId="GmuCW7iH0Bjhtj354D0GgFrPspcRWwM6+DdwFQUe8/k=" providerId="None" clId="Web-{AED1407A-0A55-4542-88BE-82E7EAC43281}" dt="2020-09-28T16:42:36.556" v="21"/>
        <pc:sldMkLst>
          <pc:docMk/>
          <pc:sldMk cId="2499606003" sldId="473"/>
        </pc:sldMkLst>
      </pc:sldChg>
      <pc:sldChg chg="del">
        <pc:chgData name="Zach Byerly" userId="GmuCW7iH0Bjhtj354D0GgFrPspcRWwM6+DdwFQUe8/k=" providerId="None" clId="Web-{AED1407A-0A55-4542-88BE-82E7EAC43281}" dt="2020-09-28T16:42:33.400" v="20"/>
        <pc:sldMkLst>
          <pc:docMk/>
          <pc:sldMk cId="4052834886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AD96D-A0A5-42E8-92E0-3A4CBCEC855C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5FEB2-6AAD-4213-BE4B-6C5DFF8AA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6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8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0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7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7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9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1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4201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4401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187624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31640" y="6525344"/>
            <a:ext cx="6696744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 dirty="0"/>
              <a:t>3rd LBRN-LONI Scientific Computing Bootcamp Test Session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00" y="6525344"/>
            <a:ext cx="971600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403648" y="458112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98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F97D6-723C-45E3-B69B-3CFB05C15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401E-C0B5-43BE-A31A-E13C3BDB90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5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/>
          <a:lstStyle>
            <a:lvl1pPr>
              <a:defRPr sz="3200" baseline="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1800" b="1" baseline="0"/>
            </a:lvl1pPr>
            <a:lvl2pPr>
              <a:defRPr sz="18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403648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47664" y="6525344"/>
            <a:ext cx="6264696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7" y="6528976"/>
            <a:ext cx="885139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E54DD-512F-491A-814D-9DBDB5ED78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05064"/>
            <a:ext cx="5001815" cy="401836"/>
          </a:xfrm>
          <a:solidFill>
            <a:srgbClr val="5D2884"/>
          </a:solidFill>
        </p:spPr>
        <p:txBody>
          <a:bodyPr anchor="b"/>
          <a:lstStyle>
            <a:lvl1pPr marL="0" indent="0">
              <a:buNone/>
              <a:defRPr sz="2000" b="1" i="1">
                <a:solidFill>
                  <a:srgbClr val="F2B8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HPC User Environment 2</a:t>
            </a:r>
          </a:p>
        </p:txBody>
      </p:sp>
    </p:spTree>
    <p:extLst>
      <p:ext uri="{BB962C8B-B14F-4D97-AF65-F5344CB8AC3E}">
        <p14:creationId xmlns:p14="http://schemas.microsoft.com/office/powerpoint/2010/main" val="2694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0AD4-543A-4807-BA8C-5D7A899DC4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1124744"/>
            <a:ext cx="4040188" cy="639763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Ø"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8" y="1764506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3"/>
          </a:xfrm>
        </p:spPr>
        <p:txBody>
          <a:bodyPr anchor="b"/>
          <a:lstStyle>
            <a:lvl1pPr marL="0" indent="0">
              <a:buNone/>
              <a:def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CEDB-0A1D-4059-96DC-C195ED667C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2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C035-51ED-415B-B5A6-F243BCA427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4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46F19-CA8B-4242-88EA-3DE3D74C2B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8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9D964-4D84-4FC5-AF00-CD20BCF555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4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0187-EAA6-4EB5-8D2C-2D8FDFDBE3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3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515663"/>
            <a:ext cx="9144000" cy="369332"/>
          </a:xfrm>
          <a:prstGeom prst="rect">
            <a:avLst/>
          </a:prstGeom>
          <a:solidFill>
            <a:srgbClr val="460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5816" y="6525344"/>
            <a:ext cx="2895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3rd LBRN-LONI Scientific Computing Bootcamp Test Session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BF84C6F-F25D-4BD9-A2CB-1F8004C3193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1680" cy="3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D1E2D-95AA-4600-BAE4-836938EBA5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31640" cy="5486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49787"/>
            <a:ext cx="7772400" cy="1470025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7030A0"/>
                </a:solidFill>
              </a:rPr>
              <a:t>QB3 Launch Workshop</a:t>
            </a:r>
            <a:endParaRPr lang="en-US" altLang="zh-CN" sz="48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9278" y="5205224"/>
            <a:ext cx="7898130" cy="1440160"/>
          </a:xfrm>
        </p:spPr>
        <p:txBody>
          <a:bodyPr/>
          <a:lstStyle/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HPC User Services - LONI HPC - sys-help@loni.org</a:t>
            </a:r>
            <a:endParaRPr lang="en-US" altLang="zh-CN" sz="2000" dirty="0">
              <a:cs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69358" y="5924148"/>
            <a:ext cx="6400800" cy="49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000" kern="0" dirty="0"/>
              <a:t>October 1, 2020</a:t>
            </a:r>
            <a:endParaRPr lang="en-US" sz="2000"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1305-9CFC-405F-BAD2-A978A9B26C6E}" type="slidenum">
              <a:rPr lang="en-US" altLang="zh-CN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0A781-2540-4ABC-92A1-C42EB0538004}"/>
              </a:ext>
            </a:extLst>
          </p:cNvPr>
          <p:cNvSpPr txBox="1"/>
          <p:nvPr/>
        </p:nvSpPr>
        <p:spPr>
          <a:xfrm>
            <a:off x="788670" y="1714500"/>
            <a:ext cx="7772400" cy="3985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9:00 - 9:15 Welcome</a:t>
            </a:r>
            <a:endParaRPr lang="en-US" sz="2200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latin typeface="Arial"/>
                <a:ea typeface="宋体"/>
                <a:cs typeface="Arial"/>
              </a:rPr>
              <a:t>9:15 - 10:15 System overview</a:t>
            </a:r>
            <a:endParaRPr lang="en-US" sz="2200" b="1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10:15 - 10:30 Break</a:t>
            </a:r>
            <a:endParaRPr lang="en-US" sz="2200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10:30 - 11:30 Job management with SLURM</a:t>
            </a:r>
            <a:endParaRPr lang="en-US" sz="2200" dirty="0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11:30 - 12:30 Performance benchmarks and tuning</a:t>
            </a:r>
            <a:endParaRPr lang="en-US" sz="2200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12:30 - 2:00 Lunch break</a:t>
            </a:r>
            <a:endParaRPr lang="en-US" sz="2200">
              <a:latin typeface="Arial"/>
              <a:ea typeface="宋体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latin typeface="Arial"/>
                <a:ea typeface="宋体"/>
                <a:cs typeface="Arial"/>
              </a:rPr>
              <a:t>2:00 - 4:00 Q&amp;A + On-ramp sessions (breakout sessions)</a:t>
            </a:r>
            <a:endParaRPr lang="en-US" sz="2200">
              <a:latin typeface="Arial"/>
              <a:ea typeface="宋体"/>
              <a:cs typeface="Arial" charset="0"/>
            </a:endParaRPr>
          </a:p>
          <a:p>
            <a:pPr algn="l"/>
            <a:endParaRPr lang="en-US" sz="2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975742" y="1224563"/>
            <a:ext cx="7414458" cy="3890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QB2 and QB3 both use the same allocations – In other words, if you have access to a LONI allocation, it can be used on QB2 or QB3.</a:t>
            </a:r>
            <a:endParaRPr lang="en-US" sz="28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User accounts on QB3 and QB2 use your LONI account login and password.</a:t>
            </a:r>
            <a:endParaRPr lang="en-US" sz="28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763356" y="570558"/>
            <a:ext cx="56176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Allocations and Accounts</a:t>
            </a:r>
            <a:endParaRPr lang="en-US" dirty="0"/>
          </a:p>
          <a:p>
            <a:pPr algn="ctr"/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18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1086712" y="1646252"/>
            <a:ext cx="6937284" cy="5183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There is no weighting factor (it's not less expensive </a:t>
            </a:r>
            <a:r>
              <a:rPr lang="en-US" sz="2800" i="1" dirty="0">
                <a:latin typeface="Arial"/>
                <a:ea typeface="宋体"/>
                <a:cs typeface="Arial"/>
              </a:rPr>
              <a:t>per core hour</a:t>
            </a:r>
            <a:r>
              <a:rPr lang="en-US" sz="2800" dirty="0">
                <a:latin typeface="Arial"/>
                <a:ea typeface="宋体"/>
                <a:cs typeface="Arial"/>
              </a:rPr>
              <a:t> to run on QB3) </a:t>
            </a:r>
            <a:endParaRPr lang="en-US" sz="28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BUT, the higher number of cores per node (48 on QB3 vs. 20 on QB2) means the cost </a:t>
            </a:r>
            <a:r>
              <a:rPr lang="en-US" sz="2800" i="1" dirty="0">
                <a:latin typeface="Arial"/>
                <a:ea typeface="宋体"/>
                <a:cs typeface="Arial"/>
              </a:rPr>
              <a:t>per NODE hour</a:t>
            </a:r>
            <a:r>
              <a:rPr lang="en-US" sz="2800" dirty="0">
                <a:latin typeface="Arial"/>
                <a:ea typeface="宋体"/>
                <a:cs typeface="Arial"/>
              </a:rPr>
              <a:t> is 2.5 times higher – so be careful!</a:t>
            </a:r>
            <a:endParaRPr lang="en-US" sz="28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982144" y="709650"/>
            <a:ext cx="53990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SU Consumption on QB3</a:t>
            </a:r>
            <a:endParaRPr lang="en-US" sz="32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40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548831" y="1328229"/>
            <a:ext cx="7999600" cy="5644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QB3 might run faster, but for each node-hour, will burn over twice as many SUs. Depending on your code, it might not run any faster.</a:t>
            </a: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If your code is running on QB2 now, it may not be worth the effort to move over to QB3. 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If you need the newer software and compilers installed on QB3, use QB3.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Don't assume your code will speed up dramatically on QB3 – test it yourself!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138766" y="557032"/>
            <a:ext cx="6841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Should I run on QB2 or QB3?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652947" y="435375"/>
            <a:ext cx="8012722" cy="63603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dirty="0">
                <a:latin typeface="Arial"/>
                <a:ea typeface="宋体"/>
                <a:cs typeface="Arial"/>
              </a:rPr>
              <a:t>Changes at a glance</a:t>
            </a:r>
            <a:endParaRPr lang="en-US" sz="4000" dirty="0">
              <a:cs typeface="Arial" charset="0"/>
            </a:endParaRP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New SLURM job scheduler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Upgraded RHEL operating system</a:t>
            </a:r>
            <a:endParaRPr lang="en-US" sz="2800" dirty="0">
              <a:cs typeface="Arial"/>
            </a:endParaRP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More space in users' </a:t>
            </a:r>
            <a:r>
              <a:rPr lang="en-US" sz="2800" dirty="0">
                <a:latin typeface="Consolas"/>
                <a:ea typeface="宋体"/>
                <a:cs typeface="Arial"/>
              </a:rPr>
              <a:t>/home</a:t>
            </a:r>
            <a:r>
              <a:rPr lang="en-US" sz="2800" dirty="0">
                <a:latin typeface="Arial"/>
                <a:ea typeface="宋体"/>
                <a:cs typeface="Arial"/>
              </a:rPr>
              <a:t> directories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Compute nodes: more memory &amp; more cores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latin typeface="Arial"/>
                <a:ea typeface="宋体"/>
                <a:cs typeface="Arial"/>
              </a:rPr>
              <a:t>Upgraded software packages &amp; compilers</a:t>
            </a:r>
          </a:p>
          <a:p>
            <a:pPr marL="457200" indent="-457200">
              <a:lnSpc>
                <a:spcPct val="200000"/>
              </a:lnSpc>
              <a:buFont typeface="Arial"/>
              <a:buChar char="•"/>
            </a:pPr>
            <a:endParaRPr lang="en-US" sz="2800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2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40036C-ECAB-4D38-870D-D5ED91F0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Arial"/>
              </a:rPr>
              <a:t>Job Submission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41E95-123E-4CBB-AC98-5D95FFC3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38" y="1444784"/>
            <a:ext cx="4040188" cy="639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Consolas"/>
                <a:cs typeface="Arial"/>
              </a:rPr>
              <a:t>QB2</a:t>
            </a:r>
            <a:endParaRPr lang="en-US" sz="4000">
              <a:latin typeface="Consolas"/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B5E91A-C38B-4CC7-8B51-76FC314E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3615" y="1444784"/>
            <a:ext cx="4041775" cy="639763"/>
          </a:xfrm>
        </p:spPr>
        <p:txBody>
          <a:bodyPr/>
          <a:lstStyle/>
          <a:p>
            <a:pPr algn="ctr"/>
            <a:r>
              <a:rPr lang="en-US" sz="4000">
                <a:latin typeface="Consolas"/>
                <a:cs typeface="Arial"/>
              </a:rPr>
              <a:t>QB3</a:t>
            </a:r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C599F57E-3CF3-4C8B-88FC-097E27D4DF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93615" y="2279450"/>
            <a:ext cx="4041775" cy="369863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36" y="6536774"/>
            <a:ext cx="3672840" cy="27550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FB085-B30A-47BE-A3CD-16BB13B57D86}"/>
              </a:ext>
            </a:extLst>
          </p:cNvPr>
          <p:cNvSpPr txBox="1"/>
          <p:nvPr/>
        </p:nvSpPr>
        <p:spPr>
          <a:xfrm>
            <a:off x="400050" y="3931920"/>
            <a:ext cx="36461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rial"/>
                <a:ea typeface="宋体"/>
                <a:cs typeface="Arial"/>
              </a:rPr>
              <a:t>PBS (TORQUE)</a:t>
            </a:r>
          </a:p>
          <a:p>
            <a:pPr algn="ctr"/>
            <a:r>
              <a:rPr lang="en-US" sz="4000" dirty="0">
                <a:latin typeface="Arial"/>
                <a:ea typeface="宋体"/>
                <a:cs typeface="Arial"/>
              </a:rPr>
              <a:t>+ Moab</a:t>
            </a:r>
            <a:endParaRPr lang="en-US" sz="4000" dirty="0">
              <a:cs typeface="Arial" charset="0"/>
            </a:endParaRPr>
          </a:p>
        </p:txBody>
      </p:sp>
      <p:pic>
        <p:nvPicPr>
          <p:cNvPr id="18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D5FD0AF7-D095-44E3-A4D0-7125B1FEE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5738" y="2332192"/>
            <a:ext cx="4040188" cy="1261436"/>
          </a:xfrm>
        </p:spPr>
      </p:pic>
    </p:spTree>
    <p:extLst>
      <p:ext uri="{BB962C8B-B14F-4D97-AF65-F5344CB8AC3E}">
        <p14:creationId xmlns:p14="http://schemas.microsoft.com/office/powerpoint/2010/main" val="205794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220918" y="1176844"/>
            <a:ext cx="8690733" cy="17781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"/>
                <a:ea typeface="宋体"/>
                <a:cs typeface="Arial"/>
              </a:rPr>
              <a:t>Upgraded version of same Linux operating system: </a:t>
            </a:r>
            <a:endParaRPr lang="en-US" sz="2800">
              <a:latin typeface="Consolas"/>
              <a:ea typeface="宋体"/>
              <a:cs typeface="Arial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latin typeface="Arial"/>
              <a:ea typeface="宋体"/>
              <a:cs typeface="Arial"/>
            </a:endParaRPr>
          </a:p>
          <a:p>
            <a:pPr marL="457200" indent="-457200" algn="ctr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2384792" y="592752"/>
            <a:ext cx="43859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Operating System</a:t>
            </a:r>
            <a:endParaRPr lang="en-US" dirty="0"/>
          </a:p>
        </p:txBody>
      </p:sp>
      <p:pic>
        <p:nvPicPr>
          <p:cNvPr id="8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44DE9C9-DF79-4997-8AAA-D291C3A7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2182568"/>
            <a:ext cx="7006590" cy="228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80CD3-82E3-41A0-8674-C06191D40CB3}"/>
              </a:ext>
            </a:extLst>
          </p:cNvPr>
          <p:cNvSpPr txBox="1"/>
          <p:nvPr/>
        </p:nvSpPr>
        <p:spPr>
          <a:xfrm>
            <a:off x="1005840" y="4834890"/>
            <a:ext cx="27546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rial"/>
                <a:ea typeface="宋体"/>
                <a:cs typeface="Arial"/>
              </a:rPr>
              <a:t>QB2</a:t>
            </a:r>
          </a:p>
          <a:p>
            <a:pPr algn="ctr"/>
            <a:r>
              <a:rPr lang="en-US" sz="4000" b="1" dirty="0">
                <a:latin typeface="Arial"/>
                <a:ea typeface="宋体"/>
                <a:cs typeface="Arial"/>
              </a:rPr>
              <a:t>RHEL 6</a:t>
            </a:r>
            <a:r>
              <a:rPr lang="en-US" sz="4000" dirty="0">
                <a:latin typeface="Arial"/>
                <a:ea typeface="宋体"/>
                <a:cs typeface="Arial"/>
              </a:rPr>
              <a:t> </a:t>
            </a:r>
            <a:endParaRPr lang="en-US" sz="4000">
              <a:ea typeface="宋体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323BA-D9A0-48EA-90C4-1E2A6B76D38C}"/>
              </a:ext>
            </a:extLst>
          </p:cNvPr>
          <p:cNvSpPr txBox="1"/>
          <p:nvPr/>
        </p:nvSpPr>
        <p:spPr>
          <a:xfrm>
            <a:off x="5400675" y="4829175"/>
            <a:ext cx="27546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rial"/>
                <a:ea typeface="宋体"/>
                <a:cs typeface="Arial"/>
              </a:rPr>
              <a:t>QB3</a:t>
            </a:r>
            <a:endParaRPr lang="en-US" sz="4000" dirty="0">
              <a:ea typeface="宋体"/>
              <a:cs typeface="Arial" charset="0"/>
            </a:endParaRPr>
          </a:p>
          <a:p>
            <a:pPr algn="ctr"/>
            <a:r>
              <a:rPr lang="en-US" sz="4000" b="1" dirty="0">
                <a:latin typeface="Arial"/>
                <a:ea typeface="宋体"/>
                <a:cs typeface="Arial"/>
              </a:rPr>
              <a:t>RHEL 7</a:t>
            </a:r>
            <a:endParaRPr lang="en-US" sz="4000" dirty="0">
              <a:ea typeface="宋体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B0F1F-D120-4CC7-ADF2-126FCE4C5928}"/>
              </a:ext>
            </a:extLst>
          </p:cNvPr>
          <p:cNvSpPr txBox="1"/>
          <p:nvPr/>
        </p:nvSpPr>
        <p:spPr>
          <a:xfrm>
            <a:off x="1150196" y="1051884"/>
            <a:ext cx="6841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Bigger </a:t>
            </a:r>
            <a:r>
              <a:rPr lang="en-US" sz="3200" dirty="0">
                <a:latin typeface="Consolas"/>
                <a:ea typeface="宋体"/>
                <a:cs typeface="Arial"/>
              </a:rPr>
              <a:t>/home</a:t>
            </a:r>
            <a:r>
              <a:rPr lang="en-US" sz="3200" b="1" dirty="0">
                <a:latin typeface="Arial"/>
                <a:ea typeface="宋体"/>
                <a:cs typeface="Arial"/>
              </a:rPr>
              <a:t> Quota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45C04-FEFE-4216-ACE7-E9F86A35D6F7}"/>
              </a:ext>
            </a:extLst>
          </p:cNvPr>
          <p:cNvSpPr txBox="1"/>
          <p:nvPr/>
        </p:nvSpPr>
        <p:spPr>
          <a:xfrm>
            <a:off x="754380" y="2480310"/>
            <a:ext cx="33375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ea typeface="宋体"/>
                <a:cs typeface="Arial"/>
              </a:rPr>
              <a:t>QB2 </a:t>
            </a:r>
            <a:r>
              <a:rPr lang="en-US" sz="4000" dirty="0">
                <a:latin typeface="Consolas"/>
                <a:ea typeface="宋体"/>
                <a:cs typeface="Arial"/>
              </a:rPr>
              <a:t>5GB</a:t>
            </a:r>
            <a:endParaRPr lang="en-US" sz="4000">
              <a:latin typeface="Consolas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0E80B-F39E-40AA-B7B7-CE05B63070C1}"/>
              </a:ext>
            </a:extLst>
          </p:cNvPr>
          <p:cNvSpPr txBox="1"/>
          <p:nvPr/>
        </p:nvSpPr>
        <p:spPr>
          <a:xfrm>
            <a:off x="754380" y="4160520"/>
            <a:ext cx="33375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ea typeface="宋体"/>
                <a:cs typeface="Arial"/>
              </a:rPr>
              <a:t>QB3 </a:t>
            </a:r>
            <a:r>
              <a:rPr lang="en-US" sz="4000" dirty="0">
                <a:latin typeface="Consolas"/>
                <a:ea typeface="宋体"/>
                <a:cs typeface="Arial"/>
              </a:rPr>
              <a:t>10GB</a:t>
            </a:r>
            <a:endParaRPr lang="en-US" sz="4000" dirty="0">
              <a:latin typeface="Consolas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70AFD-9680-446C-B818-64EBB4962056}"/>
              </a:ext>
            </a:extLst>
          </p:cNvPr>
          <p:cNvSpPr/>
          <p:nvPr/>
        </p:nvSpPr>
        <p:spPr>
          <a:xfrm>
            <a:off x="3526155" y="2383155"/>
            <a:ext cx="2446020" cy="89154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92AE7-1168-4160-BD9C-6779143D9B09}"/>
              </a:ext>
            </a:extLst>
          </p:cNvPr>
          <p:cNvSpPr/>
          <p:nvPr/>
        </p:nvSpPr>
        <p:spPr>
          <a:xfrm>
            <a:off x="3537585" y="3994785"/>
            <a:ext cx="4880610" cy="880110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609538" y="1479403"/>
            <a:ext cx="7924923" cy="3901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Faster </a:t>
            </a:r>
            <a:r>
              <a:rPr lang="en-US" sz="2400" dirty="0" err="1">
                <a:latin typeface="Arial"/>
                <a:ea typeface="宋体"/>
                <a:cs typeface="Arial"/>
              </a:rPr>
              <a:t>Infiniband</a:t>
            </a:r>
            <a:r>
              <a:rPr lang="en-US" sz="2400" dirty="0">
                <a:latin typeface="Arial"/>
                <a:ea typeface="宋体"/>
                <a:cs typeface="Arial"/>
              </a:rPr>
              <a:t> networking between nodes: 100 Gbps on QB3 vs. 56 Gbps on QB2.</a:t>
            </a: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QB3's compute nodes have 48 cores, while QB2's compute nodes have 20 cores. 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QB3's GPU and compute nodes have 192 GB of memory, compared to QB2's 64 GB.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2384792" y="592752"/>
            <a:ext cx="43859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Hardware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952242" y="1713487"/>
            <a:ext cx="7448271" cy="5644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The module system for loading software packages on QB3 is the same as QB2.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The software stack is leaner than that on QB2.</a:t>
            </a: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Default compilers and default MPI flavors have not changed (different versions). 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Most packages are built by Spack.</a:t>
            </a: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138766" y="731844"/>
            <a:ext cx="6841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Software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959161" y="1519744"/>
            <a:ext cx="7225676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MVAPICH2 compiled with the Intel 19 compiler is the default MPI implementation. </a:t>
            </a:r>
            <a:endParaRPr lang="en-US" sz="2400">
              <a:cs typeface="Arial" charset="0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The same flavor as on QB2.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Similar or better performance compared to other flavors.</a:t>
            </a:r>
            <a:endParaRPr lang="en-US" dirty="0">
              <a:cs typeface="Arial" charset="0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Intel MPI doesn't play well with </a:t>
            </a:r>
            <a:r>
              <a:rPr lang="en-US" sz="2400" dirty="0" err="1">
                <a:latin typeface="Consolas"/>
                <a:ea typeface="宋体"/>
                <a:cs typeface="Arial"/>
              </a:rPr>
              <a:t>cgroups</a:t>
            </a:r>
            <a:r>
              <a:rPr lang="en-US" sz="2400" dirty="0">
                <a:latin typeface="Arial"/>
                <a:ea typeface="宋体"/>
                <a:cs typeface="Arial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/>
                <a:ea typeface="宋体"/>
                <a:cs typeface="Arial"/>
              </a:rPr>
              <a:t>Intel 19 is the default compiler.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Arial"/>
              <a:ea typeface="宋体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707870" y="614946"/>
            <a:ext cx="5739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MPI and 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0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4C985F-2867-4D90-AAA1-41DC94D08060}"/>
              </a:ext>
            </a:extLst>
          </p:cNvPr>
          <p:cNvSpPr/>
          <p:nvPr/>
        </p:nvSpPr>
        <p:spPr>
          <a:xfrm>
            <a:off x="0" y="6480581"/>
            <a:ext cx="9138313" cy="377419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rgbClr val="804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F9BA-93CE-4A51-B6FE-D221589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05/20/2020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DEF7-963A-4A03-8F57-AAB1CBE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Arial"/>
                <a:ea typeface="宋体"/>
                <a:cs typeface="Arial"/>
              </a:rPr>
              <a:t>QB3 Launch Workshop – 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B5094-3367-448D-82DA-0A1E91A5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D156-A30D-4A7C-B550-2A36F8102BDA}"/>
              </a:ext>
            </a:extLst>
          </p:cNvPr>
          <p:cNvSpPr txBox="1"/>
          <p:nvPr/>
        </p:nvSpPr>
        <p:spPr>
          <a:xfrm>
            <a:off x="395807" y="1164195"/>
            <a:ext cx="8346059" cy="188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Consolas"/>
                <a:ea typeface="宋体"/>
                <a:cs typeface="Arial"/>
              </a:rPr>
              <a:t>QB3</a:t>
            </a:r>
            <a:r>
              <a:rPr lang="en-US" sz="2000" dirty="0">
                <a:latin typeface="Arial"/>
                <a:ea typeface="宋体"/>
                <a:cs typeface="Arial"/>
              </a:rPr>
              <a:t> has a </a:t>
            </a:r>
            <a:r>
              <a:rPr lang="en-US" sz="2000" b="1" dirty="0">
                <a:latin typeface="Arial"/>
                <a:ea typeface="宋体"/>
                <a:cs typeface="Arial"/>
              </a:rPr>
              <a:t>separate</a:t>
            </a:r>
            <a:r>
              <a:rPr lang="en-US" sz="2000" dirty="0">
                <a:latin typeface="Arial"/>
                <a:ea typeface="宋体"/>
                <a:cs typeface="Arial"/>
              </a:rPr>
              <a:t> </a:t>
            </a:r>
            <a:r>
              <a:rPr lang="en-US" sz="2000" dirty="0">
                <a:latin typeface="Consolas"/>
                <a:ea typeface="宋体"/>
                <a:cs typeface="Arial"/>
              </a:rPr>
              <a:t>/home</a:t>
            </a:r>
            <a:r>
              <a:rPr lang="en-US" sz="2000" dirty="0">
                <a:latin typeface="Arial"/>
                <a:ea typeface="宋体"/>
                <a:cs typeface="Arial"/>
              </a:rPr>
              <a:t> and </a:t>
            </a:r>
            <a:r>
              <a:rPr lang="en-US" sz="2000" dirty="0">
                <a:latin typeface="Consolas"/>
                <a:ea typeface="宋体"/>
                <a:cs typeface="Arial"/>
              </a:rPr>
              <a:t>/work</a:t>
            </a:r>
            <a:r>
              <a:rPr lang="en-US" sz="2000" dirty="0">
                <a:latin typeface="Arial"/>
                <a:ea typeface="宋体"/>
                <a:cs typeface="Arial"/>
              </a:rPr>
              <a:t> filesystem. </a:t>
            </a:r>
            <a:endParaRPr lang="en-US" sz="200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"/>
                <a:ea typeface="宋体"/>
                <a:cs typeface="Arial"/>
              </a:rPr>
              <a:t>To transfer files from between </a:t>
            </a:r>
            <a:r>
              <a:rPr lang="en-US" sz="2000" dirty="0">
                <a:latin typeface="Consolas"/>
                <a:ea typeface="宋体"/>
                <a:cs typeface="Arial"/>
              </a:rPr>
              <a:t>QB2 and QB3</a:t>
            </a:r>
            <a:r>
              <a:rPr lang="en-US" sz="2000" dirty="0">
                <a:latin typeface="Arial"/>
                <a:ea typeface="宋体"/>
                <a:cs typeface="Arial"/>
              </a:rPr>
              <a:t>, please use </a:t>
            </a:r>
            <a:r>
              <a:rPr lang="en-US" sz="2000" dirty="0" err="1">
                <a:latin typeface="Consolas"/>
                <a:ea typeface="宋体"/>
                <a:cs typeface="Courier New"/>
              </a:rPr>
              <a:t>scp</a:t>
            </a:r>
            <a:r>
              <a:rPr lang="en-US" sz="2000" dirty="0">
                <a:latin typeface="Consolas"/>
                <a:ea typeface="宋体"/>
                <a:cs typeface="Courier New"/>
              </a:rPr>
              <a:t> </a:t>
            </a:r>
            <a:r>
              <a:rPr lang="en-US" sz="2000" dirty="0">
                <a:latin typeface="Arial"/>
                <a:ea typeface="宋体"/>
                <a:cs typeface="Arial"/>
              </a:rPr>
              <a:t>or </a:t>
            </a:r>
            <a:r>
              <a:rPr lang="en-US" sz="2000" dirty="0" err="1">
                <a:latin typeface="Consolas"/>
                <a:ea typeface="宋体"/>
                <a:cs typeface="Courier New"/>
              </a:rPr>
              <a:t>rsync</a:t>
            </a:r>
            <a:r>
              <a:rPr lang="en-US" sz="2000" dirty="0">
                <a:latin typeface="Arial"/>
                <a:ea typeface="宋体"/>
                <a:cs typeface="Arial"/>
              </a:rPr>
              <a:t>.</a:t>
            </a:r>
            <a:endParaRPr lang="en-US" sz="2000" dirty="0">
              <a:cs typeface="Arial" charset="0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0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850EE-1FC7-411D-867D-895B28E26C84}"/>
              </a:ext>
            </a:extLst>
          </p:cNvPr>
          <p:cNvSpPr txBox="1"/>
          <p:nvPr/>
        </p:nvSpPr>
        <p:spPr>
          <a:xfrm>
            <a:off x="1150196" y="583254"/>
            <a:ext cx="6841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Arial"/>
                <a:ea typeface="宋体"/>
                <a:cs typeface="Arial"/>
              </a:rPr>
              <a:t>Data Management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73679D-647E-413A-86E9-B3307FDCD8B5}"/>
              </a:ext>
            </a:extLst>
          </p:cNvPr>
          <p:cNvGrpSpPr/>
          <p:nvPr/>
        </p:nvGrpSpPr>
        <p:grpSpPr>
          <a:xfrm>
            <a:off x="1931670" y="2937510"/>
            <a:ext cx="1931670" cy="3305115"/>
            <a:chOff x="1360170" y="2937510"/>
            <a:chExt cx="1931670" cy="33051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8BE6AE-D13D-4B3E-A396-AD01C6591B9B}"/>
                </a:ext>
              </a:extLst>
            </p:cNvPr>
            <p:cNvGrpSpPr/>
            <p:nvPr/>
          </p:nvGrpSpPr>
          <p:grpSpPr>
            <a:xfrm>
              <a:off x="1451610" y="2937510"/>
              <a:ext cx="1748790" cy="2548890"/>
              <a:chOff x="1451610" y="2937510"/>
              <a:chExt cx="1748790" cy="25488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C06C20E-8CCF-4E11-B372-D52EB82510B4}"/>
                  </a:ext>
                </a:extLst>
              </p:cNvPr>
              <p:cNvSpPr/>
              <p:nvPr/>
            </p:nvSpPr>
            <p:spPr>
              <a:xfrm>
                <a:off x="1451610" y="2937510"/>
                <a:ext cx="1748790" cy="1143000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FE156A9-E258-4B1B-90CF-2F073BA80F24}"/>
                  </a:ext>
                </a:extLst>
              </p:cNvPr>
              <p:cNvSpPr/>
              <p:nvPr/>
            </p:nvSpPr>
            <p:spPr>
              <a:xfrm>
                <a:off x="1451610" y="4343400"/>
                <a:ext cx="1748790" cy="1143000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07BEA6F-66A2-43C9-AED4-0477D82C11E6}"/>
                  </a:ext>
                </a:extLst>
              </p:cNvPr>
              <p:cNvCxnSpPr/>
              <p:nvPr/>
            </p:nvCxnSpPr>
            <p:spPr>
              <a:xfrm>
                <a:off x="2326005" y="4074795"/>
                <a:ext cx="11430" cy="2628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C75A76-46B6-4FB7-A113-3CFE821A6F0D}"/>
                  </a:ext>
                </a:extLst>
              </p:cNvPr>
              <p:cNvSpPr txBox="1"/>
              <p:nvPr/>
            </p:nvSpPr>
            <p:spPr>
              <a:xfrm>
                <a:off x="1531620" y="3223260"/>
                <a:ext cx="158877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ea typeface="宋体"/>
                    <a:cs typeface="Arial"/>
                  </a:rPr>
                  <a:t>/home</a:t>
                </a:r>
                <a:endParaRPr lang="en-US" sz="3200">
                  <a:cs typeface="Arial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7F54DC-2EE4-457C-B2BC-7E09D7272777}"/>
                  </a:ext>
                </a:extLst>
              </p:cNvPr>
              <p:cNvSpPr txBox="1"/>
              <p:nvPr/>
            </p:nvSpPr>
            <p:spPr>
              <a:xfrm>
                <a:off x="1531620" y="4629149"/>
                <a:ext cx="158877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ea typeface="宋体"/>
                    <a:cs typeface="Arial"/>
                  </a:rPr>
                  <a:t>/work</a:t>
                </a:r>
                <a:endParaRPr lang="en-US" sz="3200" dirty="0">
                  <a:cs typeface="Arial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F39689-E016-4570-BD85-3E17C886162C}"/>
                </a:ext>
              </a:extLst>
            </p:cNvPr>
            <p:cNvSpPr txBox="1"/>
            <p:nvPr/>
          </p:nvSpPr>
          <p:spPr>
            <a:xfrm>
              <a:off x="1360170" y="5657850"/>
              <a:ext cx="193167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dirty="0">
                  <a:latin typeface="Consolas"/>
                  <a:ea typeface="宋体"/>
                  <a:cs typeface="Arial"/>
                </a:rPr>
                <a:t>QB3</a:t>
              </a:r>
              <a:endParaRPr lang="en-US" sz="3200">
                <a:latin typeface="Consolas"/>
                <a:ea typeface="宋体"/>
                <a:cs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C55D98-FCBB-4943-95AC-38D7D775039E}"/>
              </a:ext>
            </a:extLst>
          </p:cNvPr>
          <p:cNvGrpSpPr/>
          <p:nvPr/>
        </p:nvGrpSpPr>
        <p:grpSpPr>
          <a:xfrm>
            <a:off x="4914900" y="2937510"/>
            <a:ext cx="1931670" cy="3305115"/>
            <a:chOff x="5852160" y="2937510"/>
            <a:chExt cx="1931670" cy="33051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E1D00AC-F79C-40E8-8571-17AAE1C29B01}"/>
                </a:ext>
              </a:extLst>
            </p:cNvPr>
            <p:cNvGrpSpPr/>
            <p:nvPr/>
          </p:nvGrpSpPr>
          <p:grpSpPr>
            <a:xfrm>
              <a:off x="5943600" y="2937510"/>
              <a:ext cx="1748790" cy="2548889"/>
              <a:chOff x="5852160" y="2948940"/>
              <a:chExt cx="1748790" cy="254888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65B771F-D3D2-4C11-A2DF-E53A753F4D0A}"/>
                  </a:ext>
                </a:extLst>
              </p:cNvPr>
              <p:cNvSpPr/>
              <p:nvPr/>
            </p:nvSpPr>
            <p:spPr>
              <a:xfrm>
                <a:off x="5852160" y="2948940"/>
                <a:ext cx="1748790" cy="1143000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92AF9DF-8C3F-46C9-BD3A-0C9A5C0D549B}"/>
                  </a:ext>
                </a:extLst>
              </p:cNvPr>
              <p:cNvSpPr/>
              <p:nvPr/>
            </p:nvSpPr>
            <p:spPr>
              <a:xfrm>
                <a:off x="5852160" y="4354829"/>
                <a:ext cx="1748790" cy="1143000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02C3F4A-DAA8-4C6E-B177-C9F28A372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555" y="4086225"/>
                <a:ext cx="11430" cy="2628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F3FB67-B64E-4882-A3E3-1B6F6FE0CEC0}"/>
                  </a:ext>
                </a:extLst>
              </p:cNvPr>
              <p:cNvSpPr txBox="1"/>
              <p:nvPr/>
            </p:nvSpPr>
            <p:spPr>
              <a:xfrm>
                <a:off x="5932170" y="3234690"/>
                <a:ext cx="158877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ea typeface="宋体"/>
                    <a:cs typeface="Arial"/>
                  </a:rPr>
                  <a:t>/home</a:t>
                </a:r>
                <a:endParaRPr lang="en-US" sz="3200">
                  <a:cs typeface="Arial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0D318B-4A7E-45B4-A2CE-AB9DAEC24CF3}"/>
                  </a:ext>
                </a:extLst>
              </p:cNvPr>
              <p:cNvSpPr txBox="1"/>
              <p:nvPr/>
            </p:nvSpPr>
            <p:spPr>
              <a:xfrm>
                <a:off x="5932170" y="4640578"/>
                <a:ext cx="158877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ea typeface="宋体"/>
                    <a:cs typeface="Arial"/>
                  </a:rPr>
                  <a:t>/work</a:t>
                </a:r>
                <a:endParaRPr lang="en-US" sz="3200" dirty="0">
                  <a:cs typeface="Arial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B54498-C904-46B6-A1CA-A2C28E9D6CF8}"/>
                </a:ext>
              </a:extLst>
            </p:cNvPr>
            <p:cNvSpPr txBox="1"/>
            <p:nvPr/>
          </p:nvSpPr>
          <p:spPr>
            <a:xfrm>
              <a:off x="5852160" y="5657850"/>
              <a:ext cx="193167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dirty="0">
                  <a:latin typeface="Consolas"/>
                  <a:ea typeface="宋体"/>
                  <a:cs typeface="Arial"/>
                </a:rPr>
                <a:t>QB2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38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>
          <a:defRPr sz="1600" dirty="0">
            <a:solidFill>
              <a:srgbClr val="804000"/>
            </a:solidFill>
            <a:highlight>
              <a:srgbClr val="FFFFFF"/>
            </a:highlight>
            <a:latin typeface="Consolas" panose="020B0609020204030204" pitchFamily="49" charset="0"/>
            <a:cs typeface="Consolas" panose="020B0609020204030204" pitchFamily="49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158750</TotalTime>
  <Words>141</Words>
  <Application>Microsoft Office PowerPoint</Application>
  <PresentationFormat>On-screen Show (4:3)</PresentationFormat>
  <Paragraphs>48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默认设计模板</vt:lpstr>
      <vt:lpstr>QB3 Launch Workshop</vt:lpstr>
      <vt:lpstr>PowerPoint Presentation</vt:lpstr>
      <vt:lpstr>Job Submission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Computing with Python</dc:title>
  <dc:creator>Feng Chen</dc:creator>
  <cp:lastModifiedBy>Feng Chen</cp:lastModifiedBy>
  <cp:revision>4802</cp:revision>
  <cp:lastPrinted>2017-03-28T22:07:02Z</cp:lastPrinted>
  <dcterms:created xsi:type="dcterms:W3CDTF">2013-09-05T14:45:21Z</dcterms:created>
  <dcterms:modified xsi:type="dcterms:W3CDTF">2020-10-01T14:45:42Z</dcterms:modified>
</cp:coreProperties>
</file>