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73" r:id="rId3"/>
    <p:sldId id="375" r:id="rId4"/>
    <p:sldId id="374" r:id="rId5"/>
    <p:sldId id="342" r:id="rId6"/>
    <p:sldId id="340" r:id="rId7"/>
    <p:sldId id="341" r:id="rId8"/>
    <p:sldId id="355" r:id="rId9"/>
    <p:sldId id="343" r:id="rId10"/>
    <p:sldId id="345" r:id="rId11"/>
    <p:sldId id="344" r:id="rId12"/>
    <p:sldId id="346" r:id="rId13"/>
    <p:sldId id="347" r:id="rId14"/>
    <p:sldId id="356" r:id="rId15"/>
    <p:sldId id="348" r:id="rId16"/>
    <p:sldId id="349" r:id="rId17"/>
    <p:sldId id="350" r:id="rId18"/>
    <p:sldId id="351" r:id="rId19"/>
    <p:sldId id="357" r:id="rId20"/>
    <p:sldId id="310" r:id="rId21"/>
    <p:sldId id="358" r:id="rId22"/>
    <p:sldId id="359" r:id="rId23"/>
    <p:sldId id="372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70" r:id="rId35"/>
    <p:sldId id="371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99B336-E62F-4377-83AE-8E4EDC4C4636}" v="467" dt="2022-01-10T11:13:51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병민" userId="b54fb4c55c7e51a1" providerId="LiveId" clId="{1D99B336-E62F-4377-83AE-8E4EDC4C4636}"/>
    <pc:docChg chg="addSld modSld">
      <pc:chgData name="강 병민" userId="b54fb4c55c7e51a1" providerId="LiveId" clId="{1D99B336-E62F-4377-83AE-8E4EDC4C4636}" dt="2022-01-10T11:13:51.640" v="540" actId="20577"/>
      <pc:docMkLst>
        <pc:docMk/>
      </pc:docMkLst>
      <pc:sldChg chg="add">
        <pc:chgData name="강 병민" userId="b54fb4c55c7e51a1" providerId="LiveId" clId="{1D99B336-E62F-4377-83AE-8E4EDC4C4636}" dt="2022-01-10T10:42:13.457" v="0"/>
        <pc:sldMkLst>
          <pc:docMk/>
          <pc:sldMk cId="331508214" sldId="310"/>
        </pc:sldMkLst>
      </pc:sldChg>
      <pc:sldChg chg="add">
        <pc:chgData name="강 병민" userId="b54fb4c55c7e51a1" providerId="LiveId" clId="{1D99B336-E62F-4377-83AE-8E4EDC4C4636}" dt="2022-01-10T10:42:13.457" v="0"/>
        <pc:sldMkLst>
          <pc:docMk/>
          <pc:sldMk cId="1194961698" sldId="358"/>
        </pc:sldMkLst>
      </pc:sldChg>
      <pc:sldChg chg="add">
        <pc:chgData name="강 병민" userId="b54fb4c55c7e51a1" providerId="LiveId" clId="{1D99B336-E62F-4377-83AE-8E4EDC4C4636}" dt="2022-01-10T10:42:45.089" v="1"/>
        <pc:sldMkLst>
          <pc:docMk/>
          <pc:sldMk cId="39234359" sldId="359"/>
        </pc:sldMkLst>
      </pc:sldChg>
      <pc:sldChg chg="add">
        <pc:chgData name="강 병민" userId="b54fb4c55c7e51a1" providerId="LiveId" clId="{1D99B336-E62F-4377-83AE-8E4EDC4C4636}" dt="2022-01-10T10:42:45.089" v="1"/>
        <pc:sldMkLst>
          <pc:docMk/>
          <pc:sldMk cId="1825142098" sldId="360"/>
        </pc:sldMkLst>
      </pc:sldChg>
      <pc:sldChg chg="add">
        <pc:chgData name="강 병민" userId="b54fb4c55c7e51a1" providerId="LiveId" clId="{1D99B336-E62F-4377-83AE-8E4EDC4C4636}" dt="2022-01-10T10:42:45.089" v="1"/>
        <pc:sldMkLst>
          <pc:docMk/>
          <pc:sldMk cId="1554591476" sldId="361"/>
        </pc:sldMkLst>
      </pc:sldChg>
      <pc:sldChg chg="add modAnim">
        <pc:chgData name="강 병민" userId="b54fb4c55c7e51a1" providerId="LiveId" clId="{1D99B336-E62F-4377-83AE-8E4EDC4C4636}" dt="2022-01-10T10:51:23.382" v="288"/>
        <pc:sldMkLst>
          <pc:docMk/>
          <pc:sldMk cId="3891153926" sldId="362"/>
        </pc:sldMkLst>
      </pc:sldChg>
      <pc:sldChg chg="add">
        <pc:chgData name="강 병민" userId="b54fb4c55c7e51a1" providerId="LiveId" clId="{1D99B336-E62F-4377-83AE-8E4EDC4C4636}" dt="2022-01-10T10:42:45.089" v="1"/>
        <pc:sldMkLst>
          <pc:docMk/>
          <pc:sldMk cId="2630037958" sldId="363"/>
        </pc:sldMkLst>
      </pc:sldChg>
      <pc:sldChg chg="addSp modSp add modAnim">
        <pc:chgData name="강 병민" userId="b54fb4c55c7e51a1" providerId="LiveId" clId="{1D99B336-E62F-4377-83AE-8E4EDC4C4636}" dt="2022-01-10T10:44:42.205" v="15" actId="20577"/>
        <pc:sldMkLst>
          <pc:docMk/>
          <pc:sldMk cId="29271782" sldId="364"/>
        </pc:sldMkLst>
        <pc:spChg chg="add mod">
          <ac:chgData name="강 병민" userId="b54fb4c55c7e51a1" providerId="LiveId" clId="{1D99B336-E62F-4377-83AE-8E4EDC4C4636}" dt="2022-01-10T10:44:42.205" v="15" actId="20577"/>
          <ac:spMkLst>
            <pc:docMk/>
            <pc:sldMk cId="29271782" sldId="364"/>
            <ac:spMk id="12" creationId="{E94C3CED-9E0E-41D9-B411-7153E2F33BC2}"/>
          </ac:spMkLst>
        </pc:spChg>
      </pc:sldChg>
      <pc:sldChg chg="add">
        <pc:chgData name="강 병민" userId="b54fb4c55c7e51a1" providerId="LiveId" clId="{1D99B336-E62F-4377-83AE-8E4EDC4C4636}" dt="2022-01-10T10:42:45.089" v="1"/>
        <pc:sldMkLst>
          <pc:docMk/>
          <pc:sldMk cId="677750796" sldId="365"/>
        </pc:sldMkLst>
      </pc:sldChg>
      <pc:sldChg chg="add">
        <pc:chgData name="강 병민" userId="b54fb4c55c7e51a1" providerId="LiveId" clId="{1D99B336-E62F-4377-83AE-8E4EDC4C4636}" dt="2022-01-10T10:42:45.089" v="1"/>
        <pc:sldMkLst>
          <pc:docMk/>
          <pc:sldMk cId="2800413721" sldId="366"/>
        </pc:sldMkLst>
      </pc:sldChg>
      <pc:sldChg chg="add">
        <pc:chgData name="강 병민" userId="b54fb4c55c7e51a1" providerId="LiveId" clId="{1D99B336-E62F-4377-83AE-8E4EDC4C4636}" dt="2022-01-10T10:42:45.089" v="1"/>
        <pc:sldMkLst>
          <pc:docMk/>
          <pc:sldMk cId="893744319" sldId="367"/>
        </pc:sldMkLst>
      </pc:sldChg>
      <pc:sldChg chg="add">
        <pc:chgData name="강 병민" userId="b54fb4c55c7e51a1" providerId="LiveId" clId="{1D99B336-E62F-4377-83AE-8E4EDC4C4636}" dt="2022-01-10T10:42:45.089" v="1"/>
        <pc:sldMkLst>
          <pc:docMk/>
          <pc:sldMk cId="436702087" sldId="368"/>
        </pc:sldMkLst>
      </pc:sldChg>
      <pc:sldChg chg="add">
        <pc:chgData name="강 병민" userId="b54fb4c55c7e51a1" providerId="LiveId" clId="{1D99B336-E62F-4377-83AE-8E4EDC4C4636}" dt="2022-01-10T10:42:45.089" v="1"/>
        <pc:sldMkLst>
          <pc:docMk/>
          <pc:sldMk cId="2599284035" sldId="369"/>
        </pc:sldMkLst>
      </pc:sldChg>
      <pc:sldChg chg="add">
        <pc:chgData name="강 병민" userId="b54fb4c55c7e51a1" providerId="LiveId" clId="{1D99B336-E62F-4377-83AE-8E4EDC4C4636}" dt="2022-01-10T10:42:45.089" v="1"/>
        <pc:sldMkLst>
          <pc:docMk/>
          <pc:sldMk cId="4188762145" sldId="370"/>
        </pc:sldMkLst>
      </pc:sldChg>
      <pc:sldChg chg="addSp modSp add mod modAnim">
        <pc:chgData name="강 병민" userId="b54fb4c55c7e51a1" providerId="LiveId" clId="{1D99B336-E62F-4377-83AE-8E4EDC4C4636}" dt="2022-01-10T10:48:33.480" v="238"/>
        <pc:sldMkLst>
          <pc:docMk/>
          <pc:sldMk cId="451140987" sldId="371"/>
        </pc:sldMkLst>
        <pc:spChg chg="mod">
          <ac:chgData name="강 병민" userId="b54fb4c55c7e51a1" providerId="LiveId" clId="{1D99B336-E62F-4377-83AE-8E4EDC4C4636}" dt="2022-01-10T10:46:58.056" v="147" actId="20577"/>
          <ac:spMkLst>
            <pc:docMk/>
            <pc:sldMk cId="451140987" sldId="371"/>
            <ac:spMk id="9" creationId="{6264B9B5-26F1-4D61-A602-D3B87E1BE7D1}"/>
          </ac:spMkLst>
        </pc:spChg>
        <pc:spChg chg="mod">
          <ac:chgData name="강 병민" userId="b54fb4c55c7e51a1" providerId="LiveId" clId="{1D99B336-E62F-4377-83AE-8E4EDC4C4636}" dt="2022-01-10T10:45:14.032" v="41"/>
          <ac:spMkLst>
            <pc:docMk/>
            <pc:sldMk cId="451140987" sldId="371"/>
            <ac:spMk id="10" creationId="{06311A6E-0667-4DFF-AA32-D0F1C5953861}"/>
          </ac:spMkLst>
        </pc:spChg>
        <pc:spChg chg="add mod">
          <ac:chgData name="강 병민" userId="b54fb4c55c7e51a1" providerId="LiveId" clId="{1D99B336-E62F-4377-83AE-8E4EDC4C4636}" dt="2022-01-10T10:46:53.898" v="141" actId="20577"/>
          <ac:spMkLst>
            <pc:docMk/>
            <pc:sldMk cId="451140987" sldId="371"/>
            <ac:spMk id="11" creationId="{0D79E9FD-A862-43C8-BC86-D0144D625748}"/>
          </ac:spMkLst>
        </pc:spChg>
        <pc:spChg chg="mod">
          <ac:chgData name="강 병민" userId="b54fb4c55c7e51a1" providerId="LiveId" clId="{1D99B336-E62F-4377-83AE-8E4EDC4C4636}" dt="2022-01-10T10:46:40.779" v="110" actId="465"/>
          <ac:spMkLst>
            <pc:docMk/>
            <pc:sldMk cId="451140987" sldId="371"/>
            <ac:spMk id="12" creationId="{5C008A09-AC5B-47CF-934A-CC88A4255247}"/>
          </ac:spMkLst>
        </pc:spChg>
        <pc:spChg chg="add mod">
          <ac:chgData name="강 병민" userId="b54fb4c55c7e51a1" providerId="LiveId" clId="{1D99B336-E62F-4377-83AE-8E4EDC4C4636}" dt="2022-01-10T10:48:19.695" v="205" actId="1076"/>
          <ac:spMkLst>
            <pc:docMk/>
            <pc:sldMk cId="451140987" sldId="371"/>
            <ac:spMk id="13" creationId="{0B81F65F-53F0-4337-8620-E881D127B3EE}"/>
          </ac:spMkLst>
        </pc:spChg>
        <pc:spChg chg="mod">
          <ac:chgData name="강 병민" userId="b54fb4c55c7e51a1" providerId="LiveId" clId="{1D99B336-E62F-4377-83AE-8E4EDC4C4636}" dt="2022-01-10T10:46:40.779" v="110" actId="465"/>
          <ac:spMkLst>
            <pc:docMk/>
            <pc:sldMk cId="451140987" sldId="371"/>
            <ac:spMk id="17" creationId="{2FB08D52-0BEC-4608-99A1-EABE1F42421E}"/>
          </ac:spMkLst>
        </pc:spChg>
        <pc:spChg chg="add mod">
          <ac:chgData name="강 병민" userId="b54fb4c55c7e51a1" providerId="LiveId" clId="{1D99B336-E62F-4377-83AE-8E4EDC4C4636}" dt="2022-01-10T10:48:33.480" v="238"/>
          <ac:spMkLst>
            <pc:docMk/>
            <pc:sldMk cId="451140987" sldId="371"/>
            <ac:spMk id="18" creationId="{4C45F453-E326-4973-BEC3-1C092D0C402E}"/>
          </ac:spMkLst>
        </pc:spChg>
      </pc:sldChg>
      <pc:sldChg chg="addSp modSp add modAnim">
        <pc:chgData name="강 병민" userId="b54fb4c55c7e51a1" providerId="LiveId" clId="{1D99B336-E62F-4377-83AE-8E4EDC4C4636}" dt="2022-01-10T10:51:01.290" v="286"/>
        <pc:sldMkLst>
          <pc:docMk/>
          <pc:sldMk cId="1079873050" sldId="372"/>
        </pc:sldMkLst>
        <pc:spChg chg="add mod">
          <ac:chgData name="강 병민" userId="b54fb4c55c7e51a1" providerId="LiveId" clId="{1D99B336-E62F-4377-83AE-8E4EDC4C4636}" dt="2022-01-10T10:50:32.468" v="285" actId="20577"/>
          <ac:spMkLst>
            <pc:docMk/>
            <pc:sldMk cId="1079873050" sldId="372"/>
            <ac:spMk id="11" creationId="{AE468C88-F753-48B4-BB7B-03FF22F740DA}"/>
          </ac:spMkLst>
        </pc:spChg>
      </pc:sldChg>
      <pc:sldChg chg="modSp add mod modAnim">
        <pc:chgData name="강 병민" userId="b54fb4c55c7e51a1" providerId="LiveId" clId="{1D99B336-E62F-4377-83AE-8E4EDC4C4636}" dt="2022-01-10T11:13:51.640" v="540" actId="20577"/>
        <pc:sldMkLst>
          <pc:docMk/>
          <pc:sldMk cId="3813703315" sldId="373"/>
        </pc:sldMkLst>
        <pc:spChg chg="mod">
          <ac:chgData name="강 병민" userId="b54fb4c55c7e51a1" providerId="LiveId" clId="{1D99B336-E62F-4377-83AE-8E4EDC4C4636}" dt="2022-01-10T10:53:22.063" v="364" actId="20577"/>
          <ac:spMkLst>
            <pc:docMk/>
            <pc:sldMk cId="3813703315" sldId="373"/>
            <ac:spMk id="8" creationId="{8B0E228B-F701-48F6-A9CC-065F53396CD9}"/>
          </ac:spMkLst>
        </pc:spChg>
        <pc:spChg chg="mod">
          <ac:chgData name="강 병민" userId="b54fb4c55c7e51a1" providerId="LiveId" clId="{1D99B336-E62F-4377-83AE-8E4EDC4C4636}" dt="2022-01-10T10:53:01.907" v="321" actId="20577"/>
          <ac:spMkLst>
            <pc:docMk/>
            <pc:sldMk cId="3813703315" sldId="373"/>
            <ac:spMk id="9" creationId="{6264B9B5-26F1-4D61-A602-D3B87E1BE7D1}"/>
          </ac:spMkLst>
        </pc:spChg>
        <pc:spChg chg="mod">
          <ac:chgData name="강 병민" userId="b54fb4c55c7e51a1" providerId="LiveId" clId="{1D99B336-E62F-4377-83AE-8E4EDC4C4636}" dt="2022-01-10T10:53:44.938" v="415" actId="20577"/>
          <ac:spMkLst>
            <pc:docMk/>
            <pc:sldMk cId="3813703315" sldId="373"/>
            <ac:spMk id="10" creationId="{06311A6E-0667-4DFF-AA32-D0F1C5953861}"/>
          </ac:spMkLst>
        </pc:spChg>
        <pc:spChg chg="mod">
          <ac:chgData name="강 병민" userId="b54fb4c55c7e51a1" providerId="LiveId" clId="{1D99B336-E62F-4377-83AE-8E4EDC4C4636}" dt="2022-01-10T11:13:51.640" v="540" actId="20577"/>
          <ac:spMkLst>
            <pc:docMk/>
            <pc:sldMk cId="3813703315" sldId="373"/>
            <ac:spMk id="11" creationId="{2112F759-0C33-41E2-AE53-2FA2B9596C60}"/>
          </ac:spMkLst>
        </pc:spChg>
        <pc:spChg chg="mod">
          <ac:chgData name="강 병민" userId="b54fb4c55c7e51a1" providerId="LiveId" clId="{1D99B336-E62F-4377-83AE-8E4EDC4C4636}" dt="2022-01-10T10:54:00.338" v="447" actId="20577"/>
          <ac:spMkLst>
            <pc:docMk/>
            <pc:sldMk cId="3813703315" sldId="373"/>
            <ac:spMk id="13" creationId="{DCC3360A-56A6-4A04-AC30-01BE51B127C6}"/>
          </ac:spMkLst>
        </pc:spChg>
        <pc:spChg chg="mod">
          <ac:chgData name="강 병민" userId="b54fb4c55c7e51a1" providerId="LiveId" clId="{1D99B336-E62F-4377-83AE-8E4EDC4C4636}" dt="2022-01-10T10:52:57.269" v="312"/>
          <ac:spMkLst>
            <pc:docMk/>
            <pc:sldMk cId="3813703315" sldId="373"/>
            <ac:spMk id="16" creationId="{00000000-0000-0000-0000-000000000000}"/>
          </ac:spMkLst>
        </pc:spChg>
      </pc:sldChg>
      <pc:sldChg chg="modSp add mod modAnim">
        <pc:chgData name="강 병민" userId="b54fb4c55c7e51a1" providerId="LiveId" clId="{1D99B336-E62F-4377-83AE-8E4EDC4C4636}" dt="2022-01-10T10:55:05.596" v="536"/>
        <pc:sldMkLst>
          <pc:docMk/>
          <pc:sldMk cId="1764935598" sldId="374"/>
        </pc:sldMkLst>
        <pc:spChg chg="mod">
          <ac:chgData name="강 병민" userId="b54fb4c55c7e51a1" providerId="LiveId" clId="{1D99B336-E62F-4377-83AE-8E4EDC4C4636}" dt="2022-01-10T10:54:49.911" v="519" actId="20577"/>
          <ac:spMkLst>
            <pc:docMk/>
            <pc:sldMk cId="1764935598" sldId="374"/>
            <ac:spMk id="8" creationId="{8B0E228B-F701-48F6-A9CC-065F53396CD9}"/>
          </ac:spMkLst>
        </pc:spChg>
        <pc:spChg chg="mod">
          <ac:chgData name="강 병민" userId="b54fb4c55c7e51a1" providerId="LiveId" clId="{1D99B336-E62F-4377-83AE-8E4EDC4C4636}" dt="2022-01-10T10:54:21.600" v="470" actId="20577"/>
          <ac:spMkLst>
            <pc:docMk/>
            <pc:sldMk cId="1764935598" sldId="374"/>
            <ac:spMk id="9" creationId="{6264B9B5-26F1-4D61-A602-D3B87E1BE7D1}"/>
          </ac:spMkLst>
        </pc:spChg>
        <pc:spChg chg="mod">
          <ac:chgData name="강 병민" userId="b54fb4c55c7e51a1" providerId="LiveId" clId="{1D99B336-E62F-4377-83AE-8E4EDC4C4636}" dt="2022-01-10T10:54:52.812" v="525" actId="20577"/>
          <ac:spMkLst>
            <pc:docMk/>
            <pc:sldMk cId="1764935598" sldId="374"/>
            <ac:spMk id="10" creationId="{06311A6E-0667-4DFF-AA32-D0F1C5953861}"/>
          </ac:spMkLst>
        </pc:spChg>
        <pc:spChg chg="mod">
          <ac:chgData name="강 병민" userId="b54fb4c55c7e51a1" providerId="LiveId" clId="{1D99B336-E62F-4377-83AE-8E4EDC4C4636}" dt="2022-01-10T10:55:02.668" v="535" actId="313"/>
          <ac:spMkLst>
            <pc:docMk/>
            <pc:sldMk cId="1764935598" sldId="374"/>
            <ac:spMk id="11" creationId="{2112F759-0C33-41E2-AE53-2FA2B9596C60}"/>
          </ac:spMkLst>
        </pc:spChg>
        <pc:spChg chg="mod">
          <ac:chgData name="강 병민" userId="b54fb4c55c7e51a1" providerId="LiveId" clId="{1D99B336-E62F-4377-83AE-8E4EDC4C4636}" dt="2022-01-10T10:54:57.511" v="531" actId="20577"/>
          <ac:spMkLst>
            <pc:docMk/>
            <pc:sldMk cId="1764935598" sldId="374"/>
            <ac:spMk id="13" creationId="{DCC3360A-56A6-4A04-AC30-01BE51B127C6}"/>
          </ac:spMkLst>
        </pc:spChg>
      </pc:sldChg>
      <pc:sldChg chg="modSp add mod modAnim">
        <pc:chgData name="강 병민" userId="b54fb4c55c7e51a1" providerId="LiveId" clId="{1D99B336-E62F-4377-83AE-8E4EDC4C4636}" dt="2022-01-10T10:55:08.287" v="537"/>
        <pc:sldMkLst>
          <pc:docMk/>
          <pc:sldMk cId="412437861" sldId="375"/>
        </pc:sldMkLst>
        <pc:spChg chg="mod">
          <ac:chgData name="강 병민" userId="b54fb4c55c7e51a1" providerId="LiveId" clId="{1D99B336-E62F-4377-83AE-8E4EDC4C4636}" dt="2022-01-10T10:54:32.465" v="487" actId="20577"/>
          <ac:spMkLst>
            <pc:docMk/>
            <pc:sldMk cId="412437861" sldId="375"/>
            <ac:spMk id="8" creationId="{8B0E228B-F701-48F6-A9CC-065F53396CD9}"/>
          </ac:spMkLst>
        </pc:spChg>
        <pc:spChg chg="mod">
          <ac:chgData name="강 병민" userId="b54fb4c55c7e51a1" providerId="LiveId" clId="{1D99B336-E62F-4377-83AE-8E4EDC4C4636}" dt="2022-01-10T10:54:27.950" v="479" actId="20577"/>
          <ac:spMkLst>
            <pc:docMk/>
            <pc:sldMk cId="412437861" sldId="375"/>
            <ac:spMk id="9" creationId="{6264B9B5-26F1-4D61-A602-D3B87E1BE7D1}"/>
          </ac:spMkLst>
        </pc:spChg>
        <pc:spChg chg="mod">
          <ac:chgData name="강 병민" userId="b54fb4c55c7e51a1" providerId="LiveId" clId="{1D99B336-E62F-4377-83AE-8E4EDC4C4636}" dt="2022-01-10T10:54:35.700" v="495" actId="20577"/>
          <ac:spMkLst>
            <pc:docMk/>
            <pc:sldMk cId="412437861" sldId="375"/>
            <ac:spMk id="10" creationId="{06311A6E-0667-4DFF-AA32-D0F1C5953861}"/>
          </ac:spMkLst>
        </pc:spChg>
        <pc:spChg chg="mod">
          <ac:chgData name="강 병민" userId="b54fb4c55c7e51a1" providerId="LiveId" clId="{1D99B336-E62F-4377-83AE-8E4EDC4C4636}" dt="2022-01-10T10:54:45.762" v="513" actId="20577"/>
          <ac:spMkLst>
            <pc:docMk/>
            <pc:sldMk cId="412437861" sldId="375"/>
            <ac:spMk id="11" creationId="{2112F759-0C33-41E2-AE53-2FA2B9596C60}"/>
          </ac:spMkLst>
        </pc:spChg>
        <pc:spChg chg="mod">
          <ac:chgData name="강 병민" userId="b54fb4c55c7e51a1" providerId="LiveId" clId="{1D99B336-E62F-4377-83AE-8E4EDC4C4636}" dt="2022-01-10T10:54:43.524" v="511" actId="20577"/>
          <ac:spMkLst>
            <pc:docMk/>
            <pc:sldMk cId="412437861" sldId="375"/>
            <ac:spMk id="13" creationId="{DCC3360A-56A6-4A04-AC30-01BE51B127C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08A7F-D3FE-45D9-99C9-8703E5CA5055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FC3EC-D053-4816-A9F7-48F4AFF5B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966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6638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7169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4815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9942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5451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6503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133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4034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52234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8326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9643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0455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56644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13742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46771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52350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24054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1001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90381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0841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94128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7355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04174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98153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25941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50614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12788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1859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51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4552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4443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0806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6236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5661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8ACC9-670C-4970-91A8-0AD840AEB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A45B0A-2A66-4774-8371-655B7E475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A7FF14-C07F-40AA-A63A-C9B1F1BD5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040F-18F8-4363-BB4E-CD99942C0C5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2B2FC-1858-474B-90CD-190EC324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6FF77-4033-4688-9B6B-609C3032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7F61-84FF-424E-AD96-34EDCF164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90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5A797-38D1-4BCB-BDD4-065F416D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CFE09C-FD54-4586-8C63-498802104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894AF-5A2F-400F-880D-1DC9A274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040F-18F8-4363-BB4E-CD99942C0C5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9B35C3-448D-48F8-A304-9B78E626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F22BF-8C20-4CB1-BD40-A41572CF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7F61-84FF-424E-AD96-34EDCF164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12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4349B6-9743-47A4-AF9E-349975DBD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F9DCFB-139C-4B85-A649-F808E8907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37BC89-96E4-4395-8AF0-6F4FE300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040F-18F8-4363-BB4E-CD99942C0C5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F72AB-8778-49C2-9FED-951C6ED2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BF22E-0D13-40CA-97B0-06247E1B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7F61-84FF-424E-AD96-34EDCF164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66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17EF4-5E00-4096-97C5-C5BF8DC1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C9CE22-A2A9-4EA5-A246-8B19C9846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4E5DD-4E31-4E33-9F24-14857BAC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040F-18F8-4363-BB4E-CD99942C0C5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1AA5C-04C1-40CA-AD25-57B9424EF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684E98-F65B-46BC-8CFE-FD25002A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7F61-84FF-424E-AD96-34EDCF164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98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1E15E-6251-4DB8-96FE-06DE2059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98A627-A721-439D-9013-6AB80742C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EBF022-CF61-437A-8A65-64DCDC46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040F-18F8-4363-BB4E-CD99942C0C5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454CC-5D61-4182-9DAE-E37A65831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2FD323-8599-4EC1-8978-6C76B6D3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7F61-84FF-424E-AD96-34EDCF164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42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89985-C0F8-4870-93B2-EFC2D912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1F2EC-9A20-4FF4-B9D6-89FDA7C70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C2F470-EE56-43BF-9D3A-09E486F4B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B01BC9-4DA9-4546-AD54-116D96C0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040F-18F8-4363-BB4E-CD99942C0C5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43DF98-AF35-4AA6-B2A1-4B04CE45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82AB75-06CA-4ED0-8C77-4E3BF2B7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7F61-84FF-424E-AD96-34EDCF164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26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B2076-1A40-416C-931E-A00C673B9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D52747-6FFD-4F34-8458-A018281BF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E143DE-6BF6-42AB-8D9F-4082D94B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9E69DC-00BA-447F-8ADE-EE54C99CD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D4B1E8-6F1E-4D79-BF77-DF8232C5B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A35708-087C-4BB5-8DEE-D86F05FA6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040F-18F8-4363-BB4E-CD99942C0C5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856BDA-415E-4FEC-8DF7-003EDB10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31A642-5ABD-4792-9F69-D0BECB34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7F61-84FF-424E-AD96-34EDCF164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57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67689-7006-4300-8017-374056B9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633EA3-F030-4A3A-8696-E0C95B4F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040F-18F8-4363-BB4E-CD99942C0C5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4658CA-DF24-4586-8564-86C206AEF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217B7F-8C95-4AA0-8550-B64E8134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7F61-84FF-424E-AD96-34EDCF164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64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72793F-A8B8-4C65-9211-F65F77E9B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040F-18F8-4363-BB4E-CD99942C0C5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C27E39-E58B-4D5D-979A-CFDDF2B1F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55619F-AF18-4C42-A397-20E24656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7F61-84FF-424E-AD96-34EDCF164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BC644-0290-49D7-B1D7-07915B095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52B5B7-10C8-4683-B146-5007CEB5D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D03CDD-A69B-4057-A650-2466F5402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A345D4-3F52-498C-A4DA-5037BE241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040F-18F8-4363-BB4E-CD99942C0C5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284BA-5A9B-4C44-8CD5-6AA3342B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7A3F14-0444-460C-89E3-CB6C3AFA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7F61-84FF-424E-AD96-34EDCF164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5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EDEBF-6F27-4E8E-AAFB-1E6968B80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034A12-A54E-4F41-AF72-0B9549159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42B7EE-1121-404E-A7EC-569FFBD30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48BD21-C7CF-4DBC-8C80-E190CB59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040F-18F8-4363-BB4E-CD99942C0C5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164E97-5809-4316-864D-058A217A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88F539-5650-4EDB-9CC9-855497EC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7F61-84FF-424E-AD96-34EDCF164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11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AD778F-67EA-48EF-8E0E-E64080EE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CEF162-1A17-4FC2-AE1D-7C982548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EF0CA-40B2-4DB9-AB8E-B21C4BDE9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7040F-18F8-4363-BB4E-CD99942C0C5D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962AB-A323-4603-A1EB-13ADDD44B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F91A9-0B16-4724-BA34-07FEBF9F3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A7F61-84FF-424E-AD96-34EDCF164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43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BFAB9-56F9-49D9-8795-8B8A5DE0A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2AA653-EF58-44D8-8673-DA051CA508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412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반복문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719892" y="836747"/>
            <a:ext cx="1357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for</a:t>
            </a:r>
            <a:r>
              <a:rPr lang="ko-KR" altLang="en-US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</a:t>
            </a:r>
            <a:endParaRPr lang="en-US" altLang="ko-KR" sz="48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5D2029-6E2A-43DD-978D-E231C98B8FE5}"/>
              </a:ext>
            </a:extLst>
          </p:cNvPr>
          <p:cNvSpPr txBox="1"/>
          <p:nvPr/>
        </p:nvSpPr>
        <p:spPr>
          <a:xfrm>
            <a:off x="6685279" y="2747812"/>
            <a:ext cx="48638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for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600" b="1" dirty="0" err="1">
                <a:solidFill>
                  <a:srgbClr val="7030A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in </a:t>
            </a:r>
            <a:r>
              <a:rPr lang="en-US" altLang="ko-KR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range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(5):</a:t>
            </a: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print(“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안녕하세요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”)</a:t>
            </a:r>
          </a:p>
          <a:p>
            <a:endParaRPr lang="en-US" altLang="ko-KR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FE880E-4C9E-446D-9227-0FF5B65394E5}"/>
              </a:ext>
            </a:extLst>
          </p:cNvPr>
          <p:cNvSpPr txBox="1"/>
          <p:nvPr/>
        </p:nvSpPr>
        <p:spPr>
          <a:xfrm>
            <a:off x="1105799" y="2101481"/>
            <a:ext cx="3940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print(“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안녕하세요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2ECDB5-FF72-473E-B2E1-F4EA54FB54D5}"/>
              </a:ext>
            </a:extLst>
          </p:cNvPr>
          <p:cNvSpPr txBox="1"/>
          <p:nvPr/>
        </p:nvSpPr>
        <p:spPr>
          <a:xfrm>
            <a:off x="1105799" y="2747812"/>
            <a:ext cx="39405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print(“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안녕하세요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”)</a:t>
            </a: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print(“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안녕하세요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”)</a:t>
            </a: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print(“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안녕하세요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”)</a:t>
            </a: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print(“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안녕하세요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2302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반복문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719892" y="836747"/>
            <a:ext cx="1357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for</a:t>
            </a:r>
            <a:r>
              <a:rPr lang="ko-KR" altLang="en-US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</a:t>
            </a:r>
            <a:endParaRPr lang="en-US" altLang="ko-KR" sz="48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5D2029-6E2A-43DD-978D-E231C98B8FE5}"/>
              </a:ext>
            </a:extLst>
          </p:cNvPr>
          <p:cNvSpPr txBox="1"/>
          <p:nvPr/>
        </p:nvSpPr>
        <p:spPr>
          <a:xfrm>
            <a:off x="6685279" y="3026523"/>
            <a:ext cx="35857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for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600" b="1" dirty="0" err="1">
                <a:solidFill>
                  <a:srgbClr val="7030A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in </a:t>
            </a:r>
            <a:r>
              <a:rPr lang="en-US" altLang="ko-KR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range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(5):</a:t>
            </a: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Num +=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FE880E-4C9E-446D-9227-0FF5B65394E5}"/>
              </a:ext>
            </a:extLst>
          </p:cNvPr>
          <p:cNvSpPr txBox="1"/>
          <p:nvPr/>
        </p:nvSpPr>
        <p:spPr>
          <a:xfrm>
            <a:off x="1105799" y="2067510"/>
            <a:ext cx="194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Num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2ECDB5-FF72-473E-B2E1-F4EA54FB54D5}"/>
              </a:ext>
            </a:extLst>
          </p:cNvPr>
          <p:cNvSpPr txBox="1"/>
          <p:nvPr/>
        </p:nvSpPr>
        <p:spPr>
          <a:xfrm>
            <a:off x="1105799" y="2795691"/>
            <a:ext cx="207781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Num += 1</a:t>
            </a: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Num += 1</a:t>
            </a: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Num += 1</a:t>
            </a: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Num += 1</a:t>
            </a: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Num += 1</a:t>
            </a:r>
          </a:p>
        </p:txBody>
      </p:sp>
    </p:spTree>
    <p:extLst>
      <p:ext uri="{BB962C8B-B14F-4D97-AF65-F5344CB8AC3E}">
        <p14:creationId xmlns:p14="http://schemas.microsoft.com/office/powerpoint/2010/main" val="152704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반복문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719892" y="836747"/>
            <a:ext cx="1357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for</a:t>
            </a:r>
            <a:r>
              <a:rPr lang="ko-KR" altLang="en-US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</a:t>
            </a:r>
            <a:endParaRPr lang="en-US" altLang="ko-KR" sz="48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FE880E-4C9E-446D-9227-0FF5B65394E5}"/>
              </a:ext>
            </a:extLst>
          </p:cNvPr>
          <p:cNvSpPr txBox="1"/>
          <p:nvPr/>
        </p:nvSpPr>
        <p:spPr>
          <a:xfrm>
            <a:off x="1105799" y="2067510"/>
            <a:ext cx="2926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Str = “apple”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2ECDB5-FF72-473E-B2E1-F4EA54FB54D5}"/>
              </a:ext>
            </a:extLst>
          </p:cNvPr>
          <p:cNvSpPr txBox="1"/>
          <p:nvPr/>
        </p:nvSpPr>
        <p:spPr>
          <a:xfrm>
            <a:off x="1209195" y="2943831"/>
            <a:ext cx="27077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for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x in </a:t>
            </a:r>
            <a:r>
              <a:rPr lang="en-US" altLang="ko-KR" sz="3600" b="1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Str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</a:t>
            </a: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print(x)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F59172-429F-456D-BA20-95D164DAB0A5}"/>
              </a:ext>
            </a:extLst>
          </p:cNvPr>
          <p:cNvSpPr txBox="1"/>
          <p:nvPr/>
        </p:nvSpPr>
        <p:spPr>
          <a:xfrm>
            <a:off x="6533801" y="2228671"/>
            <a:ext cx="45524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for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in range(9):</a:t>
            </a: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</a:t>
            </a:r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for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j in range(5):</a:t>
            </a:r>
          </a:p>
        </p:txBody>
      </p:sp>
    </p:spTree>
    <p:extLst>
      <p:ext uri="{BB962C8B-B14F-4D97-AF65-F5344CB8AC3E}">
        <p14:creationId xmlns:p14="http://schemas.microsoft.com/office/powerpoint/2010/main" val="412472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반복문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658403" y="894480"/>
            <a:ext cx="1904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while</a:t>
            </a:r>
            <a:r>
              <a:rPr lang="ko-KR" altLang="en-US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</a:t>
            </a:r>
            <a:endParaRPr lang="en-US" altLang="ko-KR" sz="48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E228B-F701-48F6-A9CC-065F53396CD9}"/>
              </a:ext>
            </a:extLst>
          </p:cNvPr>
          <p:cNvSpPr txBox="1"/>
          <p:nvPr/>
        </p:nvSpPr>
        <p:spPr>
          <a:xfrm>
            <a:off x="3777937" y="962282"/>
            <a:ext cx="8089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특정 코드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를 </a:t>
            </a:r>
            <a:r>
              <a:rPr lang="ko-KR" altLang="en-US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특정 조건에서 반복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하고 싶을 때 사용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1347371" y="3145972"/>
            <a:ext cx="2430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while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ko-KR" altLang="en-US" sz="36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조건식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</a:t>
            </a:r>
            <a:b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문장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1</a:t>
            </a: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문장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2  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E97231-CA2C-4819-919F-3EDB2C8BC429}"/>
              </a:ext>
            </a:extLst>
          </p:cNvPr>
          <p:cNvCxnSpPr>
            <a:cxnSpLocks/>
          </p:cNvCxnSpPr>
          <p:nvPr/>
        </p:nvCxnSpPr>
        <p:spPr>
          <a:xfrm flipV="1">
            <a:off x="1435993" y="4194097"/>
            <a:ext cx="873987" cy="1"/>
          </a:xfrm>
          <a:prstGeom prst="line">
            <a:avLst/>
          </a:prstGeom>
          <a:ln w="1270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AB68E9-97B2-4ACF-A455-DC6549FAEA35}"/>
              </a:ext>
            </a:extLst>
          </p:cNvPr>
          <p:cNvSpPr txBox="1"/>
          <p:nvPr/>
        </p:nvSpPr>
        <p:spPr>
          <a:xfrm>
            <a:off x="1356988" y="2356874"/>
            <a:ext cx="234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변수값</a:t>
            </a:r>
            <a:r>
              <a:rPr lang="ko-KR" altLang="en-US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초기화</a:t>
            </a:r>
            <a:endParaRPr lang="en-US" altLang="ko-KR" sz="3600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019B69-DAFF-4676-B69D-8A7B13F313B1}"/>
              </a:ext>
            </a:extLst>
          </p:cNvPr>
          <p:cNvSpPr txBox="1"/>
          <p:nvPr/>
        </p:nvSpPr>
        <p:spPr>
          <a:xfrm>
            <a:off x="2309980" y="4719899"/>
            <a:ext cx="1989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변수값</a:t>
            </a:r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증감</a:t>
            </a:r>
            <a:endParaRPr lang="en-US" altLang="ko-KR" sz="3600" b="1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6E7FE5-84D7-4AB0-863F-6A98FF4FF9CC}"/>
              </a:ext>
            </a:extLst>
          </p:cNvPr>
          <p:cNvSpPr txBox="1"/>
          <p:nvPr/>
        </p:nvSpPr>
        <p:spPr>
          <a:xfrm>
            <a:off x="5497056" y="3145972"/>
            <a:ext cx="5569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조건이 </a:t>
            </a:r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거짓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이 될 때 까지 반복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!!!!</a:t>
            </a:r>
          </a:p>
        </p:txBody>
      </p:sp>
    </p:spTree>
    <p:extLst>
      <p:ext uri="{BB962C8B-B14F-4D97-AF65-F5344CB8AC3E}">
        <p14:creationId xmlns:p14="http://schemas.microsoft.com/office/powerpoint/2010/main" val="5738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반복문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658403" y="894480"/>
            <a:ext cx="1904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while</a:t>
            </a:r>
            <a:r>
              <a:rPr lang="ko-KR" altLang="en-US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</a:t>
            </a:r>
            <a:endParaRPr lang="en-US" altLang="ko-KR" sz="48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E228B-F701-48F6-A9CC-065F53396CD9}"/>
              </a:ext>
            </a:extLst>
          </p:cNvPr>
          <p:cNvSpPr txBox="1"/>
          <p:nvPr/>
        </p:nvSpPr>
        <p:spPr>
          <a:xfrm>
            <a:off x="3777937" y="962282"/>
            <a:ext cx="8089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특정 코드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를 </a:t>
            </a:r>
            <a:r>
              <a:rPr lang="ko-KR" altLang="en-US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특정 조건에서 반복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하고 싶을 때 사용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1347371" y="3145972"/>
            <a:ext cx="2430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while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ko-KR" altLang="en-US" sz="36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조건식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</a:t>
            </a:r>
            <a:b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문장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1</a:t>
            </a: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문장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2  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E97231-CA2C-4819-919F-3EDB2C8BC429}"/>
              </a:ext>
            </a:extLst>
          </p:cNvPr>
          <p:cNvCxnSpPr>
            <a:cxnSpLocks/>
          </p:cNvCxnSpPr>
          <p:nvPr/>
        </p:nvCxnSpPr>
        <p:spPr>
          <a:xfrm flipV="1">
            <a:off x="1435993" y="4194097"/>
            <a:ext cx="873987" cy="1"/>
          </a:xfrm>
          <a:prstGeom prst="line">
            <a:avLst/>
          </a:prstGeom>
          <a:ln w="1270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AB68E9-97B2-4ACF-A455-DC6549FAEA35}"/>
              </a:ext>
            </a:extLst>
          </p:cNvPr>
          <p:cNvSpPr txBox="1"/>
          <p:nvPr/>
        </p:nvSpPr>
        <p:spPr>
          <a:xfrm>
            <a:off x="1356988" y="2356874"/>
            <a:ext cx="234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변수값</a:t>
            </a:r>
            <a:r>
              <a:rPr lang="ko-KR" altLang="en-US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초기화</a:t>
            </a:r>
            <a:endParaRPr lang="en-US" altLang="ko-KR" sz="3600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019B69-DAFF-4676-B69D-8A7B13F313B1}"/>
              </a:ext>
            </a:extLst>
          </p:cNvPr>
          <p:cNvSpPr txBox="1"/>
          <p:nvPr/>
        </p:nvSpPr>
        <p:spPr>
          <a:xfrm>
            <a:off x="2309980" y="4719899"/>
            <a:ext cx="1989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변수값</a:t>
            </a:r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증감</a:t>
            </a:r>
            <a:endParaRPr lang="en-US" altLang="ko-KR" sz="3600" b="1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ABF18A-CB78-46E7-A25D-5D6D97843658}"/>
              </a:ext>
            </a:extLst>
          </p:cNvPr>
          <p:cNvSpPr txBox="1"/>
          <p:nvPr/>
        </p:nvSpPr>
        <p:spPr>
          <a:xfrm>
            <a:off x="7451453" y="3145972"/>
            <a:ext cx="31185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while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ko-KR" altLang="en-US" sz="36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조건식</a:t>
            </a:r>
            <a:endParaRPr lang="en-US" altLang="ko-KR" sz="3600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{</a:t>
            </a:r>
            <a:b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문장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1 ;</a:t>
            </a: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변수 </a:t>
            </a:r>
            <a:r>
              <a:rPr lang="ko-KR" altLang="en-US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증감문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;</a:t>
            </a:r>
          </a:p>
          <a:p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}</a:t>
            </a: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92BD8B-51AB-4729-A773-FCDB9064390D}"/>
              </a:ext>
            </a:extLst>
          </p:cNvPr>
          <p:cNvSpPr txBox="1"/>
          <p:nvPr/>
        </p:nvSpPr>
        <p:spPr>
          <a:xfrm>
            <a:off x="7451453" y="2356874"/>
            <a:ext cx="234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변수값</a:t>
            </a:r>
            <a:r>
              <a:rPr lang="ko-KR" altLang="en-US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초기화</a:t>
            </a:r>
            <a:endParaRPr lang="en-US" altLang="ko-KR" sz="3600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9397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반복문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4AB6162-9310-41CF-84E8-60924EE2EB9B}"/>
              </a:ext>
            </a:extLst>
          </p:cNvPr>
          <p:cNvGrpSpPr/>
          <p:nvPr/>
        </p:nvGrpSpPr>
        <p:grpSpPr>
          <a:xfrm>
            <a:off x="8284820" y="553704"/>
            <a:ext cx="2509571" cy="1913671"/>
            <a:chOff x="1225766" y="3075331"/>
            <a:chExt cx="2509571" cy="191367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311A6E-0667-4DFF-AA32-D0F1C5953861}"/>
                </a:ext>
              </a:extLst>
            </p:cNvPr>
            <p:cNvSpPr txBox="1"/>
            <p:nvPr/>
          </p:nvSpPr>
          <p:spPr>
            <a:xfrm>
              <a:off x="1304771" y="3414345"/>
              <a:ext cx="243056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while</a:t>
              </a:r>
              <a:r>
                <a:rPr lang="en-US" altLang="ko-KR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 </a:t>
              </a:r>
              <a:r>
                <a:rPr lang="ko-KR" altLang="en-US" sz="2400" dirty="0">
                  <a:solidFill>
                    <a:srgbClr val="00B0F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조건식</a:t>
              </a:r>
              <a:r>
                <a:rPr lang="en-US" altLang="ko-KR" sz="2400" dirty="0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:</a:t>
              </a:r>
              <a:br>
                <a:rPr lang="en-US" altLang="ko-KR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</a:br>
              <a:r>
                <a:rPr lang="en-US" altLang="ko-KR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	</a:t>
              </a:r>
              <a:r>
                <a:rPr lang="ko-KR" altLang="en-US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문장</a:t>
              </a:r>
              <a:r>
                <a:rPr lang="en-US" altLang="ko-KR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1</a:t>
              </a:r>
            </a:p>
            <a:p>
              <a:r>
                <a:rPr lang="en-US" altLang="ko-KR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	</a:t>
              </a:r>
              <a:r>
                <a:rPr lang="ko-KR" altLang="en-US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문장</a:t>
              </a:r>
              <a:r>
                <a:rPr lang="en-US" altLang="ko-KR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2  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8E97231-CA2C-4819-919F-3EDB2C8BC4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4771" y="4079016"/>
              <a:ext cx="873987" cy="1"/>
            </a:xfrm>
            <a:prstGeom prst="line">
              <a:avLst/>
            </a:prstGeom>
            <a:ln w="1270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AB68E9-97B2-4ACF-A455-DC6549FAEA35}"/>
                </a:ext>
              </a:extLst>
            </p:cNvPr>
            <p:cNvSpPr txBox="1"/>
            <p:nvPr/>
          </p:nvSpPr>
          <p:spPr>
            <a:xfrm>
              <a:off x="1225766" y="3075331"/>
              <a:ext cx="16049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변수값</a:t>
              </a:r>
              <a:r>
                <a:rPr lang="ko-KR" altLang="en-US" sz="2400" dirty="0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 초기화</a:t>
              </a:r>
              <a:endParaRPr lang="en-US" altLang="ko-KR" sz="24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019B69-DAFF-4676-B69D-8A7B13F313B1}"/>
                </a:ext>
              </a:extLst>
            </p:cNvPr>
            <p:cNvSpPr txBox="1"/>
            <p:nvPr/>
          </p:nvSpPr>
          <p:spPr>
            <a:xfrm>
              <a:off x="2265843" y="4527337"/>
              <a:ext cx="13724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변수값</a:t>
              </a:r>
              <a:r>
                <a:rPr lang="ko-KR" altLang="en-US" sz="2400" b="1" dirty="0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 증감</a:t>
              </a:r>
              <a:endParaRPr lang="en-US" altLang="ko-KR" sz="24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00AC0DF-EAA5-417D-90E8-201BA86CE5A7}"/>
              </a:ext>
            </a:extLst>
          </p:cNvPr>
          <p:cNvSpPr txBox="1"/>
          <p:nvPr/>
        </p:nvSpPr>
        <p:spPr>
          <a:xfrm>
            <a:off x="275183" y="1351214"/>
            <a:ext cx="187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Sum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D98D2D-A783-4CFD-81FC-084383D6E08C}"/>
              </a:ext>
            </a:extLst>
          </p:cNvPr>
          <p:cNvSpPr txBox="1"/>
          <p:nvPr/>
        </p:nvSpPr>
        <p:spPr>
          <a:xfrm>
            <a:off x="327622" y="1974330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=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6E18C1-300C-4A9C-B028-51ACE6DB279E}"/>
              </a:ext>
            </a:extLst>
          </p:cNvPr>
          <p:cNvSpPr txBox="1"/>
          <p:nvPr/>
        </p:nvSpPr>
        <p:spPr>
          <a:xfrm>
            <a:off x="275183" y="2597446"/>
            <a:ext cx="2858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while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6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&lt;= 10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046666-907C-495C-A0DA-47BD43FB1C0C}"/>
              </a:ext>
            </a:extLst>
          </p:cNvPr>
          <p:cNvSpPr txBox="1"/>
          <p:nvPr/>
        </p:nvSpPr>
        <p:spPr>
          <a:xfrm>
            <a:off x="1048069" y="3197347"/>
            <a:ext cx="9746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Sum += </a:t>
            </a:r>
            <a:r>
              <a:rPr lang="en-US" altLang="ko-KR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endParaRPr lang="en-US" altLang="ko-KR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print(“</a:t>
            </a:r>
            <a:r>
              <a:rPr lang="en-US" altLang="ko-KR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의 값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 {} =&gt;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합계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 {}”.format(</a:t>
            </a:r>
            <a:r>
              <a:rPr lang="en-US" altLang="ko-KR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Sum))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26A7D0-5411-4DC5-BEF3-547DB8F544A2}"/>
              </a:ext>
            </a:extLst>
          </p:cNvPr>
          <p:cNvSpPr txBox="1"/>
          <p:nvPr/>
        </p:nvSpPr>
        <p:spPr>
          <a:xfrm>
            <a:off x="1086975" y="4481317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+=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FABE72-95E8-40BC-ACD9-B10A9CF393E7}"/>
              </a:ext>
            </a:extLst>
          </p:cNvPr>
          <p:cNvSpPr txBox="1"/>
          <p:nvPr/>
        </p:nvSpPr>
        <p:spPr>
          <a:xfrm>
            <a:off x="4045941" y="2551016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=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652197-D6D7-4571-AF5A-B853CFF89598}"/>
              </a:ext>
            </a:extLst>
          </p:cNvPr>
          <p:cNvSpPr txBox="1"/>
          <p:nvPr/>
        </p:nvSpPr>
        <p:spPr>
          <a:xfrm>
            <a:off x="5760110" y="3099767"/>
            <a:ext cx="1737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Sum =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ACD0DD-2F81-4214-B6D6-ABD44A6E23BE}"/>
              </a:ext>
            </a:extLst>
          </p:cNvPr>
          <p:cNvSpPr txBox="1"/>
          <p:nvPr/>
        </p:nvSpPr>
        <p:spPr>
          <a:xfrm>
            <a:off x="5213268" y="4495256"/>
            <a:ext cx="3720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ko-KR" altLang="en-US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의 값</a:t>
            </a:r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: 1 =&gt; </a:t>
            </a:r>
            <a:r>
              <a:rPr lang="ko-KR" altLang="en-US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합계 </a:t>
            </a:r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2F42E7-4BE0-4770-8781-637D2350FDE9}"/>
              </a:ext>
            </a:extLst>
          </p:cNvPr>
          <p:cNvSpPr txBox="1"/>
          <p:nvPr/>
        </p:nvSpPr>
        <p:spPr>
          <a:xfrm>
            <a:off x="1826921" y="5141587"/>
            <a:ext cx="108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412792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반복문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4AB6162-9310-41CF-84E8-60924EE2EB9B}"/>
              </a:ext>
            </a:extLst>
          </p:cNvPr>
          <p:cNvGrpSpPr/>
          <p:nvPr/>
        </p:nvGrpSpPr>
        <p:grpSpPr>
          <a:xfrm>
            <a:off x="8284820" y="553704"/>
            <a:ext cx="2509571" cy="1913671"/>
            <a:chOff x="1225766" y="3075331"/>
            <a:chExt cx="2509571" cy="191367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311A6E-0667-4DFF-AA32-D0F1C5953861}"/>
                </a:ext>
              </a:extLst>
            </p:cNvPr>
            <p:cNvSpPr txBox="1"/>
            <p:nvPr/>
          </p:nvSpPr>
          <p:spPr>
            <a:xfrm>
              <a:off x="1304771" y="3414345"/>
              <a:ext cx="243056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while</a:t>
              </a:r>
              <a:r>
                <a:rPr lang="en-US" altLang="ko-KR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 </a:t>
              </a:r>
              <a:r>
                <a:rPr lang="ko-KR" altLang="en-US" sz="2400" dirty="0">
                  <a:solidFill>
                    <a:srgbClr val="00B0F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조건식</a:t>
              </a:r>
              <a:r>
                <a:rPr lang="en-US" altLang="ko-KR" sz="2400" dirty="0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:</a:t>
              </a:r>
              <a:br>
                <a:rPr lang="en-US" altLang="ko-KR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</a:br>
              <a:r>
                <a:rPr lang="en-US" altLang="ko-KR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	</a:t>
              </a:r>
              <a:r>
                <a:rPr lang="ko-KR" altLang="en-US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문장</a:t>
              </a:r>
              <a:r>
                <a:rPr lang="en-US" altLang="ko-KR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1</a:t>
              </a:r>
            </a:p>
            <a:p>
              <a:r>
                <a:rPr lang="en-US" altLang="ko-KR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	</a:t>
              </a:r>
              <a:r>
                <a:rPr lang="ko-KR" altLang="en-US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문장</a:t>
              </a:r>
              <a:r>
                <a:rPr lang="en-US" altLang="ko-KR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2  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8E97231-CA2C-4819-919F-3EDB2C8BC4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4771" y="4079016"/>
              <a:ext cx="873987" cy="1"/>
            </a:xfrm>
            <a:prstGeom prst="line">
              <a:avLst/>
            </a:prstGeom>
            <a:ln w="1270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AB68E9-97B2-4ACF-A455-DC6549FAEA35}"/>
                </a:ext>
              </a:extLst>
            </p:cNvPr>
            <p:cNvSpPr txBox="1"/>
            <p:nvPr/>
          </p:nvSpPr>
          <p:spPr>
            <a:xfrm>
              <a:off x="1225766" y="3075331"/>
              <a:ext cx="16049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변수값</a:t>
              </a:r>
              <a:r>
                <a:rPr lang="ko-KR" altLang="en-US" sz="2400" dirty="0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 초기화</a:t>
              </a:r>
              <a:endParaRPr lang="en-US" altLang="ko-KR" sz="24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019B69-DAFF-4676-B69D-8A7B13F313B1}"/>
                </a:ext>
              </a:extLst>
            </p:cNvPr>
            <p:cNvSpPr txBox="1"/>
            <p:nvPr/>
          </p:nvSpPr>
          <p:spPr>
            <a:xfrm>
              <a:off x="2265843" y="4527337"/>
              <a:ext cx="13724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변수값</a:t>
              </a:r>
              <a:r>
                <a:rPr lang="ko-KR" altLang="en-US" sz="2400" b="1" dirty="0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 증감</a:t>
              </a:r>
              <a:endParaRPr lang="en-US" altLang="ko-KR" sz="24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00AC0DF-EAA5-417D-90E8-201BA86CE5A7}"/>
              </a:ext>
            </a:extLst>
          </p:cNvPr>
          <p:cNvSpPr txBox="1"/>
          <p:nvPr/>
        </p:nvSpPr>
        <p:spPr>
          <a:xfrm>
            <a:off x="275183" y="1351214"/>
            <a:ext cx="187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Sum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D98D2D-A783-4CFD-81FC-084383D6E08C}"/>
              </a:ext>
            </a:extLst>
          </p:cNvPr>
          <p:cNvSpPr txBox="1"/>
          <p:nvPr/>
        </p:nvSpPr>
        <p:spPr>
          <a:xfrm>
            <a:off x="327622" y="1974330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=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6E18C1-300C-4A9C-B028-51ACE6DB279E}"/>
              </a:ext>
            </a:extLst>
          </p:cNvPr>
          <p:cNvSpPr txBox="1"/>
          <p:nvPr/>
        </p:nvSpPr>
        <p:spPr>
          <a:xfrm>
            <a:off x="275183" y="2597446"/>
            <a:ext cx="2858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while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6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&lt;= 10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046666-907C-495C-A0DA-47BD43FB1C0C}"/>
              </a:ext>
            </a:extLst>
          </p:cNvPr>
          <p:cNvSpPr txBox="1"/>
          <p:nvPr/>
        </p:nvSpPr>
        <p:spPr>
          <a:xfrm>
            <a:off x="1048069" y="3197347"/>
            <a:ext cx="9746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Sum += </a:t>
            </a:r>
            <a:r>
              <a:rPr lang="en-US" altLang="ko-KR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endParaRPr lang="en-US" altLang="ko-KR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print(“</a:t>
            </a:r>
            <a:r>
              <a:rPr lang="en-US" altLang="ko-KR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의 값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 {} =&gt;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합계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 {}”.format(</a:t>
            </a:r>
            <a:r>
              <a:rPr lang="en-US" altLang="ko-KR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Sum))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26A7D0-5411-4DC5-BEF3-547DB8F544A2}"/>
              </a:ext>
            </a:extLst>
          </p:cNvPr>
          <p:cNvSpPr txBox="1"/>
          <p:nvPr/>
        </p:nvSpPr>
        <p:spPr>
          <a:xfrm>
            <a:off x="1086975" y="4481317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+=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FABE72-95E8-40BC-ACD9-B10A9CF393E7}"/>
              </a:ext>
            </a:extLst>
          </p:cNvPr>
          <p:cNvSpPr txBox="1"/>
          <p:nvPr/>
        </p:nvSpPr>
        <p:spPr>
          <a:xfrm>
            <a:off x="4045941" y="2551016"/>
            <a:ext cx="108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=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652197-D6D7-4571-AF5A-B853CFF89598}"/>
              </a:ext>
            </a:extLst>
          </p:cNvPr>
          <p:cNvSpPr txBox="1"/>
          <p:nvPr/>
        </p:nvSpPr>
        <p:spPr>
          <a:xfrm>
            <a:off x="5760110" y="3099767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Sum =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ACD0DD-2F81-4214-B6D6-ABD44A6E23BE}"/>
              </a:ext>
            </a:extLst>
          </p:cNvPr>
          <p:cNvSpPr txBox="1"/>
          <p:nvPr/>
        </p:nvSpPr>
        <p:spPr>
          <a:xfrm>
            <a:off x="4516582" y="4850398"/>
            <a:ext cx="4004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ko-KR" altLang="en-US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의 값</a:t>
            </a:r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: 2 =&gt; </a:t>
            </a:r>
            <a:r>
              <a:rPr lang="ko-KR" altLang="en-US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합계 </a:t>
            </a:r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226175-7B7B-43D2-9C15-A5683EC3BF0C}"/>
              </a:ext>
            </a:extLst>
          </p:cNvPr>
          <p:cNvSpPr txBox="1"/>
          <p:nvPr/>
        </p:nvSpPr>
        <p:spPr>
          <a:xfrm>
            <a:off x="1826921" y="5141587"/>
            <a:ext cx="1080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26440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반복문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4AB6162-9310-41CF-84E8-60924EE2EB9B}"/>
              </a:ext>
            </a:extLst>
          </p:cNvPr>
          <p:cNvGrpSpPr/>
          <p:nvPr/>
        </p:nvGrpSpPr>
        <p:grpSpPr>
          <a:xfrm>
            <a:off x="8284820" y="553704"/>
            <a:ext cx="2509571" cy="1913671"/>
            <a:chOff x="1225766" y="3075331"/>
            <a:chExt cx="2509571" cy="191367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311A6E-0667-4DFF-AA32-D0F1C5953861}"/>
                </a:ext>
              </a:extLst>
            </p:cNvPr>
            <p:cNvSpPr txBox="1"/>
            <p:nvPr/>
          </p:nvSpPr>
          <p:spPr>
            <a:xfrm>
              <a:off x="1304771" y="3414345"/>
              <a:ext cx="243056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while</a:t>
              </a:r>
              <a:r>
                <a:rPr lang="en-US" altLang="ko-KR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 </a:t>
              </a:r>
              <a:r>
                <a:rPr lang="ko-KR" altLang="en-US" sz="2400" dirty="0">
                  <a:solidFill>
                    <a:srgbClr val="00B0F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조건식</a:t>
              </a:r>
              <a:r>
                <a:rPr lang="en-US" altLang="ko-KR" sz="2400" dirty="0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:</a:t>
              </a:r>
              <a:br>
                <a:rPr lang="en-US" altLang="ko-KR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</a:br>
              <a:r>
                <a:rPr lang="en-US" altLang="ko-KR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	</a:t>
              </a:r>
              <a:r>
                <a:rPr lang="ko-KR" altLang="en-US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문장</a:t>
              </a:r>
              <a:r>
                <a:rPr lang="en-US" altLang="ko-KR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1</a:t>
              </a:r>
            </a:p>
            <a:p>
              <a:r>
                <a:rPr lang="en-US" altLang="ko-KR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	</a:t>
              </a:r>
              <a:r>
                <a:rPr lang="ko-KR" altLang="en-US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문장</a:t>
              </a:r>
              <a:r>
                <a:rPr lang="en-US" altLang="ko-KR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2  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8E97231-CA2C-4819-919F-3EDB2C8BC4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4771" y="4079016"/>
              <a:ext cx="873987" cy="1"/>
            </a:xfrm>
            <a:prstGeom prst="line">
              <a:avLst/>
            </a:prstGeom>
            <a:ln w="1270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AB68E9-97B2-4ACF-A455-DC6549FAEA35}"/>
                </a:ext>
              </a:extLst>
            </p:cNvPr>
            <p:cNvSpPr txBox="1"/>
            <p:nvPr/>
          </p:nvSpPr>
          <p:spPr>
            <a:xfrm>
              <a:off x="1225766" y="3075331"/>
              <a:ext cx="16049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변수값</a:t>
              </a:r>
              <a:r>
                <a:rPr lang="ko-KR" altLang="en-US" sz="2400" dirty="0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 초기화</a:t>
              </a:r>
              <a:endParaRPr lang="en-US" altLang="ko-KR" sz="24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019B69-DAFF-4676-B69D-8A7B13F313B1}"/>
                </a:ext>
              </a:extLst>
            </p:cNvPr>
            <p:cNvSpPr txBox="1"/>
            <p:nvPr/>
          </p:nvSpPr>
          <p:spPr>
            <a:xfrm>
              <a:off x="2265843" y="4527337"/>
              <a:ext cx="13724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변수값</a:t>
              </a:r>
              <a:r>
                <a:rPr lang="ko-KR" altLang="en-US" sz="2400" b="1" dirty="0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 증감</a:t>
              </a:r>
              <a:endParaRPr lang="en-US" altLang="ko-KR" sz="24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00AC0DF-EAA5-417D-90E8-201BA86CE5A7}"/>
              </a:ext>
            </a:extLst>
          </p:cNvPr>
          <p:cNvSpPr txBox="1"/>
          <p:nvPr/>
        </p:nvSpPr>
        <p:spPr>
          <a:xfrm>
            <a:off x="275183" y="1351214"/>
            <a:ext cx="187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Sum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D98D2D-A783-4CFD-81FC-084383D6E08C}"/>
              </a:ext>
            </a:extLst>
          </p:cNvPr>
          <p:cNvSpPr txBox="1"/>
          <p:nvPr/>
        </p:nvSpPr>
        <p:spPr>
          <a:xfrm>
            <a:off x="327622" y="1974330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=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6E18C1-300C-4A9C-B028-51ACE6DB279E}"/>
              </a:ext>
            </a:extLst>
          </p:cNvPr>
          <p:cNvSpPr txBox="1"/>
          <p:nvPr/>
        </p:nvSpPr>
        <p:spPr>
          <a:xfrm>
            <a:off x="275183" y="2597446"/>
            <a:ext cx="2858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while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6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&lt;= 10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046666-907C-495C-A0DA-47BD43FB1C0C}"/>
              </a:ext>
            </a:extLst>
          </p:cNvPr>
          <p:cNvSpPr txBox="1"/>
          <p:nvPr/>
        </p:nvSpPr>
        <p:spPr>
          <a:xfrm>
            <a:off x="1048069" y="3197347"/>
            <a:ext cx="9746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Sum += </a:t>
            </a:r>
            <a:r>
              <a:rPr lang="en-US" altLang="ko-KR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endParaRPr lang="en-US" altLang="ko-KR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print(“</a:t>
            </a:r>
            <a:r>
              <a:rPr lang="en-US" altLang="ko-KR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의 값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 {} =&gt;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합계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 {}”.format(</a:t>
            </a:r>
            <a:r>
              <a:rPr lang="en-US" altLang="ko-KR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Sum))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26A7D0-5411-4DC5-BEF3-547DB8F544A2}"/>
              </a:ext>
            </a:extLst>
          </p:cNvPr>
          <p:cNvSpPr txBox="1"/>
          <p:nvPr/>
        </p:nvSpPr>
        <p:spPr>
          <a:xfrm>
            <a:off x="1086975" y="4481317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+=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FABE72-95E8-40BC-ACD9-B10A9CF393E7}"/>
              </a:ext>
            </a:extLst>
          </p:cNvPr>
          <p:cNvSpPr txBox="1"/>
          <p:nvPr/>
        </p:nvSpPr>
        <p:spPr>
          <a:xfrm>
            <a:off x="4045941" y="2551016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= 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652197-D6D7-4571-AF5A-B853CFF89598}"/>
              </a:ext>
            </a:extLst>
          </p:cNvPr>
          <p:cNvSpPr txBox="1"/>
          <p:nvPr/>
        </p:nvSpPr>
        <p:spPr>
          <a:xfrm>
            <a:off x="5760110" y="3099767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Sum = 55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ACD0DD-2F81-4214-B6D6-ABD44A6E23BE}"/>
              </a:ext>
            </a:extLst>
          </p:cNvPr>
          <p:cNvSpPr txBox="1"/>
          <p:nvPr/>
        </p:nvSpPr>
        <p:spPr>
          <a:xfrm>
            <a:off x="4516582" y="4850398"/>
            <a:ext cx="4371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ko-KR" altLang="en-US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의 값</a:t>
            </a:r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: 10 =&gt; </a:t>
            </a:r>
            <a:r>
              <a:rPr lang="ko-KR" altLang="en-US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합계 </a:t>
            </a:r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 55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2C1FCE-E0FF-4DFF-A814-D7253E4D631D}"/>
              </a:ext>
            </a:extLst>
          </p:cNvPr>
          <p:cNvSpPr txBox="1"/>
          <p:nvPr/>
        </p:nvSpPr>
        <p:spPr>
          <a:xfrm>
            <a:off x="1826921" y="5141587"/>
            <a:ext cx="1061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60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11</a:t>
            </a:r>
            <a:endParaRPr lang="en-US" altLang="ko-KR" sz="3600" dirty="0">
              <a:solidFill>
                <a:srgbClr val="92D05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687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반복문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4AB6162-9310-41CF-84E8-60924EE2EB9B}"/>
              </a:ext>
            </a:extLst>
          </p:cNvPr>
          <p:cNvGrpSpPr/>
          <p:nvPr/>
        </p:nvGrpSpPr>
        <p:grpSpPr>
          <a:xfrm>
            <a:off x="8284820" y="553704"/>
            <a:ext cx="2509571" cy="1913671"/>
            <a:chOff x="1225766" y="3075331"/>
            <a:chExt cx="2509571" cy="191367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311A6E-0667-4DFF-AA32-D0F1C5953861}"/>
                </a:ext>
              </a:extLst>
            </p:cNvPr>
            <p:cNvSpPr txBox="1"/>
            <p:nvPr/>
          </p:nvSpPr>
          <p:spPr>
            <a:xfrm>
              <a:off x="1304771" y="3414345"/>
              <a:ext cx="243056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while</a:t>
              </a:r>
              <a:r>
                <a:rPr lang="en-US" altLang="ko-KR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 </a:t>
              </a:r>
              <a:r>
                <a:rPr lang="ko-KR" altLang="en-US" sz="2400" dirty="0">
                  <a:solidFill>
                    <a:srgbClr val="00B0F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조건식</a:t>
              </a:r>
              <a:r>
                <a:rPr lang="en-US" altLang="ko-KR" sz="2400" dirty="0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:</a:t>
              </a:r>
              <a:br>
                <a:rPr lang="en-US" altLang="ko-KR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</a:br>
              <a:r>
                <a:rPr lang="en-US" altLang="ko-KR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	</a:t>
              </a:r>
              <a:r>
                <a:rPr lang="ko-KR" altLang="en-US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문장</a:t>
              </a:r>
              <a:r>
                <a:rPr lang="en-US" altLang="ko-KR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1</a:t>
              </a:r>
            </a:p>
            <a:p>
              <a:r>
                <a:rPr lang="en-US" altLang="ko-KR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	</a:t>
              </a:r>
              <a:r>
                <a:rPr lang="ko-KR" altLang="en-US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문장</a:t>
              </a:r>
              <a:r>
                <a:rPr lang="en-US" altLang="ko-KR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2  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8E97231-CA2C-4819-919F-3EDB2C8BC4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4771" y="4079016"/>
              <a:ext cx="873987" cy="1"/>
            </a:xfrm>
            <a:prstGeom prst="line">
              <a:avLst/>
            </a:prstGeom>
            <a:ln w="1270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AB68E9-97B2-4ACF-A455-DC6549FAEA35}"/>
                </a:ext>
              </a:extLst>
            </p:cNvPr>
            <p:cNvSpPr txBox="1"/>
            <p:nvPr/>
          </p:nvSpPr>
          <p:spPr>
            <a:xfrm>
              <a:off x="1225766" y="3075331"/>
              <a:ext cx="16049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변수값</a:t>
              </a:r>
              <a:r>
                <a:rPr lang="ko-KR" altLang="en-US" sz="2400" dirty="0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 초기화</a:t>
              </a:r>
              <a:endParaRPr lang="en-US" altLang="ko-KR" sz="24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019B69-DAFF-4676-B69D-8A7B13F313B1}"/>
                </a:ext>
              </a:extLst>
            </p:cNvPr>
            <p:cNvSpPr txBox="1"/>
            <p:nvPr/>
          </p:nvSpPr>
          <p:spPr>
            <a:xfrm>
              <a:off x="2265843" y="4527337"/>
              <a:ext cx="13724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변수값</a:t>
              </a:r>
              <a:r>
                <a:rPr lang="ko-KR" altLang="en-US" sz="2400" b="1" dirty="0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 증감</a:t>
              </a:r>
              <a:endParaRPr lang="en-US" altLang="ko-KR" sz="24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00AC0DF-EAA5-417D-90E8-201BA86CE5A7}"/>
              </a:ext>
            </a:extLst>
          </p:cNvPr>
          <p:cNvSpPr txBox="1"/>
          <p:nvPr/>
        </p:nvSpPr>
        <p:spPr>
          <a:xfrm>
            <a:off x="275183" y="1351214"/>
            <a:ext cx="187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Sum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D98D2D-A783-4CFD-81FC-084383D6E08C}"/>
              </a:ext>
            </a:extLst>
          </p:cNvPr>
          <p:cNvSpPr txBox="1"/>
          <p:nvPr/>
        </p:nvSpPr>
        <p:spPr>
          <a:xfrm>
            <a:off x="327622" y="1974330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=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6E18C1-300C-4A9C-B028-51ACE6DB279E}"/>
              </a:ext>
            </a:extLst>
          </p:cNvPr>
          <p:cNvSpPr txBox="1"/>
          <p:nvPr/>
        </p:nvSpPr>
        <p:spPr>
          <a:xfrm>
            <a:off x="275183" y="2597446"/>
            <a:ext cx="2858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while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6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&lt;= 10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046666-907C-495C-A0DA-47BD43FB1C0C}"/>
              </a:ext>
            </a:extLst>
          </p:cNvPr>
          <p:cNvSpPr txBox="1"/>
          <p:nvPr/>
        </p:nvSpPr>
        <p:spPr>
          <a:xfrm>
            <a:off x="1048069" y="3197347"/>
            <a:ext cx="9746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Sum += </a:t>
            </a:r>
            <a:r>
              <a:rPr lang="en-US" altLang="ko-KR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endParaRPr lang="en-US" altLang="ko-KR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print(“</a:t>
            </a:r>
            <a:r>
              <a:rPr lang="en-US" altLang="ko-KR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의 값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 {} =&gt;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합계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 {}”.format(</a:t>
            </a:r>
            <a:r>
              <a:rPr lang="en-US" altLang="ko-KR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Sum))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26A7D0-5411-4DC5-BEF3-547DB8F544A2}"/>
              </a:ext>
            </a:extLst>
          </p:cNvPr>
          <p:cNvSpPr txBox="1"/>
          <p:nvPr/>
        </p:nvSpPr>
        <p:spPr>
          <a:xfrm>
            <a:off x="1086975" y="4481317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+=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FABE72-95E8-40BC-ACD9-B10A9CF393E7}"/>
              </a:ext>
            </a:extLst>
          </p:cNvPr>
          <p:cNvSpPr txBox="1"/>
          <p:nvPr/>
        </p:nvSpPr>
        <p:spPr>
          <a:xfrm>
            <a:off x="4045941" y="2551016"/>
            <a:ext cx="1061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= 11</a:t>
            </a:r>
          </a:p>
        </p:txBody>
      </p:sp>
    </p:spTree>
    <p:extLst>
      <p:ext uri="{BB962C8B-B14F-4D97-AF65-F5344CB8AC3E}">
        <p14:creationId xmlns:p14="http://schemas.microsoft.com/office/powerpoint/2010/main" val="118838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반복문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658403" y="894480"/>
            <a:ext cx="20588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break</a:t>
            </a:r>
            <a:r>
              <a:rPr lang="ko-KR" altLang="en-US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</a:t>
            </a:r>
            <a:endParaRPr lang="en-US" altLang="ko-KR" sz="48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1347371" y="3145972"/>
            <a:ext cx="46506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For </a:t>
            </a:r>
            <a:r>
              <a:rPr lang="en-US" altLang="ko-KR" sz="3600" b="1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val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6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in list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</a:t>
            </a:r>
            <a:b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if </a:t>
            </a:r>
            <a:r>
              <a:rPr lang="en-US" altLang="ko-KR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val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% 3 == 0 :</a:t>
            </a: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	print(</a:t>
            </a:r>
            <a:r>
              <a:rPr lang="en-US" altLang="ko-KR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val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E97231-CA2C-4819-919F-3EDB2C8BC429}"/>
              </a:ext>
            </a:extLst>
          </p:cNvPr>
          <p:cNvCxnSpPr>
            <a:cxnSpLocks/>
          </p:cNvCxnSpPr>
          <p:nvPr/>
        </p:nvCxnSpPr>
        <p:spPr>
          <a:xfrm flipV="1">
            <a:off x="1435993" y="4194097"/>
            <a:ext cx="873987" cy="1"/>
          </a:xfrm>
          <a:prstGeom prst="line">
            <a:avLst/>
          </a:prstGeom>
          <a:ln w="1270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AB68E9-97B2-4ACF-A455-DC6549FAEA35}"/>
              </a:ext>
            </a:extLst>
          </p:cNvPr>
          <p:cNvSpPr txBox="1"/>
          <p:nvPr/>
        </p:nvSpPr>
        <p:spPr>
          <a:xfrm>
            <a:off x="1356988" y="2356874"/>
            <a:ext cx="3652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List = [1, 2, 3, 4]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019B69-DAFF-4676-B69D-8A7B13F313B1}"/>
              </a:ext>
            </a:extLst>
          </p:cNvPr>
          <p:cNvSpPr txBox="1"/>
          <p:nvPr/>
        </p:nvSpPr>
        <p:spPr>
          <a:xfrm>
            <a:off x="3183257" y="4719899"/>
            <a:ext cx="1286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break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2126C9-3399-4022-9E24-9BCE603CF24F}"/>
              </a:ext>
            </a:extLst>
          </p:cNvPr>
          <p:cNvSpPr txBox="1"/>
          <p:nvPr/>
        </p:nvSpPr>
        <p:spPr>
          <a:xfrm>
            <a:off x="6685279" y="3178630"/>
            <a:ext cx="4578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포함된 블록의 </a:t>
            </a:r>
            <a:r>
              <a:rPr lang="ko-KR" altLang="en-US" sz="2800" b="1" dirty="0">
                <a:solidFill>
                  <a:srgbClr val="7030A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상위 블록을 정지 </a:t>
            </a:r>
            <a:r>
              <a:rPr lang="ko-KR" altLang="en-US" sz="2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시킴</a:t>
            </a:r>
            <a:endParaRPr lang="en-US" altLang="ko-KR" sz="28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85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함수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172605" y="1246902"/>
            <a:ext cx="25891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int() </a:t>
            </a:r>
            <a:r>
              <a:rPr lang="ko-KR" altLang="en-US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함수</a:t>
            </a:r>
            <a:endParaRPr lang="en-US" altLang="ko-KR" sz="48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E228B-F701-48F6-A9CC-065F53396CD9}"/>
              </a:ext>
            </a:extLst>
          </p:cNvPr>
          <p:cNvSpPr txBox="1"/>
          <p:nvPr/>
        </p:nvSpPr>
        <p:spPr>
          <a:xfrm>
            <a:off x="4384008" y="1333596"/>
            <a:ext cx="5721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자료형을 </a:t>
            </a:r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int</a:t>
            </a:r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로 만들어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주는 함수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1346776" y="2828835"/>
            <a:ext cx="3475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변수명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int(Data)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3360A-56A6-4A04-AC30-01BE51B127C6}"/>
              </a:ext>
            </a:extLst>
          </p:cNvPr>
          <p:cNvSpPr txBox="1"/>
          <p:nvPr/>
        </p:nvSpPr>
        <p:spPr>
          <a:xfrm>
            <a:off x="1912410" y="3952221"/>
            <a:ext cx="398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 ) </a:t>
            </a:r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ex_Value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int(3.4)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2F759-0C33-41E2-AE53-2FA2B9596C60}"/>
              </a:ext>
            </a:extLst>
          </p:cNvPr>
          <p:cNvSpPr txBox="1"/>
          <p:nvPr/>
        </p:nvSpPr>
        <p:spPr>
          <a:xfrm>
            <a:off x="2728178" y="4952496"/>
            <a:ext cx="2164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ex_Value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381370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데이터형</a:t>
              </a:r>
              <a:r>
                <a:rPr kumimoji="1" lang="ko-KR" altLang="en-US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  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27377EB-3FE5-4203-9A94-4498022523E7}"/>
              </a:ext>
            </a:extLst>
          </p:cNvPr>
          <p:cNvSpPr txBox="1"/>
          <p:nvPr/>
        </p:nvSpPr>
        <p:spPr>
          <a:xfrm>
            <a:off x="1133053" y="1317985"/>
            <a:ext cx="28600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숫자</a:t>
            </a:r>
            <a:endParaRPr lang="en-US" altLang="ko-KR" sz="48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914400" indent="-914400">
              <a:buAutoNum type="arabicPeriod"/>
            </a:pPr>
            <a:r>
              <a:rPr lang="ko-KR" altLang="en-US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문자열</a:t>
            </a:r>
            <a:endParaRPr lang="en-US" altLang="ko-KR" sz="48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914400" indent="-914400">
              <a:buAutoNum type="arabicPeriod"/>
            </a:pPr>
            <a:r>
              <a:rPr lang="ko-KR" altLang="en-US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불</a:t>
            </a:r>
            <a:endParaRPr lang="en-US" altLang="ko-KR" sz="48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914400" indent="-914400">
              <a:buAutoNum type="arabicPeriod"/>
            </a:pPr>
            <a:r>
              <a:rPr lang="ko-KR" altLang="en-US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</a:t>
            </a:r>
            <a:endParaRPr lang="en-US" altLang="ko-KR" sz="48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914400" indent="-914400">
              <a:buAutoNum type="arabicPeriod"/>
            </a:pPr>
            <a:r>
              <a:rPr lang="ko-KR" altLang="en-US" sz="48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튜플</a:t>
            </a:r>
            <a:endParaRPr lang="en-US" altLang="ko-KR" sz="48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914400" indent="-914400">
              <a:buAutoNum type="arabicPeriod"/>
            </a:pPr>
            <a:r>
              <a:rPr lang="ko-KR" altLang="en-US" sz="48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딕셔너리</a:t>
            </a:r>
            <a:endParaRPr lang="en-US" altLang="ko-KR" sz="48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0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데이터형</a:t>
              </a:r>
              <a:r>
                <a:rPr kumimoji="1" lang="ko-KR" altLang="en-US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  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27377EB-3FE5-4203-9A94-4498022523E7}"/>
              </a:ext>
            </a:extLst>
          </p:cNvPr>
          <p:cNvSpPr txBox="1"/>
          <p:nvPr/>
        </p:nvSpPr>
        <p:spPr>
          <a:xfrm>
            <a:off x="1133053" y="1317985"/>
            <a:ext cx="28600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8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숫자</a:t>
            </a:r>
            <a:endParaRPr lang="en-US" altLang="ko-KR" sz="4800" b="1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914400" indent="-914400">
              <a:buAutoNum type="arabicPeriod"/>
            </a:pPr>
            <a:r>
              <a:rPr lang="ko-KR" altLang="en-US" sz="48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문자열</a:t>
            </a:r>
            <a:endParaRPr lang="en-US" altLang="ko-KR" sz="4800" b="1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914400" indent="-914400">
              <a:buAutoNum type="arabicPeriod"/>
            </a:pPr>
            <a:r>
              <a:rPr lang="ko-KR" altLang="en-US" sz="48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불</a:t>
            </a:r>
            <a:endParaRPr lang="en-US" altLang="ko-KR" sz="4800" b="1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914400" indent="-914400">
              <a:buAutoNum type="arabicPeriod"/>
            </a:pPr>
            <a:r>
              <a:rPr lang="ko-KR" altLang="en-US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</a:t>
            </a:r>
            <a:endParaRPr lang="en-US" altLang="ko-KR" sz="48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914400" indent="-914400">
              <a:buAutoNum type="arabicPeriod"/>
            </a:pPr>
            <a:r>
              <a:rPr lang="ko-KR" altLang="en-US" sz="48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튜플</a:t>
            </a:r>
            <a:endParaRPr lang="en-US" altLang="ko-KR" sz="48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914400" indent="-914400">
              <a:buAutoNum type="arabicPeriod"/>
            </a:pPr>
            <a:r>
              <a:rPr lang="ko-KR" altLang="en-US" sz="48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딕셔너리</a:t>
            </a:r>
            <a:endParaRPr lang="en-US" altLang="ko-KR" sz="48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961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리스트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582567" y="1225709"/>
            <a:ext cx="980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E228B-F701-48F6-A9CC-065F53396CD9}"/>
              </a:ext>
            </a:extLst>
          </p:cNvPr>
          <p:cNvSpPr txBox="1"/>
          <p:nvPr/>
        </p:nvSpPr>
        <p:spPr>
          <a:xfrm>
            <a:off x="4006536" y="1339236"/>
            <a:ext cx="7460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특정 데이터</a:t>
            </a:r>
            <a:r>
              <a:rPr lang="ko-KR" altLang="en-US" sz="36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를 </a:t>
            </a:r>
            <a:r>
              <a:rPr lang="ko-KR" altLang="en-US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저장</a:t>
            </a:r>
            <a:r>
              <a:rPr lang="en-US" altLang="ko-KR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</a:t>
            </a:r>
            <a:r>
              <a:rPr lang="ko-KR" altLang="en-US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보관</a:t>
            </a:r>
            <a:r>
              <a:rPr lang="en-US" altLang="ko-KR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하고 싶을 때 사용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1346776" y="2828835"/>
            <a:ext cx="6606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리스트명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[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데이터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데이터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데이터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~]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53E0C-46EF-4CFC-9FF0-26EC9BD298F8}"/>
              </a:ext>
            </a:extLst>
          </p:cNvPr>
          <p:cNvSpPr txBox="1"/>
          <p:nvPr/>
        </p:nvSpPr>
        <p:spPr>
          <a:xfrm>
            <a:off x="3537539" y="3672103"/>
            <a:ext cx="6481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Data = int, float, str, True/False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3360A-56A6-4A04-AC30-01BE51B127C6}"/>
              </a:ext>
            </a:extLst>
          </p:cNvPr>
          <p:cNvSpPr txBox="1"/>
          <p:nvPr/>
        </p:nvSpPr>
        <p:spPr>
          <a:xfrm>
            <a:off x="1912411" y="4638482"/>
            <a:ext cx="5475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 ) </a:t>
            </a:r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ex_list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[33, 12.4, ‘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고라니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’, ~]</a:t>
            </a:r>
          </a:p>
        </p:txBody>
      </p:sp>
    </p:spTree>
    <p:extLst>
      <p:ext uri="{BB962C8B-B14F-4D97-AF65-F5344CB8AC3E}">
        <p14:creationId xmlns:p14="http://schemas.microsoft.com/office/powerpoint/2010/main" val="3923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리스트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582567" y="1225709"/>
            <a:ext cx="980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E228B-F701-48F6-A9CC-065F53396CD9}"/>
              </a:ext>
            </a:extLst>
          </p:cNvPr>
          <p:cNvSpPr txBox="1"/>
          <p:nvPr/>
        </p:nvSpPr>
        <p:spPr>
          <a:xfrm>
            <a:off x="4006536" y="1339236"/>
            <a:ext cx="7460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특정 데이터</a:t>
            </a:r>
            <a:r>
              <a:rPr lang="ko-KR" altLang="en-US" sz="36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를 </a:t>
            </a:r>
            <a:r>
              <a:rPr lang="ko-KR" altLang="en-US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저장</a:t>
            </a:r>
            <a:r>
              <a:rPr lang="en-US" altLang="ko-KR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</a:t>
            </a:r>
            <a:r>
              <a:rPr lang="ko-KR" altLang="en-US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보관</a:t>
            </a:r>
            <a:r>
              <a:rPr lang="en-US" altLang="ko-KR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하고 싶을 때 사용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1346776" y="2828835"/>
            <a:ext cx="6606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리스트명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[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데이터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데이터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데이터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~]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53E0C-46EF-4CFC-9FF0-26EC9BD298F8}"/>
              </a:ext>
            </a:extLst>
          </p:cNvPr>
          <p:cNvSpPr txBox="1"/>
          <p:nvPr/>
        </p:nvSpPr>
        <p:spPr>
          <a:xfrm>
            <a:off x="3537539" y="3672103"/>
            <a:ext cx="6481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Data = int, float, str, True/False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3360A-56A6-4A04-AC30-01BE51B127C6}"/>
              </a:ext>
            </a:extLst>
          </p:cNvPr>
          <p:cNvSpPr txBox="1"/>
          <p:nvPr/>
        </p:nvSpPr>
        <p:spPr>
          <a:xfrm>
            <a:off x="1912411" y="4638482"/>
            <a:ext cx="5475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 ) </a:t>
            </a:r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ex_list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[33, 12.4, ‘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고라니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’, ~]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468C88-F753-48B4-BB7B-03FF22F740DA}"/>
              </a:ext>
            </a:extLst>
          </p:cNvPr>
          <p:cNvSpPr txBox="1"/>
          <p:nvPr/>
        </p:nvSpPr>
        <p:spPr>
          <a:xfrm>
            <a:off x="1346776" y="5588626"/>
            <a:ext cx="6800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int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Arr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[5] = {31, 63, 62, 87, 14} ;</a:t>
            </a:r>
          </a:p>
        </p:txBody>
      </p:sp>
    </p:spTree>
    <p:extLst>
      <p:ext uri="{BB962C8B-B14F-4D97-AF65-F5344CB8AC3E}">
        <p14:creationId xmlns:p14="http://schemas.microsoft.com/office/powerpoint/2010/main" val="107987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리스트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172605" y="1246902"/>
            <a:ext cx="2594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list() </a:t>
            </a:r>
            <a:r>
              <a:rPr lang="ko-KR" altLang="en-US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함수</a:t>
            </a:r>
            <a:endParaRPr lang="en-US" altLang="ko-KR" sz="48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E228B-F701-48F6-A9CC-065F53396CD9}"/>
              </a:ext>
            </a:extLst>
          </p:cNvPr>
          <p:cNvSpPr txBox="1"/>
          <p:nvPr/>
        </p:nvSpPr>
        <p:spPr>
          <a:xfrm>
            <a:off x="4384008" y="1333596"/>
            <a:ext cx="4602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리스트를 </a:t>
            </a:r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만들어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주는 함수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1346776" y="2828835"/>
            <a:ext cx="663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리스트명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list(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range(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시작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끝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증감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3360A-56A6-4A04-AC30-01BE51B127C6}"/>
              </a:ext>
            </a:extLst>
          </p:cNvPr>
          <p:cNvSpPr txBox="1"/>
          <p:nvPr/>
        </p:nvSpPr>
        <p:spPr>
          <a:xfrm>
            <a:off x="1912410" y="3952221"/>
            <a:ext cx="4492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 ) </a:t>
            </a:r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ex_list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list(range(4))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2F759-0C33-41E2-AE53-2FA2B9596C60}"/>
              </a:ext>
            </a:extLst>
          </p:cNvPr>
          <p:cNvSpPr txBox="1"/>
          <p:nvPr/>
        </p:nvSpPr>
        <p:spPr>
          <a:xfrm>
            <a:off x="2728178" y="4952496"/>
            <a:ext cx="2860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ex_list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[0,1,2,3]</a:t>
            </a:r>
          </a:p>
        </p:txBody>
      </p:sp>
    </p:spTree>
    <p:extLst>
      <p:ext uri="{BB962C8B-B14F-4D97-AF65-F5344CB8AC3E}">
        <p14:creationId xmlns:p14="http://schemas.microsoft.com/office/powerpoint/2010/main" val="182514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리스트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900462" y="1043578"/>
            <a:ext cx="6606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리스트명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[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데이터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데이터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데이터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~]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3360A-56A6-4A04-AC30-01BE51B127C6}"/>
              </a:ext>
            </a:extLst>
          </p:cNvPr>
          <p:cNvSpPr txBox="1"/>
          <p:nvPr/>
        </p:nvSpPr>
        <p:spPr>
          <a:xfrm>
            <a:off x="2238983" y="1952221"/>
            <a:ext cx="5475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 ) </a:t>
            </a:r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ex_list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[33, 12.4, ‘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고라니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’, ~]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A6BE77-50FD-4E16-A8D7-D69BE8487FA6}"/>
              </a:ext>
            </a:extLst>
          </p:cNvPr>
          <p:cNvSpPr txBox="1"/>
          <p:nvPr/>
        </p:nvSpPr>
        <p:spPr>
          <a:xfrm>
            <a:off x="900462" y="2959464"/>
            <a:ext cx="663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리스트명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list(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range(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시작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끝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증감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F9067F-2533-4EEC-B638-B6F4D2AE2558}"/>
              </a:ext>
            </a:extLst>
          </p:cNvPr>
          <p:cNvSpPr txBox="1"/>
          <p:nvPr/>
        </p:nvSpPr>
        <p:spPr>
          <a:xfrm>
            <a:off x="2238983" y="3965040"/>
            <a:ext cx="4492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 ) </a:t>
            </a:r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ex_list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list(range(4))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39590-961C-4B72-AC45-619AC38C637A}"/>
              </a:ext>
            </a:extLst>
          </p:cNvPr>
          <p:cNvSpPr txBox="1"/>
          <p:nvPr/>
        </p:nvSpPr>
        <p:spPr>
          <a:xfrm>
            <a:off x="1309702" y="5317085"/>
            <a:ext cx="8076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# </a:t>
            </a:r>
            <a:r>
              <a:rPr lang="ko-KR" altLang="en-US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과일 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5</a:t>
            </a:r>
            <a:r>
              <a:rPr lang="ko-KR" altLang="en-US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개의 이름이 담긴 리스트 만들고 출력하기</a:t>
            </a:r>
            <a:endParaRPr lang="en-US" altLang="ko-KR" sz="3600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459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리스트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172605" y="1246902"/>
            <a:ext cx="91058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list = [Data, Data, Data, Data, Data]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2F759-0C33-41E2-AE53-2FA2B9596C60}"/>
              </a:ext>
            </a:extLst>
          </p:cNvPr>
          <p:cNvSpPr txBox="1"/>
          <p:nvPr/>
        </p:nvSpPr>
        <p:spPr>
          <a:xfrm>
            <a:off x="2356014" y="4023248"/>
            <a:ext cx="2134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print(list[1])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57480-88AC-470C-883A-9E9720B2FC5F}"/>
              </a:ext>
            </a:extLst>
          </p:cNvPr>
          <p:cNvSpPr txBox="1"/>
          <p:nvPr/>
        </p:nvSpPr>
        <p:spPr>
          <a:xfrm>
            <a:off x="3298965" y="2095078"/>
            <a:ext cx="521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0</a:t>
            </a:r>
            <a:endParaRPr lang="en-US" altLang="ko-KR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95E437-969C-4126-94A5-1F32325A7743}"/>
              </a:ext>
            </a:extLst>
          </p:cNvPr>
          <p:cNvSpPr txBox="1"/>
          <p:nvPr/>
        </p:nvSpPr>
        <p:spPr>
          <a:xfrm>
            <a:off x="4768536" y="2077899"/>
            <a:ext cx="521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1</a:t>
            </a:r>
            <a:endParaRPr lang="en-US" altLang="ko-KR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803BC3-7DF4-42CE-9F72-1CAA5AE18ED2}"/>
              </a:ext>
            </a:extLst>
          </p:cNvPr>
          <p:cNvSpPr txBox="1"/>
          <p:nvPr/>
        </p:nvSpPr>
        <p:spPr>
          <a:xfrm>
            <a:off x="6238107" y="2124766"/>
            <a:ext cx="521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2</a:t>
            </a:r>
            <a:endParaRPr lang="en-US" altLang="ko-KR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E0996B-A24A-47E2-8A60-5AB82D229008}"/>
              </a:ext>
            </a:extLst>
          </p:cNvPr>
          <p:cNvSpPr txBox="1"/>
          <p:nvPr/>
        </p:nvSpPr>
        <p:spPr>
          <a:xfrm>
            <a:off x="7707678" y="2095077"/>
            <a:ext cx="521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3</a:t>
            </a:r>
            <a:endParaRPr lang="en-US" altLang="ko-KR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A7C9F8-B73C-46D5-AF41-2E1DBDB13812}"/>
              </a:ext>
            </a:extLst>
          </p:cNvPr>
          <p:cNvSpPr txBox="1"/>
          <p:nvPr/>
        </p:nvSpPr>
        <p:spPr>
          <a:xfrm>
            <a:off x="9177249" y="2077898"/>
            <a:ext cx="521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4</a:t>
            </a:r>
            <a:endParaRPr lang="en-US" altLang="ko-KR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0C8C1B-96EF-40DC-9438-459F1F2B7656}"/>
              </a:ext>
            </a:extLst>
          </p:cNvPr>
          <p:cNvSpPr txBox="1"/>
          <p:nvPr/>
        </p:nvSpPr>
        <p:spPr>
          <a:xfrm>
            <a:off x="1703488" y="3059163"/>
            <a:ext cx="3712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리스트명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[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인덱스 번호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529C5E-37E0-4595-960D-EC67D2B07671}"/>
              </a:ext>
            </a:extLst>
          </p:cNvPr>
          <p:cNvSpPr txBox="1"/>
          <p:nvPr/>
        </p:nvSpPr>
        <p:spPr>
          <a:xfrm>
            <a:off x="5481974" y="3059163"/>
            <a:ext cx="5121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해당 인덱스의 요소에 접근 가능</a:t>
            </a:r>
            <a:endParaRPr lang="en-US" altLang="ko-KR" sz="3600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50D4D8-5C34-4DD7-8706-A6FFB06D551C}"/>
              </a:ext>
            </a:extLst>
          </p:cNvPr>
          <p:cNvSpPr txBox="1"/>
          <p:nvPr/>
        </p:nvSpPr>
        <p:spPr>
          <a:xfrm>
            <a:off x="2356013" y="4686758"/>
            <a:ext cx="255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print(list[0:3])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A082D9-BFB0-4E86-804D-329803B9069A}"/>
              </a:ext>
            </a:extLst>
          </p:cNvPr>
          <p:cNvSpPr txBox="1"/>
          <p:nvPr/>
        </p:nvSpPr>
        <p:spPr>
          <a:xfrm>
            <a:off x="2356013" y="5350268"/>
            <a:ext cx="2244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print(list[1:])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D49C78-8383-41AC-BAB9-FDCDF81F1DED}"/>
              </a:ext>
            </a:extLst>
          </p:cNvPr>
          <p:cNvSpPr txBox="1"/>
          <p:nvPr/>
        </p:nvSpPr>
        <p:spPr>
          <a:xfrm>
            <a:off x="2356013" y="6013778"/>
            <a:ext cx="317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print(list[-2 : -4])</a:t>
            </a:r>
          </a:p>
        </p:txBody>
      </p:sp>
    </p:spTree>
    <p:extLst>
      <p:ext uri="{BB962C8B-B14F-4D97-AF65-F5344CB8AC3E}">
        <p14:creationId xmlns:p14="http://schemas.microsoft.com/office/powerpoint/2010/main" val="389115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리스트 활용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219321" y="2175910"/>
            <a:ext cx="2787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.append()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475529" y="975259"/>
            <a:ext cx="4275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1.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 요소 추가하기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  <a:endParaRPr lang="en-US" altLang="ko-KR" sz="3600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008A09-AC5B-47CF-934A-CC88A4255247}"/>
              </a:ext>
            </a:extLst>
          </p:cNvPr>
          <p:cNvSpPr txBox="1"/>
          <p:nvPr/>
        </p:nvSpPr>
        <p:spPr>
          <a:xfrm>
            <a:off x="1219320" y="3429000"/>
            <a:ext cx="2460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.insert()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B08D52-0BEC-4608-99A1-EABE1F42421E}"/>
              </a:ext>
            </a:extLst>
          </p:cNvPr>
          <p:cNvSpPr txBox="1"/>
          <p:nvPr/>
        </p:nvSpPr>
        <p:spPr>
          <a:xfrm>
            <a:off x="1219320" y="4682090"/>
            <a:ext cx="2699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.extend()</a:t>
            </a:r>
          </a:p>
        </p:txBody>
      </p:sp>
    </p:spTree>
    <p:extLst>
      <p:ext uri="{BB962C8B-B14F-4D97-AF65-F5344CB8AC3E}">
        <p14:creationId xmlns:p14="http://schemas.microsoft.com/office/powerpoint/2010/main" val="263003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리스트 활용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172605" y="1246902"/>
            <a:ext cx="2787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.append()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E228B-F701-48F6-A9CC-065F53396CD9}"/>
              </a:ext>
            </a:extLst>
          </p:cNvPr>
          <p:cNvSpPr txBox="1"/>
          <p:nvPr/>
        </p:nvSpPr>
        <p:spPr>
          <a:xfrm>
            <a:off x="4362236" y="1339234"/>
            <a:ext cx="6984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리스트에 요소를 </a:t>
            </a:r>
            <a:r>
              <a:rPr lang="ko-KR" altLang="en-US" sz="3600" b="1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끝에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추가해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주는 메소드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1650063" y="2691894"/>
            <a:ext cx="3938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.append(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Data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3360A-56A6-4A04-AC30-01BE51B127C6}"/>
              </a:ext>
            </a:extLst>
          </p:cNvPr>
          <p:cNvSpPr txBox="1"/>
          <p:nvPr/>
        </p:nvSpPr>
        <p:spPr>
          <a:xfrm>
            <a:off x="2950502" y="3883750"/>
            <a:ext cx="5069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 ) </a:t>
            </a:r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ex_list.append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(“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추석 선물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”)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2F759-0C33-41E2-AE53-2FA2B9596C60}"/>
              </a:ext>
            </a:extLst>
          </p:cNvPr>
          <p:cNvSpPr txBox="1"/>
          <p:nvPr/>
        </p:nvSpPr>
        <p:spPr>
          <a:xfrm>
            <a:off x="2950502" y="4713190"/>
            <a:ext cx="4495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ex_list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[0,1,2,3,”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추석 선물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”]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4C3CED-9E0E-41D9-B411-7153E2F33BC2}"/>
              </a:ext>
            </a:extLst>
          </p:cNvPr>
          <p:cNvSpPr txBox="1"/>
          <p:nvPr/>
        </p:nvSpPr>
        <p:spPr>
          <a:xfrm>
            <a:off x="1650063" y="5611098"/>
            <a:ext cx="2782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+ [Data]</a:t>
            </a:r>
            <a:endParaRPr lang="en-US" altLang="ko-KR" sz="3600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7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리스트 활용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172605" y="1246902"/>
            <a:ext cx="2460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.insert()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E228B-F701-48F6-A9CC-065F53396CD9}"/>
              </a:ext>
            </a:extLst>
          </p:cNvPr>
          <p:cNvSpPr txBox="1"/>
          <p:nvPr/>
        </p:nvSpPr>
        <p:spPr>
          <a:xfrm>
            <a:off x="3956194" y="1339234"/>
            <a:ext cx="8127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리스트에 요소를 </a:t>
            </a:r>
            <a:r>
              <a:rPr lang="ko-KR" altLang="en-US" sz="3600" b="1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특정 위치에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추가해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주는 메소드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1650063" y="2691894"/>
            <a:ext cx="4515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.insert(</a:t>
            </a:r>
            <a:r>
              <a:rPr lang="en-US" altLang="ko-KR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idx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Data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3360A-56A6-4A04-AC30-01BE51B127C6}"/>
              </a:ext>
            </a:extLst>
          </p:cNvPr>
          <p:cNvSpPr txBox="1"/>
          <p:nvPr/>
        </p:nvSpPr>
        <p:spPr>
          <a:xfrm>
            <a:off x="2950502" y="3883750"/>
            <a:ext cx="5107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 ) </a:t>
            </a:r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ex_list.insert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(2,“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추석 선물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”)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2F759-0C33-41E2-AE53-2FA2B9596C60}"/>
              </a:ext>
            </a:extLst>
          </p:cNvPr>
          <p:cNvSpPr txBox="1"/>
          <p:nvPr/>
        </p:nvSpPr>
        <p:spPr>
          <a:xfrm>
            <a:off x="2950502" y="4713190"/>
            <a:ext cx="4930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ex_list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[0, 1, “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추석 선물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”, 2, 3]</a:t>
            </a:r>
          </a:p>
        </p:txBody>
      </p:sp>
    </p:spTree>
    <p:extLst>
      <p:ext uri="{BB962C8B-B14F-4D97-AF65-F5344CB8AC3E}">
        <p14:creationId xmlns:p14="http://schemas.microsoft.com/office/powerpoint/2010/main" val="67775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함수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172605" y="1246902"/>
            <a:ext cx="30198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float() </a:t>
            </a:r>
            <a:r>
              <a:rPr lang="ko-KR" altLang="en-US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함수</a:t>
            </a:r>
            <a:endParaRPr lang="en-US" altLang="ko-KR" sz="48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E228B-F701-48F6-A9CC-065F53396CD9}"/>
              </a:ext>
            </a:extLst>
          </p:cNvPr>
          <p:cNvSpPr txBox="1"/>
          <p:nvPr/>
        </p:nvSpPr>
        <p:spPr>
          <a:xfrm>
            <a:off x="4384008" y="1333596"/>
            <a:ext cx="6044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자료형을 </a:t>
            </a:r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float</a:t>
            </a:r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로 만들어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주는 함수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1346776" y="2828835"/>
            <a:ext cx="3796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변수명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float(Data)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3360A-56A6-4A04-AC30-01BE51B127C6}"/>
              </a:ext>
            </a:extLst>
          </p:cNvPr>
          <p:cNvSpPr txBox="1"/>
          <p:nvPr/>
        </p:nvSpPr>
        <p:spPr>
          <a:xfrm>
            <a:off x="1912410" y="3952221"/>
            <a:ext cx="3999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 ) </a:t>
            </a:r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ex_Value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float(3)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2F759-0C33-41E2-AE53-2FA2B9596C60}"/>
              </a:ext>
            </a:extLst>
          </p:cNvPr>
          <p:cNvSpPr txBox="1"/>
          <p:nvPr/>
        </p:nvSpPr>
        <p:spPr>
          <a:xfrm>
            <a:off x="2728178" y="4952496"/>
            <a:ext cx="2455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ex_Value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3.0</a:t>
            </a:r>
          </a:p>
        </p:txBody>
      </p:sp>
    </p:spTree>
    <p:extLst>
      <p:ext uri="{BB962C8B-B14F-4D97-AF65-F5344CB8AC3E}">
        <p14:creationId xmlns:p14="http://schemas.microsoft.com/office/powerpoint/2010/main" val="41243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리스트 활용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172605" y="1246902"/>
            <a:ext cx="2699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.extend()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E228B-F701-48F6-A9CC-065F53396CD9}"/>
              </a:ext>
            </a:extLst>
          </p:cNvPr>
          <p:cNvSpPr txBox="1"/>
          <p:nvPr/>
        </p:nvSpPr>
        <p:spPr>
          <a:xfrm>
            <a:off x="4362236" y="1339234"/>
            <a:ext cx="4985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리스트를 </a:t>
            </a:r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병합해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주는 메소드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1650063" y="2691894"/>
            <a:ext cx="4006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.extend(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3360A-56A6-4A04-AC30-01BE51B127C6}"/>
              </a:ext>
            </a:extLst>
          </p:cNvPr>
          <p:cNvSpPr txBox="1"/>
          <p:nvPr/>
        </p:nvSpPr>
        <p:spPr>
          <a:xfrm>
            <a:off x="2950502" y="3883750"/>
            <a:ext cx="4060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 ) </a:t>
            </a:r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a_list.extend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</a:t>
            </a:r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b_list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2F759-0C33-41E2-AE53-2FA2B9596C60}"/>
              </a:ext>
            </a:extLst>
          </p:cNvPr>
          <p:cNvSpPr txBox="1"/>
          <p:nvPr/>
        </p:nvSpPr>
        <p:spPr>
          <a:xfrm>
            <a:off x="3686077" y="4800276"/>
            <a:ext cx="2880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C = </a:t>
            </a:r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a_list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+ </a:t>
            </a:r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b_list</a:t>
            </a:r>
            <a:endParaRPr lang="en-US" altLang="ko-KR" sz="2800" dirty="0">
              <a:solidFill>
                <a:srgbClr val="00B0F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41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리스트 활용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219321" y="2175910"/>
            <a:ext cx="17668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.pop()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475529" y="975259"/>
            <a:ext cx="4432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2.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 요소 제거하기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  <a:endParaRPr lang="en-US" altLang="ko-KR" sz="3600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008A09-AC5B-47CF-934A-CC88A4255247}"/>
              </a:ext>
            </a:extLst>
          </p:cNvPr>
          <p:cNvSpPr txBox="1"/>
          <p:nvPr/>
        </p:nvSpPr>
        <p:spPr>
          <a:xfrm>
            <a:off x="1219320" y="3429000"/>
            <a:ext cx="28688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.remove()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B08D52-0BEC-4608-99A1-EABE1F42421E}"/>
              </a:ext>
            </a:extLst>
          </p:cNvPr>
          <p:cNvSpPr txBox="1"/>
          <p:nvPr/>
        </p:nvSpPr>
        <p:spPr>
          <a:xfrm>
            <a:off x="1219320" y="4682090"/>
            <a:ext cx="21437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.clear()</a:t>
            </a:r>
          </a:p>
        </p:txBody>
      </p:sp>
    </p:spTree>
    <p:extLst>
      <p:ext uri="{BB962C8B-B14F-4D97-AF65-F5344CB8AC3E}">
        <p14:creationId xmlns:p14="http://schemas.microsoft.com/office/powerpoint/2010/main" val="89374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리스트 활용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172605" y="1246902"/>
            <a:ext cx="17668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.pop()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E228B-F701-48F6-A9CC-065F53396CD9}"/>
              </a:ext>
            </a:extLst>
          </p:cNvPr>
          <p:cNvSpPr txBox="1"/>
          <p:nvPr/>
        </p:nvSpPr>
        <p:spPr>
          <a:xfrm>
            <a:off x="3384724" y="1449635"/>
            <a:ext cx="8122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리스트에 </a:t>
            </a:r>
            <a:r>
              <a:rPr lang="ko-KR" altLang="en-US" sz="3600" b="1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특정 위치의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요소를 </a:t>
            </a:r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제거해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주는 메소드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1650063" y="2691894"/>
            <a:ext cx="2911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.pop(</a:t>
            </a:r>
            <a:r>
              <a:rPr lang="en-US" altLang="ko-KR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idx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3360A-56A6-4A04-AC30-01BE51B127C6}"/>
              </a:ext>
            </a:extLst>
          </p:cNvPr>
          <p:cNvSpPr txBox="1"/>
          <p:nvPr/>
        </p:nvSpPr>
        <p:spPr>
          <a:xfrm>
            <a:off x="2950502" y="3883750"/>
            <a:ext cx="303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 ) </a:t>
            </a:r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ex_list.pop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43670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리스트 활용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172605" y="1246902"/>
            <a:ext cx="28688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.remove()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E228B-F701-48F6-A9CC-065F53396CD9}"/>
              </a:ext>
            </a:extLst>
          </p:cNvPr>
          <p:cNvSpPr txBox="1"/>
          <p:nvPr/>
        </p:nvSpPr>
        <p:spPr>
          <a:xfrm>
            <a:off x="4041467" y="1339234"/>
            <a:ext cx="6946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리스트에 </a:t>
            </a:r>
            <a:r>
              <a:rPr lang="ko-KR" altLang="en-US" sz="3600" b="1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특정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요소를 </a:t>
            </a:r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제거해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주는 메소드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1650063" y="2691894"/>
            <a:ext cx="4001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.remove(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Data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3360A-56A6-4A04-AC30-01BE51B127C6}"/>
              </a:ext>
            </a:extLst>
          </p:cNvPr>
          <p:cNvSpPr txBox="1"/>
          <p:nvPr/>
        </p:nvSpPr>
        <p:spPr>
          <a:xfrm>
            <a:off x="2950502" y="3883750"/>
            <a:ext cx="4491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 ) </a:t>
            </a:r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ex_list.remove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(“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기차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59928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리스트 활용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172605" y="1246902"/>
            <a:ext cx="21437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.clear()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E228B-F701-48F6-A9CC-065F53396CD9}"/>
              </a:ext>
            </a:extLst>
          </p:cNvPr>
          <p:cNvSpPr txBox="1"/>
          <p:nvPr/>
        </p:nvSpPr>
        <p:spPr>
          <a:xfrm>
            <a:off x="4041467" y="1339234"/>
            <a:ext cx="6939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리스트에 </a:t>
            </a:r>
            <a:r>
              <a:rPr lang="ko-KR" altLang="en-US" sz="3600" b="1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모든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요소를 </a:t>
            </a:r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제거해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주는 메소드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1650063" y="2691894"/>
            <a:ext cx="2619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.clear()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3360A-56A6-4A04-AC30-01BE51B127C6}"/>
              </a:ext>
            </a:extLst>
          </p:cNvPr>
          <p:cNvSpPr txBox="1"/>
          <p:nvPr/>
        </p:nvSpPr>
        <p:spPr>
          <a:xfrm>
            <a:off x="2950502" y="3883750"/>
            <a:ext cx="3047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 ) </a:t>
            </a:r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ex_list.clear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8876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리스트 활용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219321" y="2175910"/>
            <a:ext cx="2974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Data</a:t>
            </a:r>
            <a:r>
              <a:rPr lang="ko-KR" altLang="en-US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in</a:t>
            </a:r>
            <a:r>
              <a:rPr lang="ko-KR" altLang="en-US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475529" y="975259"/>
            <a:ext cx="4445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3.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 요소 활용하기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  <a:endParaRPr lang="en-US" altLang="ko-KR" sz="3600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008A09-AC5B-47CF-934A-CC88A4255247}"/>
              </a:ext>
            </a:extLst>
          </p:cNvPr>
          <p:cNvSpPr txBox="1"/>
          <p:nvPr/>
        </p:nvSpPr>
        <p:spPr>
          <a:xfrm>
            <a:off x="1219320" y="3334576"/>
            <a:ext cx="23286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len</a:t>
            </a:r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(list)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B08D52-0BEC-4608-99A1-EABE1F42421E}"/>
              </a:ext>
            </a:extLst>
          </p:cNvPr>
          <p:cNvSpPr txBox="1"/>
          <p:nvPr/>
        </p:nvSpPr>
        <p:spPr>
          <a:xfrm>
            <a:off x="1219320" y="4493242"/>
            <a:ext cx="44321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enumerate(list)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79E9FD-A862-43C8-BC86-D0144D625748}"/>
              </a:ext>
            </a:extLst>
          </p:cNvPr>
          <p:cNvSpPr txBox="1"/>
          <p:nvPr/>
        </p:nvSpPr>
        <p:spPr>
          <a:xfrm>
            <a:off x="1219320" y="5651908"/>
            <a:ext cx="3549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.count(Data)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81F65F-53F0-4337-8620-E881D127B3EE}"/>
              </a:ext>
            </a:extLst>
          </p:cNvPr>
          <p:cNvSpPr txBox="1"/>
          <p:nvPr/>
        </p:nvSpPr>
        <p:spPr>
          <a:xfrm>
            <a:off x="3996340" y="3488464"/>
            <a:ext cx="251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List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의 길이를 리턴</a:t>
            </a:r>
            <a:endParaRPr lang="en-US" altLang="ko-KR" sz="2800" dirty="0">
              <a:solidFill>
                <a:srgbClr val="00B0F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45F453-E326-4973-BEC3-1C092D0C402E}"/>
              </a:ext>
            </a:extLst>
          </p:cNvPr>
          <p:cNvSpPr txBox="1"/>
          <p:nvPr/>
        </p:nvSpPr>
        <p:spPr>
          <a:xfrm>
            <a:off x="6140521" y="4647130"/>
            <a:ext cx="2929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Idx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와 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value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를 리턴</a:t>
            </a:r>
            <a:endParaRPr lang="en-US" altLang="ko-KR" sz="2800" dirty="0">
              <a:solidFill>
                <a:srgbClr val="00B0F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114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7" grpId="0"/>
      <p:bldP spid="11" grpId="0"/>
      <p:bldP spid="13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함수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172605" y="1246902"/>
            <a:ext cx="2538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str() </a:t>
            </a:r>
            <a:r>
              <a:rPr lang="ko-KR" altLang="en-US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함수</a:t>
            </a:r>
            <a:endParaRPr lang="en-US" altLang="ko-KR" sz="48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E228B-F701-48F6-A9CC-065F53396CD9}"/>
              </a:ext>
            </a:extLst>
          </p:cNvPr>
          <p:cNvSpPr txBox="1"/>
          <p:nvPr/>
        </p:nvSpPr>
        <p:spPr>
          <a:xfrm>
            <a:off x="4384008" y="1333596"/>
            <a:ext cx="5683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자료형을 </a:t>
            </a:r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str</a:t>
            </a:r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로 만들어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주는 함수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1346776" y="2828835"/>
            <a:ext cx="343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변수명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str(Data)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3360A-56A6-4A04-AC30-01BE51B127C6}"/>
              </a:ext>
            </a:extLst>
          </p:cNvPr>
          <p:cNvSpPr txBox="1"/>
          <p:nvPr/>
        </p:nvSpPr>
        <p:spPr>
          <a:xfrm>
            <a:off x="1912410" y="3952221"/>
            <a:ext cx="3953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 ) </a:t>
            </a:r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ex_Value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str(3.4)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2F759-0C33-41E2-AE53-2FA2B9596C60}"/>
              </a:ext>
            </a:extLst>
          </p:cNvPr>
          <p:cNvSpPr txBox="1"/>
          <p:nvPr/>
        </p:nvSpPr>
        <p:spPr>
          <a:xfrm>
            <a:off x="2728178" y="4952496"/>
            <a:ext cx="2941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ex_Value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“3.4”</a:t>
            </a:r>
          </a:p>
        </p:txBody>
      </p:sp>
    </p:spTree>
    <p:extLst>
      <p:ext uri="{BB962C8B-B14F-4D97-AF65-F5344CB8AC3E}">
        <p14:creationId xmlns:p14="http://schemas.microsoft.com/office/powerpoint/2010/main" val="176493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반복문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634107" y="1235469"/>
            <a:ext cx="3139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range()</a:t>
            </a:r>
            <a:r>
              <a:rPr lang="ko-KR" altLang="en-US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함수</a:t>
            </a:r>
            <a:endParaRPr lang="en-US" altLang="ko-KR" sz="48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E228B-F701-48F6-A9CC-065F53396CD9}"/>
              </a:ext>
            </a:extLst>
          </p:cNvPr>
          <p:cNvSpPr txBox="1"/>
          <p:nvPr/>
        </p:nvSpPr>
        <p:spPr>
          <a:xfrm>
            <a:off x="5205147" y="1327801"/>
            <a:ext cx="549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일정 범위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의 숫자를 생성하는 함수</a:t>
            </a:r>
            <a:endParaRPr lang="en-US" altLang="ko-KR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AAA681-D033-4FE3-92FB-C718CB9A4E85}"/>
              </a:ext>
            </a:extLst>
          </p:cNvPr>
          <p:cNvSpPr txBox="1"/>
          <p:nvPr/>
        </p:nvSpPr>
        <p:spPr>
          <a:xfrm>
            <a:off x="1024692" y="2696557"/>
            <a:ext cx="37096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1. range(</a:t>
            </a:r>
            <a:r>
              <a:rPr lang="ko-KR" altLang="en-US" sz="4400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종료값</a:t>
            </a:r>
            <a:r>
              <a:rPr lang="en-US" altLang="ko-KR" sz="44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7E237C-A3F5-40B0-8B69-607DF90A727B}"/>
              </a:ext>
            </a:extLst>
          </p:cNvPr>
          <p:cNvSpPr txBox="1"/>
          <p:nvPr/>
        </p:nvSpPr>
        <p:spPr>
          <a:xfrm>
            <a:off x="7808705" y="2788889"/>
            <a:ext cx="3611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range(4) -&gt; 0,1,2,3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281908-0851-4A8E-9C61-42A2422739A1}"/>
              </a:ext>
            </a:extLst>
          </p:cNvPr>
          <p:cNvSpPr txBox="1"/>
          <p:nvPr/>
        </p:nvSpPr>
        <p:spPr>
          <a:xfrm>
            <a:off x="1024692" y="3800606"/>
            <a:ext cx="54584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2. range(</a:t>
            </a:r>
            <a:r>
              <a:rPr lang="ko-KR" altLang="en-US" sz="4400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시작값</a:t>
            </a:r>
            <a:r>
              <a:rPr lang="en-US" altLang="ko-KR" sz="44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</a:t>
            </a:r>
            <a:r>
              <a:rPr lang="ko-KR" altLang="en-US" sz="44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ko-KR" altLang="en-US" sz="4400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종료값</a:t>
            </a:r>
            <a:r>
              <a:rPr lang="en-US" altLang="ko-KR" sz="44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7453C0-3D32-4BEA-BA07-5F038245C379}"/>
              </a:ext>
            </a:extLst>
          </p:cNvPr>
          <p:cNvSpPr txBox="1"/>
          <p:nvPr/>
        </p:nvSpPr>
        <p:spPr>
          <a:xfrm>
            <a:off x="7742981" y="3800606"/>
            <a:ext cx="3743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range(2,5) -&gt; 2,3,4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05DADE-AEB6-47D9-A066-51FB78D3CAED}"/>
              </a:ext>
            </a:extLst>
          </p:cNvPr>
          <p:cNvSpPr txBox="1"/>
          <p:nvPr/>
        </p:nvSpPr>
        <p:spPr>
          <a:xfrm>
            <a:off x="1024692" y="4836313"/>
            <a:ext cx="70454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3. range(</a:t>
            </a:r>
            <a:r>
              <a:rPr lang="ko-KR" altLang="en-US" sz="4400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시작값</a:t>
            </a:r>
            <a:r>
              <a:rPr lang="en-US" altLang="ko-KR" sz="44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</a:t>
            </a:r>
            <a:r>
              <a:rPr lang="ko-KR" altLang="en-US" sz="44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ko-KR" altLang="en-US" sz="4400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종료값</a:t>
            </a:r>
            <a:r>
              <a:rPr lang="en-US" altLang="ko-KR" sz="44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</a:t>
            </a:r>
            <a:r>
              <a:rPr lang="ko-KR" altLang="en-US" sz="4400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증감값</a:t>
            </a:r>
            <a:r>
              <a:rPr lang="en-US" altLang="ko-KR" sz="44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5698F4-9B53-46D3-8EDE-CDF4271D7E2A}"/>
              </a:ext>
            </a:extLst>
          </p:cNvPr>
          <p:cNvSpPr txBox="1"/>
          <p:nvPr/>
        </p:nvSpPr>
        <p:spPr>
          <a:xfrm>
            <a:off x="2203864" y="5631855"/>
            <a:ext cx="355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range(1,6,2) -&gt; 1,3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11DAFE-B452-4B6D-BC5B-4027082E80A2}"/>
              </a:ext>
            </a:extLst>
          </p:cNvPr>
          <p:cNvSpPr txBox="1"/>
          <p:nvPr/>
        </p:nvSpPr>
        <p:spPr>
          <a:xfrm>
            <a:off x="6819406" y="5631855"/>
            <a:ext cx="3913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range(7,2,-3) -&gt; 7,4</a:t>
            </a:r>
          </a:p>
        </p:txBody>
      </p:sp>
    </p:spTree>
    <p:extLst>
      <p:ext uri="{BB962C8B-B14F-4D97-AF65-F5344CB8AC3E}">
        <p14:creationId xmlns:p14="http://schemas.microsoft.com/office/powerpoint/2010/main" val="51540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3" grpId="0"/>
      <p:bldP spid="17" grpId="0"/>
      <p:bldP spid="18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반복문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093255" y="2344345"/>
            <a:ext cx="1381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for</a:t>
            </a:r>
            <a:r>
              <a:rPr lang="ko-KR" altLang="en-US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</a:t>
            </a:r>
            <a:endParaRPr lang="en-US" altLang="ko-KR" sz="48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3C573B-066B-4F49-8F9D-D590D56440AB}"/>
              </a:ext>
            </a:extLst>
          </p:cNvPr>
          <p:cNvSpPr txBox="1"/>
          <p:nvPr/>
        </p:nvSpPr>
        <p:spPr>
          <a:xfrm>
            <a:off x="1093255" y="4293243"/>
            <a:ext cx="1904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while</a:t>
            </a:r>
            <a:r>
              <a:rPr lang="ko-KR" altLang="en-US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</a:t>
            </a:r>
            <a:endParaRPr lang="en-US" altLang="ko-KR" sz="48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E228B-F701-48F6-A9CC-065F53396CD9}"/>
              </a:ext>
            </a:extLst>
          </p:cNvPr>
          <p:cNvSpPr txBox="1"/>
          <p:nvPr/>
        </p:nvSpPr>
        <p:spPr>
          <a:xfrm>
            <a:off x="664622" y="1025274"/>
            <a:ext cx="8509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특정 코드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를 </a:t>
            </a:r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반복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해서 사용하고 싶을 때 사용하는 문법</a:t>
            </a:r>
            <a:endParaRPr lang="en-US" altLang="ko-KR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277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반복문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435399" y="1246902"/>
            <a:ext cx="1381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for</a:t>
            </a:r>
            <a:r>
              <a:rPr lang="ko-KR" altLang="en-US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</a:t>
            </a:r>
            <a:endParaRPr lang="en-US" altLang="ko-KR" sz="48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E228B-F701-48F6-A9CC-065F53396CD9}"/>
              </a:ext>
            </a:extLst>
          </p:cNvPr>
          <p:cNvSpPr txBox="1"/>
          <p:nvPr/>
        </p:nvSpPr>
        <p:spPr>
          <a:xfrm>
            <a:off x="4006536" y="1339236"/>
            <a:ext cx="7412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특정 코드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를 </a:t>
            </a:r>
            <a:r>
              <a:rPr lang="ko-KR" altLang="en-US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특정 횟수 반복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하고 싶을 때 사용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1346776" y="2828835"/>
            <a:ext cx="38390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for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변수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in </a:t>
            </a:r>
            <a:r>
              <a:rPr lang="en-US" altLang="ko-KR" sz="36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range()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</a:t>
            </a:r>
            <a:b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문장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 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E97231-CA2C-4819-919F-3EDB2C8BC429}"/>
              </a:ext>
            </a:extLst>
          </p:cNvPr>
          <p:cNvCxnSpPr>
            <a:cxnSpLocks/>
          </p:cNvCxnSpPr>
          <p:nvPr/>
        </p:nvCxnSpPr>
        <p:spPr>
          <a:xfrm flipV="1">
            <a:off x="1435399" y="3876960"/>
            <a:ext cx="873987" cy="1"/>
          </a:xfrm>
          <a:prstGeom prst="line">
            <a:avLst/>
          </a:prstGeom>
          <a:ln w="1270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6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반복문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435399" y="1246902"/>
            <a:ext cx="1381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for</a:t>
            </a:r>
            <a:r>
              <a:rPr lang="ko-KR" altLang="en-US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</a:t>
            </a:r>
            <a:endParaRPr lang="en-US" altLang="ko-KR" sz="48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E228B-F701-48F6-A9CC-065F53396CD9}"/>
              </a:ext>
            </a:extLst>
          </p:cNvPr>
          <p:cNvSpPr txBox="1"/>
          <p:nvPr/>
        </p:nvSpPr>
        <p:spPr>
          <a:xfrm>
            <a:off x="4006536" y="1339236"/>
            <a:ext cx="7412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특정 코드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를 </a:t>
            </a:r>
            <a:r>
              <a:rPr lang="ko-KR" altLang="en-US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특정 횟수 반복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하고 싶을 때 사용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1346776" y="2828835"/>
            <a:ext cx="38390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for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변수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in </a:t>
            </a:r>
            <a:r>
              <a:rPr lang="en-US" altLang="ko-KR" sz="36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range()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</a:t>
            </a:r>
            <a:b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문장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 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E97231-CA2C-4819-919F-3EDB2C8BC429}"/>
              </a:ext>
            </a:extLst>
          </p:cNvPr>
          <p:cNvCxnSpPr>
            <a:cxnSpLocks/>
          </p:cNvCxnSpPr>
          <p:nvPr/>
        </p:nvCxnSpPr>
        <p:spPr>
          <a:xfrm flipV="1">
            <a:off x="1435399" y="3876960"/>
            <a:ext cx="873987" cy="1"/>
          </a:xfrm>
          <a:prstGeom prst="line">
            <a:avLst/>
          </a:prstGeom>
          <a:ln w="1270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390133E-C9FF-43DE-A16F-2E7A4D480DCD}"/>
              </a:ext>
            </a:extLst>
          </p:cNvPr>
          <p:cNvSpPr txBox="1"/>
          <p:nvPr/>
        </p:nvSpPr>
        <p:spPr>
          <a:xfrm>
            <a:off x="6685279" y="2828835"/>
            <a:ext cx="49030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for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(</a:t>
            </a:r>
            <a:r>
              <a:rPr lang="ko-KR" altLang="en-US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초기식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;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조건식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; </a:t>
            </a:r>
            <a:r>
              <a:rPr lang="ko-KR" altLang="en-US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증감식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{</a:t>
            </a: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문장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;</a:t>
            </a: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58361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반복문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719892" y="836747"/>
            <a:ext cx="1357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for</a:t>
            </a:r>
            <a:r>
              <a:rPr lang="ko-KR" altLang="en-US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</a:t>
            </a:r>
            <a:endParaRPr lang="en-US" altLang="ko-KR" sz="48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AAA681-D033-4FE3-92FB-C718CB9A4E85}"/>
              </a:ext>
            </a:extLst>
          </p:cNvPr>
          <p:cNvSpPr txBox="1"/>
          <p:nvPr/>
        </p:nvSpPr>
        <p:spPr>
          <a:xfrm>
            <a:off x="1617145" y="2092301"/>
            <a:ext cx="63175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1. for </a:t>
            </a:r>
            <a:r>
              <a:rPr lang="ko-KR" altLang="en-US" sz="4400" dirty="0">
                <a:solidFill>
                  <a:srgbClr val="7030A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변수</a:t>
            </a:r>
            <a:r>
              <a:rPr lang="ko-KR" altLang="en-US" sz="44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44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in range(</a:t>
            </a:r>
            <a:r>
              <a:rPr lang="ko-KR" altLang="en-US" sz="4400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종료값</a:t>
            </a:r>
            <a:r>
              <a:rPr lang="en-US" altLang="ko-KR" sz="44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281908-0851-4A8E-9C61-42A2422739A1}"/>
              </a:ext>
            </a:extLst>
          </p:cNvPr>
          <p:cNvSpPr txBox="1"/>
          <p:nvPr/>
        </p:nvSpPr>
        <p:spPr>
          <a:xfrm>
            <a:off x="1617145" y="3277240"/>
            <a:ext cx="7420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2. for </a:t>
            </a:r>
            <a:r>
              <a:rPr lang="ko-KR" altLang="en-US" sz="4400" dirty="0">
                <a:solidFill>
                  <a:srgbClr val="7030A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변수 </a:t>
            </a:r>
            <a:r>
              <a:rPr lang="en-US" altLang="ko-KR" sz="44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range(</a:t>
            </a:r>
            <a:r>
              <a:rPr lang="ko-KR" altLang="en-US" sz="4400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시작값</a:t>
            </a:r>
            <a:r>
              <a:rPr lang="en-US" altLang="ko-KR" sz="44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</a:t>
            </a:r>
            <a:r>
              <a:rPr lang="ko-KR" altLang="en-US" sz="44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ko-KR" altLang="en-US" sz="4400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종료값</a:t>
            </a:r>
            <a:r>
              <a:rPr lang="en-US" altLang="ko-KR" sz="44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05DADE-AEB6-47D9-A066-51FB78D3CAED}"/>
              </a:ext>
            </a:extLst>
          </p:cNvPr>
          <p:cNvSpPr txBox="1"/>
          <p:nvPr/>
        </p:nvSpPr>
        <p:spPr>
          <a:xfrm>
            <a:off x="1617145" y="4462179"/>
            <a:ext cx="89577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3. for </a:t>
            </a:r>
            <a:r>
              <a:rPr lang="ko-KR" altLang="en-US" sz="4400" dirty="0">
                <a:solidFill>
                  <a:srgbClr val="7030A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변수 </a:t>
            </a:r>
            <a:r>
              <a:rPr lang="en-US" altLang="ko-KR" sz="44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range(</a:t>
            </a:r>
            <a:r>
              <a:rPr lang="ko-KR" altLang="en-US" sz="4400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시작값</a:t>
            </a:r>
            <a:r>
              <a:rPr lang="en-US" altLang="ko-KR" sz="44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</a:t>
            </a:r>
            <a:r>
              <a:rPr lang="ko-KR" altLang="en-US" sz="44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ko-KR" altLang="en-US" sz="4400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종료값</a:t>
            </a:r>
            <a:r>
              <a:rPr lang="en-US" altLang="ko-KR" sz="44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</a:t>
            </a:r>
            <a:r>
              <a:rPr lang="ko-KR" altLang="en-US" sz="4400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증감값</a:t>
            </a:r>
            <a:r>
              <a:rPr lang="en-US" altLang="ko-KR" sz="44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59184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1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1325</Words>
  <Application>Microsoft Office PowerPoint</Application>
  <PresentationFormat>와이드스크린</PresentationFormat>
  <Paragraphs>298</Paragraphs>
  <Slides>35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교보 손글씨 2019</vt:lpstr>
      <vt:lpstr>나눔손글씨 펜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병민</dc:creator>
  <cp:lastModifiedBy>강 병민</cp:lastModifiedBy>
  <cp:revision>1</cp:revision>
  <dcterms:created xsi:type="dcterms:W3CDTF">2022-01-10T10:18:27Z</dcterms:created>
  <dcterms:modified xsi:type="dcterms:W3CDTF">2022-01-10T11:13:54Z</dcterms:modified>
</cp:coreProperties>
</file>