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6" r:id="rId3"/>
    <p:sldId id="310" r:id="rId4"/>
    <p:sldId id="358" r:id="rId5"/>
    <p:sldId id="377" r:id="rId6"/>
    <p:sldId id="378" r:id="rId7"/>
    <p:sldId id="359" r:id="rId8"/>
    <p:sldId id="372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9" r:id="rId22"/>
    <p:sldId id="3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0A099-4381-4468-96F9-E9B82FD05A3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4635C-9876-4A52-BF6C-4D081A41B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0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9643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03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84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41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7355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81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59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061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1278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1859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768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5664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332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996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9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374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67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23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40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0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34E37-3131-4E8E-9D56-F5447337F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42C2C-924B-4909-B529-B5F6AF817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D5C12-6353-4C7C-870C-6949F7A3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9CA15-C0AA-4C1D-8896-0D6B54E2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5A289-4C07-4FF1-9A62-BBCD5175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1585B-EFDA-47A2-902A-A624921C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B0981-52BC-45C8-BE65-A8750A1DD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A7917-BE22-4767-8ADB-91353AE8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447C7-08D2-4712-BA81-94E28A8E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74D0F-0B3A-4ED2-8743-BD0283B9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7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8C9F5-05ED-440B-9867-7F94D6445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C24060-30DE-483D-A468-0ED9A5EAF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9D8B0-1874-4514-A60C-A2EA07AC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05040-492B-4C26-BC1B-FBD28598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D8ADD-24FA-4DB8-983D-D5C92DD4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3D1-F8A9-4472-A5FB-D0D7EE31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33B20-ACB2-4598-8B5E-78C79812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BF7AB-A71B-48F9-A81C-49870281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2998D-66F6-41BF-A8BA-3F1C2615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CEC8C-6C95-43BD-BA26-637DD827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1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2E2F9-9057-4AF7-BC4F-CBAEE3F1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3A46A-9D68-4950-9A8F-AB00EDF4A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2FBF5-605F-43E7-BA10-3188FE24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E362B-96AF-4E40-B1F0-ED89BDC9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86D99-2942-4A7F-BFB7-080EAA53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0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5A046-AC0F-4851-B584-B7D3F312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5C13B-5517-45BC-9C62-FD4C3C7E2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104AF-CFA3-46D7-9978-112FD602F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9D405-748D-4698-A65F-53AF42CC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9613C-1C6C-4F47-AB24-E27554B5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1737C-53D0-4DF8-8B51-143C8699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7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C1C56-C0E1-4D23-951A-83A9372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96032-0CFA-4AEF-A6C9-69E3465D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B0D46-8A15-4E42-A9F6-0A24263C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AAFA55-F67F-4B5C-B0A8-02DE85C46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7ECDF5-418C-4B41-B075-EA5EBC936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6A1B11-D2D5-4681-88AC-E8035C8C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BFDBC8-E94B-490C-938F-FE61241C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4096A3-E1B9-4475-ABEF-1F63602E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8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93FB-F37A-4C19-9729-8283DD17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05EFB-A6AD-46B4-9FFF-DAB86EE9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F6657-27FA-43D5-8189-DD76C270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B72FA-B191-4DBF-AAC4-C191FF4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6B7E4B-47D7-4B22-82BB-4D73232D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AD6E94-B44D-4CAE-AB2C-F4A9C275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D754C1-D804-40D6-A50D-7DDBFFD5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3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0A497-FAE0-48B5-AF4E-F6E55C54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71C25-3250-442C-B821-798B9866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AD1BD2-82DE-4336-9B30-1D49D256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12971-AD9A-44FC-A943-EB3A8C68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9743A-BA9A-4D69-A852-DAB49658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DA69A-E409-4FD5-8EB9-84F751CD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6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2664-884F-4CB1-841E-1F80A679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06B4D-672F-4F5A-A198-4217B521A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6B75CD-E611-4FE6-867E-2BE488AB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369F8-95EB-4BF8-90C8-7D87C92A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69CC0-436A-45BA-93EC-06CDDE34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58CAF-3B26-42C7-BC07-4542D5EA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B0DF6-E7C1-4DF7-9C79-91D174A3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BA9C1-DFB0-4D27-A6CB-46F5741E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EA132-EED7-49D8-852B-83C8D5DA7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EC35-9E89-4E22-ACCD-0A83759AAEB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15201-B833-422F-8ADD-75CACA4AD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C254A-70BF-4988-964E-A2D2E5B51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4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836A5-A933-4F2F-A22C-819FDACB1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3A8F53-1CFD-4BD2-86F2-D98328D9C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3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900462" y="1043578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~]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238983" y="1952221"/>
            <a:ext cx="547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[33, 12.4, ‘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고라니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 ~]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6BE77-50FD-4E16-A8D7-D69BE8487FA6}"/>
              </a:ext>
            </a:extLst>
          </p:cNvPr>
          <p:cNvSpPr txBox="1"/>
          <p:nvPr/>
        </p:nvSpPr>
        <p:spPr>
          <a:xfrm>
            <a:off x="900462" y="2959464"/>
            <a:ext cx="663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끝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9067F-2533-4EEC-B638-B6F4D2AE2558}"/>
              </a:ext>
            </a:extLst>
          </p:cNvPr>
          <p:cNvSpPr txBox="1"/>
          <p:nvPr/>
        </p:nvSpPr>
        <p:spPr>
          <a:xfrm>
            <a:off x="2238983" y="3965040"/>
            <a:ext cx="449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list(range(4))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39590-961C-4B72-AC45-619AC38C637A}"/>
              </a:ext>
            </a:extLst>
          </p:cNvPr>
          <p:cNvSpPr txBox="1"/>
          <p:nvPr/>
        </p:nvSpPr>
        <p:spPr>
          <a:xfrm>
            <a:off x="1309702" y="5317085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# 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과일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5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개의 이름이 담긴 리스트 만들고 출력하기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9105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 = [Data, Data, Data, Data, Data]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356014" y="4023248"/>
            <a:ext cx="2134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print(list[1])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57480-88AC-470C-883A-9E9720B2FC5F}"/>
              </a:ext>
            </a:extLst>
          </p:cNvPr>
          <p:cNvSpPr txBox="1"/>
          <p:nvPr/>
        </p:nvSpPr>
        <p:spPr>
          <a:xfrm>
            <a:off x="3298965" y="2095078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0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5E437-969C-4126-94A5-1F32325A7743}"/>
              </a:ext>
            </a:extLst>
          </p:cNvPr>
          <p:cNvSpPr txBox="1"/>
          <p:nvPr/>
        </p:nvSpPr>
        <p:spPr>
          <a:xfrm>
            <a:off x="4768536" y="2077899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03BC3-7DF4-42CE-9F72-1CAA5AE18ED2}"/>
              </a:ext>
            </a:extLst>
          </p:cNvPr>
          <p:cNvSpPr txBox="1"/>
          <p:nvPr/>
        </p:nvSpPr>
        <p:spPr>
          <a:xfrm>
            <a:off x="6238107" y="2124766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0996B-A24A-47E2-8A60-5AB82D229008}"/>
              </a:ext>
            </a:extLst>
          </p:cNvPr>
          <p:cNvSpPr txBox="1"/>
          <p:nvPr/>
        </p:nvSpPr>
        <p:spPr>
          <a:xfrm>
            <a:off x="7707678" y="2095077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7C9F8-B73C-46D5-AF41-2E1DBDB13812}"/>
              </a:ext>
            </a:extLst>
          </p:cNvPr>
          <p:cNvSpPr txBox="1"/>
          <p:nvPr/>
        </p:nvSpPr>
        <p:spPr>
          <a:xfrm>
            <a:off x="9177249" y="2077898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4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0C8C1B-96EF-40DC-9438-459F1F2B7656}"/>
              </a:ext>
            </a:extLst>
          </p:cNvPr>
          <p:cNvSpPr txBox="1"/>
          <p:nvPr/>
        </p:nvSpPr>
        <p:spPr>
          <a:xfrm>
            <a:off x="1703488" y="3059163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인덱스 번호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29C5E-37E0-4595-960D-EC67D2B07671}"/>
              </a:ext>
            </a:extLst>
          </p:cNvPr>
          <p:cNvSpPr txBox="1"/>
          <p:nvPr/>
        </p:nvSpPr>
        <p:spPr>
          <a:xfrm>
            <a:off x="5481974" y="3059163"/>
            <a:ext cx="512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해당 인덱스의 요소에 접근 가능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50D4D8-5C34-4DD7-8706-A6FFB06D551C}"/>
              </a:ext>
            </a:extLst>
          </p:cNvPr>
          <p:cNvSpPr txBox="1"/>
          <p:nvPr/>
        </p:nvSpPr>
        <p:spPr>
          <a:xfrm>
            <a:off x="2356013" y="4686758"/>
            <a:ext cx="255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print(list[0:3])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082D9-BFB0-4E86-804D-329803B9069A}"/>
              </a:ext>
            </a:extLst>
          </p:cNvPr>
          <p:cNvSpPr txBox="1"/>
          <p:nvPr/>
        </p:nvSpPr>
        <p:spPr>
          <a:xfrm>
            <a:off x="2356013" y="5350268"/>
            <a:ext cx="2244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print(list[1:])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49C78-8383-41AC-BAB9-FDCDF81F1DED}"/>
              </a:ext>
            </a:extLst>
          </p:cNvPr>
          <p:cNvSpPr txBox="1"/>
          <p:nvPr/>
        </p:nvSpPr>
        <p:spPr>
          <a:xfrm>
            <a:off x="2356013" y="6013778"/>
            <a:ext cx="317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print(list[-2 : -4])</a:t>
            </a:r>
          </a:p>
        </p:txBody>
      </p:sp>
    </p:spTree>
    <p:extLst>
      <p:ext uri="{BB962C8B-B14F-4D97-AF65-F5344CB8AC3E}">
        <p14:creationId xmlns:p14="http://schemas.microsoft.com/office/powerpoint/2010/main" val="38911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219321" y="2175910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.append()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475529" y="975259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추가하기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08A09-AC5B-47CF-934A-CC88A4255247}"/>
              </a:ext>
            </a:extLst>
          </p:cNvPr>
          <p:cNvSpPr txBox="1"/>
          <p:nvPr/>
        </p:nvSpPr>
        <p:spPr>
          <a:xfrm>
            <a:off x="1219320" y="3429000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.insert()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8D52-0BEC-4608-99A1-EABE1F42421E}"/>
              </a:ext>
            </a:extLst>
          </p:cNvPr>
          <p:cNvSpPr txBox="1"/>
          <p:nvPr/>
        </p:nvSpPr>
        <p:spPr>
          <a:xfrm>
            <a:off x="1219320" y="4682090"/>
            <a:ext cx="2699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.extend()</a:t>
            </a:r>
          </a:p>
        </p:txBody>
      </p:sp>
    </p:spTree>
    <p:extLst>
      <p:ext uri="{BB962C8B-B14F-4D97-AF65-F5344CB8AC3E}">
        <p14:creationId xmlns:p14="http://schemas.microsoft.com/office/powerpoint/2010/main" val="26300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.append()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62236" y="1339234"/>
            <a:ext cx="698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요소를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끝에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추가해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393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.append(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506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ex_list.append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950502" y="4713190"/>
            <a:ext cx="4495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[0,1,2,3,”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C3CED-9E0E-41D9-B411-7153E2F33BC2}"/>
              </a:ext>
            </a:extLst>
          </p:cNvPr>
          <p:cNvSpPr txBox="1"/>
          <p:nvPr/>
        </p:nvSpPr>
        <p:spPr>
          <a:xfrm>
            <a:off x="1650063" y="5611098"/>
            <a:ext cx="2782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+ [Data]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.insert()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956194" y="1339234"/>
            <a:ext cx="812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요소를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위치에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추가해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451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.insert(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idx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Data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510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ex_list.insert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(2,“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950502" y="4713190"/>
            <a:ext cx="493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[0, 1, 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”, 2, 3]</a:t>
            </a:r>
          </a:p>
        </p:txBody>
      </p:sp>
    </p:spTree>
    <p:extLst>
      <p:ext uri="{BB962C8B-B14F-4D97-AF65-F5344CB8AC3E}">
        <p14:creationId xmlns:p14="http://schemas.microsoft.com/office/powerpoint/2010/main" val="67775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699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.extend()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62236" y="1339234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병합해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400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.extend(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406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a_list.extend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b_list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3686077" y="4800276"/>
            <a:ext cx="288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 =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a_list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b_list</a:t>
            </a:r>
            <a:endParaRPr lang="en-US" altLang="ko-KR" sz="2800" dirty="0">
              <a:solidFill>
                <a:srgbClr val="00B0F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4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219321" y="2175910"/>
            <a:ext cx="1766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.pop()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475529" y="975259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제거하기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08A09-AC5B-47CF-934A-CC88A4255247}"/>
              </a:ext>
            </a:extLst>
          </p:cNvPr>
          <p:cNvSpPr txBox="1"/>
          <p:nvPr/>
        </p:nvSpPr>
        <p:spPr>
          <a:xfrm>
            <a:off x="1219320" y="3429000"/>
            <a:ext cx="2868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.remove()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8D52-0BEC-4608-99A1-EABE1F42421E}"/>
              </a:ext>
            </a:extLst>
          </p:cNvPr>
          <p:cNvSpPr txBox="1"/>
          <p:nvPr/>
        </p:nvSpPr>
        <p:spPr>
          <a:xfrm>
            <a:off x="1219320" y="4682090"/>
            <a:ext cx="214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.clear()</a:t>
            </a:r>
          </a:p>
        </p:txBody>
      </p:sp>
    </p:spTree>
    <p:extLst>
      <p:ext uri="{BB962C8B-B14F-4D97-AF65-F5344CB8AC3E}">
        <p14:creationId xmlns:p14="http://schemas.microsoft.com/office/powerpoint/2010/main" val="8937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1766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.pop()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384724" y="1449635"/>
            <a:ext cx="81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위치의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요소를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제거해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.pop(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idx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303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ex_list.pop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43670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868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.remove()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41467" y="1339234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요소를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제거해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400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.remove(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449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ex_list.remove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기차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59928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14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.clear()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41467" y="1339234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모든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요소를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제거해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261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.clear()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304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ex_list.clear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87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475B9-3E9E-4B85-BFAE-19519E6A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D482E-4B96-44BA-A010-1F6061E8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69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219321" y="2175910"/>
            <a:ext cx="2974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475529" y="975259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활용하기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08A09-AC5B-47CF-934A-CC88A4255247}"/>
              </a:ext>
            </a:extLst>
          </p:cNvPr>
          <p:cNvSpPr txBox="1"/>
          <p:nvPr/>
        </p:nvSpPr>
        <p:spPr>
          <a:xfrm>
            <a:off x="1219320" y="3334576"/>
            <a:ext cx="232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len</a:t>
            </a:r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(list)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8D52-0BEC-4608-99A1-EABE1F42421E}"/>
              </a:ext>
            </a:extLst>
          </p:cNvPr>
          <p:cNvSpPr txBox="1"/>
          <p:nvPr/>
        </p:nvSpPr>
        <p:spPr>
          <a:xfrm>
            <a:off x="1219320" y="4493242"/>
            <a:ext cx="4432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enumerate(list)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9E9FD-A862-43C8-BC86-D0144D625748}"/>
              </a:ext>
            </a:extLst>
          </p:cNvPr>
          <p:cNvSpPr txBox="1"/>
          <p:nvPr/>
        </p:nvSpPr>
        <p:spPr>
          <a:xfrm>
            <a:off x="1219320" y="5651908"/>
            <a:ext cx="3549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.count(Data)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1F65F-53F0-4337-8620-E881D127B3EE}"/>
              </a:ext>
            </a:extLst>
          </p:cNvPr>
          <p:cNvSpPr txBox="1"/>
          <p:nvPr/>
        </p:nvSpPr>
        <p:spPr>
          <a:xfrm>
            <a:off x="3996340" y="3488464"/>
            <a:ext cx="251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길이를 리턴</a:t>
            </a:r>
            <a:endParaRPr lang="en-US" altLang="ko-KR" sz="2800" dirty="0">
              <a:solidFill>
                <a:srgbClr val="00B0F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5F453-E326-4973-BEC3-1C092D0C402E}"/>
              </a:ext>
            </a:extLst>
          </p:cNvPr>
          <p:cNvSpPr txBox="1"/>
          <p:nvPr/>
        </p:nvSpPr>
        <p:spPr>
          <a:xfrm>
            <a:off x="6140521" y="4647130"/>
            <a:ext cx="2929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Idx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와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value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리턴</a:t>
            </a:r>
            <a:endParaRPr lang="en-US" altLang="ko-KR" sz="2800" dirty="0">
              <a:solidFill>
                <a:srgbClr val="00B0F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14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1" grpId="0"/>
      <p:bldP spid="13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926025" y="1022381"/>
            <a:ext cx="996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 = [-12, 3, -9, 5, 8, -2 , 0, -8, 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259645" y="3429000"/>
            <a:ext cx="972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Data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네 번째 요소에 데이터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100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을 추가하는 코드 작성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49914-3A6E-4782-AD96-985AD47B3372}"/>
              </a:ext>
            </a:extLst>
          </p:cNvPr>
          <p:cNvSpPr txBox="1"/>
          <p:nvPr/>
        </p:nvSpPr>
        <p:spPr>
          <a:xfrm>
            <a:off x="1259645" y="4589980"/>
            <a:ext cx="8981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Data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에서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-12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값을 가진 요소를 삭제하는 코드 작성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B353D-DEB0-4738-BE45-CBC7C7AA4579}"/>
              </a:ext>
            </a:extLst>
          </p:cNvPr>
          <p:cNvSpPr txBox="1"/>
          <p:nvPr/>
        </p:nvSpPr>
        <p:spPr>
          <a:xfrm>
            <a:off x="1259645" y="5542628"/>
            <a:ext cx="773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For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문을 이용해 평균을 구하는 프로그램 작성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7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37127" y="2319086"/>
            <a:ext cx="2356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.append()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681012" y="1509515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</a:t>
            </a:r>
            <a:r>
              <a:rPr lang="ko-KR" altLang="en-US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추가하기 </a:t>
            </a:r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28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08A09-AC5B-47CF-934A-CC88A4255247}"/>
              </a:ext>
            </a:extLst>
          </p:cNvPr>
          <p:cNvSpPr txBox="1"/>
          <p:nvPr/>
        </p:nvSpPr>
        <p:spPr>
          <a:xfrm>
            <a:off x="1137126" y="3572176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.insert()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8D52-0BEC-4608-99A1-EABE1F42421E}"/>
              </a:ext>
            </a:extLst>
          </p:cNvPr>
          <p:cNvSpPr txBox="1"/>
          <p:nvPr/>
        </p:nvSpPr>
        <p:spPr>
          <a:xfrm>
            <a:off x="1137126" y="4825266"/>
            <a:ext cx="2282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.extend()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C3161-267F-49DC-93CF-A0FD7E894B69}"/>
              </a:ext>
            </a:extLst>
          </p:cNvPr>
          <p:cNvSpPr txBox="1"/>
          <p:nvPr/>
        </p:nvSpPr>
        <p:spPr>
          <a:xfrm>
            <a:off x="5311021" y="2190604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.pop()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A6982-1540-454C-9A1A-65A3AC6EC355}"/>
              </a:ext>
            </a:extLst>
          </p:cNvPr>
          <p:cNvSpPr txBox="1"/>
          <p:nvPr/>
        </p:nvSpPr>
        <p:spPr>
          <a:xfrm>
            <a:off x="4442504" y="1472378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</a:t>
            </a:r>
            <a:r>
              <a:rPr lang="ko-KR" altLang="en-US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제거하기 </a:t>
            </a:r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28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4D4E47-6881-4400-9B37-6B43CF07341D}"/>
              </a:ext>
            </a:extLst>
          </p:cNvPr>
          <p:cNvSpPr txBox="1"/>
          <p:nvPr/>
        </p:nvSpPr>
        <p:spPr>
          <a:xfrm>
            <a:off x="4850638" y="3429000"/>
            <a:ext cx="242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.remove()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E58DD-5024-47F9-A7D0-D52A921EAC58}"/>
              </a:ext>
            </a:extLst>
          </p:cNvPr>
          <p:cNvSpPr txBox="1"/>
          <p:nvPr/>
        </p:nvSpPr>
        <p:spPr>
          <a:xfrm>
            <a:off x="5186295" y="4677736"/>
            <a:ext cx="1819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.clear()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E2D46-E320-471C-9151-D0C9DE9D53CB}"/>
              </a:ext>
            </a:extLst>
          </p:cNvPr>
          <p:cNvSpPr txBox="1"/>
          <p:nvPr/>
        </p:nvSpPr>
        <p:spPr>
          <a:xfrm>
            <a:off x="8733084" y="2149809"/>
            <a:ext cx="2512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</a:t>
            </a:r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</a:t>
            </a:r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F7FB7-B658-4745-B63A-9BD680E54264}"/>
              </a:ext>
            </a:extLst>
          </p:cNvPr>
          <p:cNvSpPr txBox="1"/>
          <p:nvPr/>
        </p:nvSpPr>
        <p:spPr>
          <a:xfrm>
            <a:off x="8410533" y="147237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</a:t>
            </a:r>
            <a:r>
              <a:rPr lang="ko-KR" altLang="en-US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활용하기 </a:t>
            </a:r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28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7F9A2-879D-415B-801F-6C70FA6CA24B}"/>
              </a:ext>
            </a:extLst>
          </p:cNvPr>
          <p:cNvSpPr txBox="1"/>
          <p:nvPr/>
        </p:nvSpPr>
        <p:spPr>
          <a:xfrm>
            <a:off x="8887195" y="3075057"/>
            <a:ext cx="1974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len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(list)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6777B-25DE-4073-9066-66F745F4D3FA}"/>
              </a:ext>
            </a:extLst>
          </p:cNvPr>
          <p:cNvSpPr txBox="1"/>
          <p:nvPr/>
        </p:nvSpPr>
        <p:spPr>
          <a:xfrm>
            <a:off x="8364552" y="4000305"/>
            <a:ext cx="3729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enumerate(list)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41027F-16B4-46B6-9F70-5D73C4ACDB47}"/>
              </a:ext>
            </a:extLst>
          </p:cNvPr>
          <p:cNvSpPr txBox="1"/>
          <p:nvPr/>
        </p:nvSpPr>
        <p:spPr>
          <a:xfrm>
            <a:off x="8492954" y="5179209"/>
            <a:ext cx="2992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.count(Data)</a:t>
            </a:r>
          </a:p>
        </p:txBody>
      </p:sp>
    </p:spTree>
    <p:extLst>
      <p:ext uri="{BB962C8B-B14F-4D97-AF65-F5344CB8AC3E}">
        <p14:creationId xmlns:p14="http://schemas.microsoft.com/office/powerpoint/2010/main" val="146569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133053" y="1317985"/>
            <a:ext cx="28600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숫자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문자열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불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튜플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133053" y="1317985"/>
            <a:ext cx="28600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숫자</a:t>
            </a:r>
            <a:endParaRPr lang="en-US" altLang="ko-KR" sz="48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문자열</a:t>
            </a:r>
            <a:endParaRPr lang="en-US" altLang="ko-KR" sz="48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불</a:t>
            </a:r>
            <a:endParaRPr lang="en-US" altLang="ko-KR" sz="48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튜플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96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1BC944-916A-4FE3-93E5-9C4BF1EA2FB3}"/>
              </a:ext>
            </a:extLst>
          </p:cNvPr>
          <p:cNvGrpSpPr/>
          <p:nvPr/>
        </p:nvGrpSpPr>
        <p:grpSpPr>
          <a:xfrm>
            <a:off x="1371099" y="3866761"/>
            <a:ext cx="8966866" cy="769441"/>
            <a:chOff x="1371099" y="3866761"/>
            <a:chExt cx="8966866" cy="769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700F35-1EBF-40F4-90C9-EE5B706615DB}"/>
                </a:ext>
              </a:extLst>
            </p:cNvPr>
            <p:cNvSpPr txBox="1"/>
            <p:nvPr/>
          </p:nvSpPr>
          <p:spPr>
            <a:xfrm>
              <a:off x="1371099" y="3866761"/>
              <a:ext cx="23839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플랫 자료형</a:t>
              </a:r>
              <a:endParaRPr lang="en-US" altLang="ko-KR" sz="44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C30F06-5EB3-4E6D-BE29-8EEA14CD8BB2}"/>
                </a:ext>
              </a:extLst>
            </p:cNvPr>
            <p:cNvSpPr txBox="1"/>
            <p:nvPr/>
          </p:nvSpPr>
          <p:spPr>
            <a:xfrm>
              <a:off x="4985218" y="3928315"/>
              <a:ext cx="5352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(</a:t>
              </a:r>
              <a:r>
                <a:rPr lang="ko-KR" altLang="en-US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한 개의 자료형</a:t>
              </a:r>
              <a:r>
                <a:rPr lang="ko-KR" altLang="en-US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만 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담을 수 있음</a:t>
              </a:r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65ED60-4132-4FF4-84F8-C0CDCC7EE9A1}"/>
              </a:ext>
            </a:extLst>
          </p:cNvPr>
          <p:cNvGrpSpPr/>
          <p:nvPr/>
        </p:nvGrpSpPr>
        <p:grpSpPr>
          <a:xfrm>
            <a:off x="966569" y="1825512"/>
            <a:ext cx="9475592" cy="769441"/>
            <a:chOff x="966569" y="1825512"/>
            <a:chExt cx="9475592" cy="7694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A0057C-9089-432A-A0FD-9D15C437D330}"/>
                </a:ext>
              </a:extLst>
            </p:cNvPr>
            <p:cNvSpPr txBox="1"/>
            <p:nvPr/>
          </p:nvSpPr>
          <p:spPr>
            <a:xfrm>
              <a:off x="966569" y="1825512"/>
              <a:ext cx="33714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컨테이너 자료형</a:t>
              </a:r>
              <a:endParaRPr lang="en-US" altLang="ko-KR" sz="44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6AF33-E184-4B1D-8E5A-23F24AC6F2F0}"/>
                </a:ext>
              </a:extLst>
            </p:cNvPr>
            <p:cNvSpPr txBox="1"/>
            <p:nvPr/>
          </p:nvSpPr>
          <p:spPr>
            <a:xfrm>
              <a:off x="4881023" y="1884497"/>
              <a:ext cx="5561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(</a:t>
              </a:r>
              <a:r>
                <a:rPr lang="ko-KR" altLang="en-US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서로 다른 자료형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을 담을 수 있음</a:t>
              </a:r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646560-2F67-4748-850D-9D4B6395730A}"/>
              </a:ext>
            </a:extLst>
          </p:cNvPr>
          <p:cNvSpPr txBox="1"/>
          <p:nvPr/>
        </p:nvSpPr>
        <p:spPr>
          <a:xfrm>
            <a:off x="1733783" y="2782669"/>
            <a:ext cx="650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ex) list, tuple, </a:t>
            </a:r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collections.deque</a:t>
            </a:r>
            <a:endParaRPr lang="en-US" altLang="ko-KR" sz="3600" dirty="0">
              <a:solidFill>
                <a:srgbClr val="92D05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DA83D-28A8-4402-A1BC-D1CEC6045BCD}"/>
              </a:ext>
            </a:extLst>
          </p:cNvPr>
          <p:cNvSpPr txBox="1"/>
          <p:nvPr/>
        </p:nvSpPr>
        <p:spPr>
          <a:xfrm>
            <a:off x="1733783" y="5073961"/>
            <a:ext cx="6830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ex) str, array, </a:t>
            </a:r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memoryview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bytes</a:t>
            </a:r>
          </a:p>
        </p:txBody>
      </p:sp>
    </p:spTree>
    <p:extLst>
      <p:ext uri="{BB962C8B-B14F-4D97-AF65-F5344CB8AC3E}">
        <p14:creationId xmlns:p14="http://schemas.microsoft.com/office/powerpoint/2010/main" val="650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1BC944-916A-4FE3-93E5-9C4BF1EA2FB3}"/>
              </a:ext>
            </a:extLst>
          </p:cNvPr>
          <p:cNvGrpSpPr/>
          <p:nvPr/>
        </p:nvGrpSpPr>
        <p:grpSpPr>
          <a:xfrm>
            <a:off x="1371099" y="3866761"/>
            <a:ext cx="8966866" cy="769441"/>
            <a:chOff x="1371099" y="3866761"/>
            <a:chExt cx="8966866" cy="769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700F35-1EBF-40F4-90C9-EE5B706615DB}"/>
                </a:ext>
              </a:extLst>
            </p:cNvPr>
            <p:cNvSpPr txBox="1"/>
            <p:nvPr/>
          </p:nvSpPr>
          <p:spPr>
            <a:xfrm>
              <a:off x="1371099" y="3866761"/>
              <a:ext cx="23839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플랫 자료형</a:t>
              </a:r>
              <a:endParaRPr lang="en-US" altLang="ko-KR" sz="44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C30F06-5EB3-4E6D-BE29-8EEA14CD8BB2}"/>
                </a:ext>
              </a:extLst>
            </p:cNvPr>
            <p:cNvSpPr txBox="1"/>
            <p:nvPr/>
          </p:nvSpPr>
          <p:spPr>
            <a:xfrm>
              <a:off x="4985218" y="3928315"/>
              <a:ext cx="5352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(</a:t>
              </a:r>
              <a:r>
                <a:rPr lang="ko-KR" altLang="en-US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한 개의 자료형</a:t>
              </a:r>
              <a:r>
                <a:rPr lang="ko-KR" altLang="en-US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만 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담을 수 있음</a:t>
              </a:r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65ED60-4132-4FF4-84F8-C0CDCC7EE9A1}"/>
              </a:ext>
            </a:extLst>
          </p:cNvPr>
          <p:cNvGrpSpPr/>
          <p:nvPr/>
        </p:nvGrpSpPr>
        <p:grpSpPr>
          <a:xfrm>
            <a:off x="966569" y="1825512"/>
            <a:ext cx="9475592" cy="769441"/>
            <a:chOff x="966569" y="1825512"/>
            <a:chExt cx="9475592" cy="7694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A0057C-9089-432A-A0FD-9D15C437D330}"/>
                </a:ext>
              </a:extLst>
            </p:cNvPr>
            <p:cNvSpPr txBox="1"/>
            <p:nvPr/>
          </p:nvSpPr>
          <p:spPr>
            <a:xfrm>
              <a:off x="966569" y="1825512"/>
              <a:ext cx="33714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컨테이너 자료형</a:t>
              </a:r>
              <a:endParaRPr lang="en-US" altLang="ko-KR" sz="44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6AF33-E184-4B1D-8E5A-23F24AC6F2F0}"/>
                </a:ext>
              </a:extLst>
            </p:cNvPr>
            <p:cNvSpPr txBox="1"/>
            <p:nvPr/>
          </p:nvSpPr>
          <p:spPr>
            <a:xfrm>
              <a:off x="4881023" y="1884497"/>
              <a:ext cx="5561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(</a:t>
              </a:r>
              <a:r>
                <a:rPr lang="ko-KR" altLang="en-US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서로 다른 자료형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을 담을 수 있음</a:t>
              </a:r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646560-2F67-4748-850D-9D4B6395730A}"/>
              </a:ext>
            </a:extLst>
          </p:cNvPr>
          <p:cNvSpPr txBox="1"/>
          <p:nvPr/>
        </p:nvSpPr>
        <p:spPr>
          <a:xfrm>
            <a:off x="1733783" y="2782669"/>
            <a:ext cx="650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ex) </a:t>
            </a:r>
            <a:r>
              <a:rPr lang="en-US" altLang="ko-KR" sz="3600" b="1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en-US" altLang="ko-KR" sz="3600" b="1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tuple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collections.deque</a:t>
            </a:r>
            <a:endParaRPr lang="en-US" altLang="ko-KR" sz="3600" dirty="0">
              <a:solidFill>
                <a:srgbClr val="92D05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DA83D-28A8-4402-A1BC-D1CEC6045BCD}"/>
              </a:ext>
            </a:extLst>
          </p:cNvPr>
          <p:cNvSpPr txBox="1"/>
          <p:nvPr/>
        </p:nvSpPr>
        <p:spPr>
          <a:xfrm>
            <a:off x="1733783" y="5073961"/>
            <a:ext cx="6830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ex) str, array, </a:t>
            </a:r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memoryview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bytes</a:t>
            </a:r>
          </a:p>
        </p:txBody>
      </p:sp>
    </p:spTree>
    <p:extLst>
      <p:ext uri="{BB962C8B-B14F-4D97-AF65-F5344CB8AC3E}">
        <p14:creationId xmlns:p14="http://schemas.microsoft.com/office/powerpoint/2010/main" val="62985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582567" y="1225709"/>
            <a:ext cx="980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06536" y="1339236"/>
            <a:ext cx="7460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데이터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~]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53E0C-46EF-4CFC-9FF0-26EC9BD298F8}"/>
              </a:ext>
            </a:extLst>
          </p:cNvPr>
          <p:cNvSpPr txBox="1"/>
          <p:nvPr/>
        </p:nvSpPr>
        <p:spPr>
          <a:xfrm>
            <a:off x="3537539" y="3672103"/>
            <a:ext cx="648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 = int, float, str, True/False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1" y="4638482"/>
            <a:ext cx="547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[33, 12.4, ‘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고라니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 ~]</a:t>
            </a:r>
          </a:p>
        </p:txBody>
      </p:sp>
    </p:spTree>
    <p:extLst>
      <p:ext uri="{BB962C8B-B14F-4D97-AF65-F5344CB8AC3E}">
        <p14:creationId xmlns:p14="http://schemas.microsoft.com/office/powerpoint/2010/main" val="392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582567" y="1225709"/>
            <a:ext cx="980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06536" y="1339236"/>
            <a:ext cx="7460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데이터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~]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53E0C-46EF-4CFC-9FF0-26EC9BD298F8}"/>
              </a:ext>
            </a:extLst>
          </p:cNvPr>
          <p:cNvSpPr txBox="1"/>
          <p:nvPr/>
        </p:nvSpPr>
        <p:spPr>
          <a:xfrm>
            <a:off x="3537539" y="3672103"/>
            <a:ext cx="648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 = int, float, str, True/False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1" y="4638482"/>
            <a:ext cx="547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[33, 12.4, ‘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고라니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 ~]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C88-F753-48B4-BB7B-03FF22F740DA}"/>
              </a:ext>
            </a:extLst>
          </p:cNvPr>
          <p:cNvSpPr txBox="1"/>
          <p:nvPr/>
        </p:nvSpPr>
        <p:spPr>
          <a:xfrm>
            <a:off x="1346776" y="5588626"/>
            <a:ext cx="680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int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Arr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[5] = {31, 63, 62, 87, 14} ;</a:t>
            </a:r>
          </a:p>
        </p:txBody>
      </p:sp>
    </p:spTree>
    <p:extLst>
      <p:ext uri="{BB962C8B-B14F-4D97-AF65-F5344CB8AC3E}">
        <p14:creationId xmlns:p14="http://schemas.microsoft.com/office/powerpoint/2010/main" val="10798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594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list()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함수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84008" y="1333596"/>
            <a:ext cx="460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만들어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함수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663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끝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0" y="3952221"/>
            <a:ext cx="449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list(range(4))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728178" y="4952496"/>
            <a:ext cx="286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[0,1,2,3]</a:t>
            </a:r>
          </a:p>
        </p:txBody>
      </p:sp>
    </p:spTree>
    <p:extLst>
      <p:ext uri="{BB962C8B-B14F-4D97-AF65-F5344CB8AC3E}">
        <p14:creationId xmlns:p14="http://schemas.microsoft.com/office/powerpoint/2010/main" val="18251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와이드스크린</PresentationFormat>
  <Paragraphs>157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교보 손글씨 2019</vt:lpstr>
      <vt:lpstr>나눔손글씨 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병민</dc:creator>
  <cp:lastModifiedBy>강 병민</cp:lastModifiedBy>
  <cp:revision>1</cp:revision>
  <dcterms:created xsi:type="dcterms:W3CDTF">2022-01-12T12:15:03Z</dcterms:created>
  <dcterms:modified xsi:type="dcterms:W3CDTF">2022-01-12T12:15:20Z</dcterms:modified>
</cp:coreProperties>
</file>