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10" r:id="rId4"/>
    <p:sldId id="307" r:id="rId5"/>
    <p:sldId id="316" r:id="rId6"/>
    <p:sldId id="317" r:id="rId7"/>
    <p:sldId id="318" r:id="rId8"/>
    <p:sldId id="319" r:id="rId9"/>
    <p:sldId id="320" r:id="rId10"/>
    <p:sldId id="321" r:id="rId11"/>
    <p:sldId id="308" r:id="rId12"/>
    <p:sldId id="322" r:id="rId13"/>
    <p:sldId id="323" r:id="rId14"/>
    <p:sldId id="326" r:id="rId15"/>
    <p:sldId id="327" r:id="rId16"/>
    <p:sldId id="328" r:id="rId17"/>
    <p:sldId id="324" r:id="rId18"/>
    <p:sldId id="336" r:id="rId19"/>
    <p:sldId id="337" r:id="rId20"/>
    <p:sldId id="338" r:id="rId21"/>
    <p:sldId id="332" r:id="rId22"/>
    <p:sldId id="353" r:id="rId23"/>
    <p:sldId id="334" r:id="rId24"/>
    <p:sldId id="352" r:id="rId25"/>
    <p:sldId id="354" r:id="rId26"/>
    <p:sldId id="335" r:id="rId27"/>
    <p:sldId id="339" r:id="rId28"/>
    <p:sldId id="342" r:id="rId29"/>
    <p:sldId id="340" r:id="rId30"/>
    <p:sldId id="341" r:id="rId31"/>
    <p:sldId id="355" r:id="rId32"/>
    <p:sldId id="343" r:id="rId33"/>
    <p:sldId id="345" r:id="rId34"/>
    <p:sldId id="344" r:id="rId35"/>
    <p:sldId id="346" r:id="rId36"/>
    <p:sldId id="347" r:id="rId37"/>
    <p:sldId id="356" r:id="rId38"/>
    <p:sldId id="348" r:id="rId39"/>
    <p:sldId id="349" r:id="rId40"/>
    <p:sldId id="350" r:id="rId41"/>
    <p:sldId id="351" r:id="rId42"/>
    <p:sldId id="35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5942D-4A08-4FBF-84C2-DA99D7A5B5BE}" v="452" dt="2022-01-10T10:37:1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병민" userId="b54fb4c55c7e51a1" providerId="LiveId" clId="{8052047E-58E1-4C23-A70D-80856865C929}"/>
    <pc:docChg chg="undo custSel addSld delSld modSld">
      <pc:chgData name="강 병민" userId="b54fb4c55c7e51a1" providerId="LiveId" clId="{8052047E-58E1-4C23-A70D-80856865C929}" dt="2022-01-06T10:39:38.599" v="375"/>
      <pc:docMkLst>
        <pc:docMk/>
      </pc:docMkLst>
      <pc:sldChg chg="delSp mod">
        <pc:chgData name="강 병민" userId="b54fb4c55c7e51a1" providerId="LiveId" clId="{8052047E-58E1-4C23-A70D-80856865C929}" dt="2022-01-03T10:51:04.347" v="0" actId="478"/>
        <pc:sldMkLst>
          <pc:docMk/>
          <pc:sldMk cId="118938581" sldId="257"/>
        </pc:sldMkLst>
        <pc:spChg chg="del">
          <ac:chgData name="강 병민" userId="b54fb4c55c7e51a1" providerId="LiveId" clId="{8052047E-58E1-4C23-A70D-80856865C929}" dt="2022-01-03T10:51:04.347" v="0" actId="478"/>
          <ac:spMkLst>
            <pc:docMk/>
            <pc:sldMk cId="118938581" sldId="257"/>
            <ac:spMk id="15" creationId="{BDBF399F-78F0-4C5B-9A0D-7474570DD9D2}"/>
          </ac:spMkLst>
        </pc:spChg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868126599" sldId="307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778301443" sldId="308"/>
        </pc:sldMkLst>
      </pc:sldChg>
      <pc:sldChg chg="add">
        <pc:chgData name="강 병민" userId="b54fb4c55c7e51a1" providerId="LiveId" clId="{8052047E-58E1-4C23-A70D-80856865C929}" dt="2022-01-05T11:09:24.358" v="349"/>
        <pc:sldMkLst>
          <pc:docMk/>
          <pc:sldMk cId="331508214" sldId="310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2296681639" sldId="316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1429996780" sldId="317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793934354" sldId="318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61222544" sldId="319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3967832594" sldId="320"/>
        </pc:sldMkLst>
      </pc:sldChg>
      <pc:sldChg chg="modSp add">
        <pc:chgData name="강 병민" userId="b54fb4c55c7e51a1" providerId="LiveId" clId="{8052047E-58E1-4C23-A70D-80856865C929}" dt="2022-01-05T11:09:47.769" v="364" actId="20577"/>
        <pc:sldMkLst>
          <pc:docMk/>
          <pc:sldMk cId="2229606931" sldId="321"/>
        </pc:sldMkLst>
        <pc:spChg chg="mod">
          <ac:chgData name="강 병민" userId="b54fb4c55c7e51a1" providerId="LiveId" clId="{8052047E-58E1-4C23-A70D-80856865C929}" dt="2022-01-05T11:09:47.769" v="364" actId="20577"/>
          <ac:spMkLst>
            <pc:docMk/>
            <pc:sldMk cId="2229606931" sldId="321"/>
            <ac:spMk id="10" creationId="{76178611-ED51-46E3-B8FB-7413C8FDF297}"/>
          </ac:spMkLst>
        </pc:spChg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2027916093" sldId="322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1208732065" sldId="323"/>
        </pc:sldMkLst>
      </pc:sldChg>
      <pc:sldChg chg="add">
        <pc:chgData name="강 병민" userId="b54fb4c55c7e51a1" providerId="LiveId" clId="{8052047E-58E1-4C23-A70D-80856865C929}" dt="2022-01-04T11:22:44.095" v="1"/>
        <pc:sldMkLst>
          <pc:docMk/>
          <pc:sldMk cId="3316338320" sldId="324"/>
        </pc:sldMkLst>
      </pc:sldChg>
      <pc:sldChg chg="addSp delSp modSp add del mod addAnim delAnim modAnim">
        <pc:chgData name="강 병민" userId="b54fb4c55c7e51a1" providerId="LiveId" clId="{8052047E-58E1-4C23-A70D-80856865C929}" dt="2022-01-04T11:30:14.551" v="348" actId="47"/>
        <pc:sldMkLst>
          <pc:docMk/>
          <pc:sldMk cId="2142964687" sldId="325"/>
        </pc:sldMkLst>
        <pc:spChg chg="mod">
          <ac:chgData name="강 병민" userId="b54fb4c55c7e51a1" providerId="LiveId" clId="{8052047E-58E1-4C23-A70D-80856865C929}" dt="2022-01-04T11:26:25.010" v="66" actId="1076"/>
          <ac:spMkLst>
            <pc:docMk/>
            <pc:sldMk cId="2142964687" sldId="325"/>
            <ac:spMk id="8" creationId="{44B5E474-F96F-4035-AC61-4A6A04A636C0}"/>
          </ac:spMkLst>
        </pc:spChg>
        <pc:spChg chg="mod">
          <ac:chgData name="강 병민" userId="b54fb4c55c7e51a1" providerId="LiveId" clId="{8052047E-58E1-4C23-A70D-80856865C929}" dt="2022-01-04T11:24:21.423" v="16" actId="20577"/>
          <ac:spMkLst>
            <pc:docMk/>
            <pc:sldMk cId="2142964687" sldId="325"/>
            <ac:spMk id="9" creationId="{6264B9B5-26F1-4D61-A602-D3B87E1BE7D1}"/>
          </ac:spMkLst>
        </pc:spChg>
        <pc:spChg chg="del">
          <ac:chgData name="강 병민" userId="b54fb4c55c7e51a1" providerId="LiveId" clId="{8052047E-58E1-4C23-A70D-80856865C929}" dt="2022-01-04T11:26:01.346" v="53" actId="478"/>
          <ac:spMkLst>
            <pc:docMk/>
            <pc:sldMk cId="2142964687" sldId="325"/>
            <ac:spMk id="11" creationId="{191D368D-2FB6-41E5-9DF2-FF7DCA897E7E}"/>
          </ac:spMkLst>
        </pc:spChg>
        <pc:spChg chg="mod">
          <ac:chgData name="강 병민" userId="b54fb4c55c7e51a1" providerId="LiveId" clId="{8052047E-58E1-4C23-A70D-80856865C929}" dt="2022-01-04T11:24:46.971" v="52"/>
          <ac:spMkLst>
            <pc:docMk/>
            <pc:sldMk cId="2142964687" sldId="325"/>
            <ac:spMk id="12" creationId="{B49D9C31-6BF7-47C8-85C1-DAFD6490BB95}"/>
          </ac:spMkLst>
        </pc:spChg>
        <pc:spChg chg="add del mod">
          <ac:chgData name="강 병민" userId="b54fb4c55c7e51a1" providerId="LiveId" clId="{8052047E-58E1-4C23-A70D-80856865C929}" dt="2022-01-04T11:27:32.952" v="167" actId="1076"/>
          <ac:spMkLst>
            <pc:docMk/>
            <pc:sldMk cId="2142964687" sldId="325"/>
            <ac:spMk id="13" creationId="{F574E8FA-E175-4746-9180-CDDE695576C2}"/>
          </ac:spMkLst>
        </pc:spChg>
        <pc:spChg chg="add del">
          <ac:chgData name="강 병민" userId="b54fb4c55c7e51a1" providerId="LiveId" clId="{8052047E-58E1-4C23-A70D-80856865C929}" dt="2022-01-04T11:26:08.525" v="56" actId="22"/>
          <ac:spMkLst>
            <pc:docMk/>
            <pc:sldMk cId="2142964687" sldId="325"/>
            <ac:spMk id="17" creationId="{CADE6154-B295-429C-A84F-D6CFB1B842D8}"/>
          </ac:spMkLst>
        </pc:spChg>
        <pc:spChg chg="add mod">
          <ac:chgData name="강 병민" userId="b54fb4c55c7e51a1" providerId="LiveId" clId="{8052047E-58E1-4C23-A70D-80856865C929}" dt="2022-01-04T11:26:23.338" v="65" actId="1076"/>
          <ac:spMkLst>
            <pc:docMk/>
            <pc:sldMk cId="2142964687" sldId="325"/>
            <ac:spMk id="18" creationId="{17481238-3414-46F6-B426-623D709F9852}"/>
          </ac:spMkLst>
        </pc:spChg>
        <pc:spChg chg="add mod">
          <ac:chgData name="강 병민" userId="b54fb4c55c7e51a1" providerId="LiveId" clId="{8052047E-58E1-4C23-A70D-80856865C929}" dt="2022-01-04T11:26:34.995" v="72" actId="20577"/>
          <ac:spMkLst>
            <pc:docMk/>
            <pc:sldMk cId="2142964687" sldId="325"/>
            <ac:spMk id="19" creationId="{3A2A0E88-B906-48D2-8A7E-7E37DE66EEC3}"/>
          </ac:spMkLst>
        </pc:spChg>
      </pc:sldChg>
      <pc:sldChg chg="delSp modSp add mod delAnim modAnim">
        <pc:chgData name="강 병민" userId="b54fb4c55c7e51a1" providerId="LiveId" clId="{8052047E-58E1-4C23-A70D-80856865C929}" dt="2022-01-05T11:12:12.969" v="369"/>
        <pc:sldMkLst>
          <pc:docMk/>
          <pc:sldMk cId="1754480067" sldId="326"/>
        </pc:sldMkLst>
        <pc:spChg chg="del mod">
          <ac:chgData name="강 병민" userId="b54fb4c55c7e51a1" providerId="LiveId" clId="{8052047E-58E1-4C23-A70D-80856865C929}" dt="2022-01-04T11:27:39.223" v="170" actId="478"/>
          <ac:spMkLst>
            <pc:docMk/>
            <pc:sldMk cId="1754480067" sldId="326"/>
            <ac:spMk id="13" creationId="{F574E8FA-E175-4746-9180-CDDE695576C2}"/>
          </ac:spMkLst>
        </pc:spChg>
      </pc:sldChg>
      <pc:sldChg chg="modSp add mod modAnim">
        <pc:chgData name="강 병민" userId="b54fb4c55c7e51a1" providerId="LiveId" clId="{8052047E-58E1-4C23-A70D-80856865C929}" dt="2022-01-05T11:12:08.886" v="368"/>
        <pc:sldMkLst>
          <pc:docMk/>
          <pc:sldMk cId="4127959723" sldId="327"/>
        </pc:sldMkLst>
        <pc:spChg chg="mod">
          <ac:chgData name="강 병민" userId="b54fb4c55c7e51a1" providerId="LiveId" clId="{8052047E-58E1-4C23-A70D-80856865C929}" dt="2022-01-04T11:29:29.405" v="337" actId="14100"/>
          <ac:spMkLst>
            <pc:docMk/>
            <pc:sldMk cId="4127959723" sldId="327"/>
            <ac:spMk id="8" creationId="{44B5E474-F96F-4035-AC61-4A6A04A636C0}"/>
          </ac:spMkLst>
        </pc:spChg>
        <pc:spChg chg="mod">
          <ac:chgData name="강 병민" userId="b54fb4c55c7e51a1" providerId="LiveId" clId="{8052047E-58E1-4C23-A70D-80856865C929}" dt="2022-01-04T11:29:40.361" v="339" actId="1076"/>
          <ac:spMkLst>
            <pc:docMk/>
            <pc:sldMk cId="4127959723" sldId="327"/>
            <ac:spMk id="9" creationId="{6264B9B5-26F1-4D61-A602-D3B87E1BE7D1}"/>
          </ac:spMkLst>
        </pc:spChg>
        <pc:spChg chg="mod">
          <ac:chgData name="강 병민" userId="b54fb4c55c7e51a1" providerId="LiveId" clId="{8052047E-58E1-4C23-A70D-80856865C929}" dt="2022-01-04T11:28:34.318" v="308" actId="1076"/>
          <ac:spMkLst>
            <pc:docMk/>
            <pc:sldMk cId="4127959723" sldId="327"/>
            <ac:spMk id="12" creationId="{B49D9C31-6BF7-47C8-85C1-DAFD6490BB95}"/>
          </ac:spMkLst>
        </pc:spChg>
        <pc:spChg chg="mod">
          <ac:chgData name="강 병민" userId="b54fb4c55c7e51a1" providerId="LiveId" clId="{8052047E-58E1-4C23-A70D-80856865C929}" dt="2022-01-04T11:29:24.496" v="335" actId="113"/>
          <ac:spMkLst>
            <pc:docMk/>
            <pc:sldMk cId="4127959723" sldId="327"/>
            <ac:spMk id="18" creationId="{17481238-3414-46F6-B426-623D709F9852}"/>
          </ac:spMkLst>
        </pc:spChg>
        <pc:spChg chg="mod">
          <ac:chgData name="강 병민" userId="b54fb4c55c7e51a1" providerId="LiveId" clId="{8052047E-58E1-4C23-A70D-80856865C929}" dt="2022-01-04T11:29:32.228" v="338" actId="1076"/>
          <ac:spMkLst>
            <pc:docMk/>
            <pc:sldMk cId="4127959723" sldId="327"/>
            <ac:spMk id="19" creationId="{3A2A0E88-B906-48D2-8A7E-7E37DE66EEC3}"/>
          </ac:spMkLst>
        </pc:spChg>
      </pc:sldChg>
      <pc:sldChg chg="add del">
        <pc:chgData name="강 병민" userId="b54fb4c55c7e51a1" providerId="LiveId" clId="{8052047E-58E1-4C23-A70D-80856865C929}" dt="2022-01-04T11:29:05.554" v="328"/>
        <pc:sldMkLst>
          <pc:docMk/>
          <pc:sldMk cId="890405694" sldId="328"/>
        </pc:sldMkLst>
      </pc:sldChg>
      <pc:sldChg chg="addSp delSp modSp add mod modAnim">
        <pc:chgData name="강 병민" userId="b54fb4c55c7e51a1" providerId="LiveId" clId="{8052047E-58E1-4C23-A70D-80856865C929}" dt="2022-01-05T11:12:04.542" v="367"/>
        <pc:sldMkLst>
          <pc:docMk/>
          <pc:sldMk cId="2287431081" sldId="328"/>
        </pc:sldMkLst>
        <pc:spChg chg="del">
          <ac:chgData name="강 병민" userId="b54fb4c55c7e51a1" providerId="LiveId" clId="{8052047E-58E1-4C23-A70D-80856865C929}" dt="2022-01-04T11:30:02.159" v="343" actId="478"/>
          <ac:spMkLst>
            <pc:docMk/>
            <pc:sldMk cId="2287431081" sldId="328"/>
            <ac:spMk id="9" creationId="{6264B9B5-26F1-4D61-A602-D3B87E1BE7D1}"/>
          </ac:spMkLst>
        </pc:spChg>
        <pc:spChg chg="add del mod">
          <ac:chgData name="강 병민" userId="b54fb4c55c7e51a1" providerId="LiveId" clId="{8052047E-58E1-4C23-A70D-80856865C929}" dt="2022-01-04T11:30:00.847" v="342"/>
          <ac:spMkLst>
            <pc:docMk/>
            <pc:sldMk cId="2287431081" sldId="328"/>
            <ac:spMk id="10" creationId="{50C88CB7-7F8C-4379-ACFB-D017EE8DED59}"/>
          </ac:spMkLst>
        </pc:spChg>
        <pc:spChg chg="add mod">
          <ac:chgData name="강 병민" userId="b54fb4c55c7e51a1" providerId="LiveId" clId="{8052047E-58E1-4C23-A70D-80856865C929}" dt="2022-01-04T11:30:02.982" v="344"/>
          <ac:spMkLst>
            <pc:docMk/>
            <pc:sldMk cId="2287431081" sldId="328"/>
            <ac:spMk id="11" creationId="{3B416791-CE29-419E-8A3C-BBFA817EB5B5}"/>
          </ac:spMkLst>
        </pc:spChg>
        <pc:spChg chg="del">
          <ac:chgData name="강 병민" userId="b54fb4c55c7e51a1" providerId="LiveId" clId="{8052047E-58E1-4C23-A70D-80856865C929}" dt="2022-01-04T11:30:07.696" v="345" actId="478"/>
          <ac:spMkLst>
            <pc:docMk/>
            <pc:sldMk cId="2287431081" sldId="328"/>
            <ac:spMk id="12" creationId="{B49D9C31-6BF7-47C8-85C1-DAFD6490BB95}"/>
          </ac:spMkLst>
        </pc:spChg>
        <pc:spChg chg="add mod">
          <ac:chgData name="강 병민" userId="b54fb4c55c7e51a1" providerId="LiveId" clId="{8052047E-58E1-4C23-A70D-80856865C929}" dt="2022-01-04T11:30:08.618" v="346"/>
          <ac:spMkLst>
            <pc:docMk/>
            <pc:sldMk cId="2287431081" sldId="328"/>
            <ac:spMk id="13" creationId="{936B9E2A-2702-4667-A1A4-71752BBB2982}"/>
          </ac:spMkLst>
        </pc:spChg>
        <pc:spChg chg="add mod">
          <ac:chgData name="강 병민" userId="b54fb4c55c7e51a1" providerId="LiveId" clId="{8052047E-58E1-4C23-A70D-80856865C929}" dt="2022-01-04T11:30:12.818" v="347"/>
          <ac:spMkLst>
            <pc:docMk/>
            <pc:sldMk cId="2287431081" sldId="328"/>
            <ac:spMk id="17" creationId="{0A24F536-6003-402F-9E9B-DF62F323F1F0}"/>
          </ac:spMkLst>
        </pc:spChg>
      </pc:sldChg>
      <pc:sldChg chg="add">
        <pc:chgData name="강 병민" userId="b54fb4c55c7e51a1" providerId="LiveId" clId="{8052047E-58E1-4C23-A70D-80856865C929}" dt="2022-01-05T11:10:24.519" v="366"/>
        <pc:sldMkLst>
          <pc:docMk/>
          <pc:sldMk cId="1335862847" sldId="332"/>
        </pc:sldMkLst>
      </pc:sldChg>
      <pc:sldChg chg="add">
        <pc:chgData name="강 병민" userId="b54fb4c55c7e51a1" providerId="LiveId" clId="{8052047E-58E1-4C23-A70D-80856865C929}" dt="2022-01-05T11:10:24.519" v="366"/>
        <pc:sldMkLst>
          <pc:docMk/>
          <pc:sldMk cId="2358054954" sldId="334"/>
        </pc:sldMkLst>
      </pc:sldChg>
      <pc:sldChg chg="add">
        <pc:chgData name="강 병민" userId="b54fb4c55c7e51a1" providerId="LiveId" clId="{8052047E-58E1-4C23-A70D-80856865C929}" dt="2022-01-05T11:10:24.519" v="366"/>
        <pc:sldMkLst>
          <pc:docMk/>
          <pc:sldMk cId="1288026273" sldId="335"/>
        </pc:sldMkLst>
      </pc:sldChg>
      <pc:sldChg chg="add">
        <pc:chgData name="강 병민" userId="b54fb4c55c7e51a1" providerId="LiveId" clId="{8052047E-58E1-4C23-A70D-80856865C929}" dt="2022-01-05T11:10:12.269" v="365"/>
        <pc:sldMkLst>
          <pc:docMk/>
          <pc:sldMk cId="1042639312" sldId="336"/>
        </pc:sldMkLst>
      </pc:sldChg>
      <pc:sldChg chg="add">
        <pc:chgData name="강 병민" userId="b54fb4c55c7e51a1" providerId="LiveId" clId="{8052047E-58E1-4C23-A70D-80856865C929}" dt="2022-01-05T11:10:12.269" v="365"/>
        <pc:sldMkLst>
          <pc:docMk/>
          <pc:sldMk cId="1315264846" sldId="337"/>
        </pc:sldMkLst>
      </pc:sldChg>
      <pc:sldChg chg="add">
        <pc:chgData name="강 병민" userId="b54fb4c55c7e51a1" providerId="LiveId" clId="{8052047E-58E1-4C23-A70D-80856865C929}" dt="2022-01-05T11:10:12.269" v="365"/>
        <pc:sldMkLst>
          <pc:docMk/>
          <pc:sldMk cId="699733919" sldId="338"/>
        </pc:sldMkLst>
      </pc:sldChg>
      <pc:sldChg chg="new">
        <pc:chgData name="강 병민" userId="b54fb4c55c7e51a1" providerId="LiveId" clId="{8052047E-58E1-4C23-A70D-80856865C929}" dt="2022-01-06T10:34:20.341" v="370" actId="680"/>
        <pc:sldMkLst>
          <pc:docMk/>
          <pc:sldMk cId="1201642313" sldId="339"/>
        </pc:sldMkLst>
      </pc:sldChg>
      <pc:sldChg chg="add">
        <pc:chgData name="강 병민" userId="b54fb4c55c7e51a1" providerId="LiveId" clId="{8052047E-58E1-4C23-A70D-80856865C929}" dt="2022-01-06T10:39:02.676" v="372"/>
        <pc:sldMkLst>
          <pc:docMk/>
          <pc:sldMk cId="3542774524" sldId="340"/>
        </pc:sldMkLst>
      </pc:sldChg>
      <pc:sldChg chg="add">
        <pc:chgData name="강 병민" userId="b54fb4c55c7e51a1" providerId="LiveId" clId="{8052047E-58E1-4C23-A70D-80856865C929}" dt="2022-01-06T10:39:11.147" v="373"/>
        <pc:sldMkLst>
          <pc:docMk/>
          <pc:sldMk cId="302464222" sldId="341"/>
        </pc:sldMkLst>
      </pc:sldChg>
      <pc:sldChg chg="add">
        <pc:chgData name="강 병민" userId="b54fb4c55c7e51a1" providerId="LiveId" clId="{8052047E-58E1-4C23-A70D-80856865C929}" dt="2022-01-06T10:38:55.180" v="371"/>
        <pc:sldMkLst>
          <pc:docMk/>
          <pc:sldMk cId="515403653" sldId="342"/>
        </pc:sldMkLst>
      </pc:sldChg>
      <pc:sldChg chg="add">
        <pc:chgData name="강 병민" userId="b54fb4c55c7e51a1" providerId="LiveId" clId="{8052047E-58E1-4C23-A70D-80856865C929}" dt="2022-01-06T10:39:23.594" v="374"/>
        <pc:sldMkLst>
          <pc:docMk/>
          <pc:sldMk cId="591848204" sldId="343"/>
        </pc:sldMkLst>
      </pc:sldChg>
      <pc:sldChg chg="add">
        <pc:chgData name="강 병민" userId="b54fb4c55c7e51a1" providerId="LiveId" clId="{8052047E-58E1-4C23-A70D-80856865C929}" dt="2022-01-06T10:39:23.594" v="374"/>
        <pc:sldMkLst>
          <pc:docMk/>
          <pc:sldMk cId="1527046651" sldId="344"/>
        </pc:sldMkLst>
      </pc:sldChg>
      <pc:sldChg chg="add">
        <pc:chgData name="강 병민" userId="b54fb4c55c7e51a1" providerId="LiveId" clId="{8052047E-58E1-4C23-A70D-80856865C929}" dt="2022-01-06T10:39:23.594" v="374"/>
        <pc:sldMkLst>
          <pc:docMk/>
          <pc:sldMk cId="3230236274" sldId="345"/>
        </pc:sldMkLst>
      </pc:sldChg>
      <pc:sldChg chg="add">
        <pc:chgData name="강 병민" userId="b54fb4c55c7e51a1" providerId="LiveId" clId="{8052047E-58E1-4C23-A70D-80856865C929}" dt="2022-01-06T10:39:23.594" v="374"/>
        <pc:sldMkLst>
          <pc:docMk/>
          <pc:sldMk cId="4124722011" sldId="346"/>
        </pc:sldMkLst>
      </pc:sldChg>
      <pc:sldChg chg="add">
        <pc:chgData name="강 병민" userId="b54fb4c55c7e51a1" providerId="LiveId" clId="{8052047E-58E1-4C23-A70D-80856865C929}" dt="2022-01-06T10:39:38.599" v="375"/>
        <pc:sldMkLst>
          <pc:docMk/>
          <pc:sldMk cId="57389910" sldId="347"/>
        </pc:sldMkLst>
      </pc:sldChg>
      <pc:sldChg chg="add">
        <pc:chgData name="강 병민" userId="b54fb4c55c7e51a1" providerId="LiveId" clId="{8052047E-58E1-4C23-A70D-80856865C929}" dt="2022-01-06T10:39:38.599" v="375"/>
        <pc:sldMkLst>
          <pc:docMk/>
          <pc:sldMk cId="4127926954" sldId="348"/>
        </pc:sldMkLst>
      </pc:sldChg>
      <pc:sldChg chg="add">
        <pc:chgData name="강 병민" userId="b54fb4c55c7e51a1" providerId="LiveId" clId="{8052047E-58E1-4C23-A70D-80856865C929}" dt="2022-01-06T10:39:38.599" v="375"/>
        <pc:sldMkLst>
          <pc:docMk/>
          <pc:sldMk cId="264401389" sldId="349"/>
        </pc:sldMkLst>
      </pc:sldChg>
      <pc:sldChg chg="add">
        <pc:chgData name="강 병민" userId="b54fb4c55c7e51a1" providerId="LiveId" clId="{8052047E-58E1-4C23-A70D-80856865C929}" dt="2022-01-06T10:39:38.599" v="375"/>
        <pc:sldMkLst>
          <pc:docMk/>
          <pc:sldMk cId="3336871107" sldId="350"/>
        </pc:sldMkLst>
      </pc:sldChg>
      <pc:sldChg chg="add">
        <pc:chgData name="강 병민" userId="b54fb4c55c7e51a1" providerId="LiveId" clId="{8052047E-58E1-4C23-A70D-80856865C929}" dt="2022-01-06T10:39:38.599" v="375"/>
        <pc:sldMkLst>
          <pc:docMk/>
          <pc:sldMk cId="1188380354" sldId="351"/>
        </pc:sldMkLst>
      </pc:sldChg>
    </pc:docChg>
  </pc:docChgLst>
  <pc:docChgLst>
    <pc:chgData name="강 병민" userId="b54fb4c55c7e51a1" providerId="LiveId" clId="{4725942D-4A08-4FBF-84C2-DA99D7A5B5BE}"/>
    <pc:docChg chg="undo custSel addSld modSld sldOrd">
      <pc:chgData name="강 병민" userId="b54fb4c55c7e51a1" providerId="LiveId" clId="{4725942D-4A08-4FBF-84C2-DA99D7A5B5BE}" dt="2022-01-10T10:37:20.325" v="546" actId="1076"/>
      <pc:docMkLst>
        <pc:docMk/>
      </pc:docMkLst>
      <pc:sldChg chg="modSp modAnim">
        <pc:chgData name="강 병민" userId="b54fb4c55c7e51a1" providerId="LiveId" clId="{4725942D-4A08-4FBF-84C2-DA99D7A5B5BE}" dt="2022-01-10T10:30:23.050" v="233"/>
        <pc:sldMkLst>
          <pc:docMk/>
          <pc:sldMk cId="1288026273" sldId="335"/>
        </pc:sldMkLst>
        <pc:spChg chg="mod">
          <ac:chgData name="강 병민" userId="b54fb4c55c7e51a1" providerId="LiveId" clId="{4725942D-4A08-4FBF-84C2-DA99D7A5B5BE}" dt="2022-01-10T10:26:26.625" v="144" actId="20577"/>
          <ac:spMkLst>
            <pc:docMk/>
            <pc:sldMk cId="1288026273" sldId="335"/>
            <ac:spMk id="22" creationId="{C94CAA0E-CB9B-43E1-A6AA-DDC7390A4C54}"/>
          </ac:spMkLst>
        </pc:spChg>
      </pc:sldChg>
      <pc:sldChg chg="addSp delSp modSp add mod delAnim modAnim">
        <pc:chgData name="강 병민" userId="b54fb4c55c7e51a1" providerId="LiveId" clId="{4725942D-4A08-4FBF-84C2-DA99D7A5B5BE}" dt="2022-01-10T10:30:40.312" v="234"/>
        <pc:sldMkLst>
          <pc:docMk/>
          <pc:sldMk cId="1910058994" sldId="352"/>
        </pc:sldMkLst>
        <pc:spChg chg="add mod">
          <ac:chgData name="강 병민" userId="b54fb4c55c7e51a1" providerId="LiveId" clId="{4725942D-4A08-4FBF-84C2-DA99D7A5B5BE}" dt="2022-01-10T10:25:19.591" v="94" actId="207"/>
          <ac:spMkLst>
            <pc:docMk/>
            <pc:sldMk cId="1910058994" sldId="352"/>
            <ac:spMk id="10" creationId="{29CDD81B-EF59-4B71-A3DF-B8E5E0608F40}"/>
          </ac:spMkLst>
        </pc:spChg>
        <pc:spChg chg="del">
          <ac:chgData name="강 병민" userId="b54fb4c55c7e51a1" providerId="LiveId" clId="{4725942D-4A08-4FBF-84C2-DA99D7A5B5BE}" dt="2022-01-10T10:22:57.683" v="1" actId="478"/>
          <ac:spMkLst>
            <pc:docMk/>
            <pc:sldMk cId="1910058994" sldId="352"/>
            <ac:spMk id="22" creationId="{C94CAA0E-CB9B-43E1-A6AA-DDC7390A4C54}"/>
          </ac:spMkLst>
        </pc:spChg>
      </pc:sldChg>
      <pc:sldChg chg="addSp delSp modSp add mod addAnim delAnim">
        <pc:chgData name="강 병민" userId="b54fb4c55c7e51a1" providerId="LiveId" clId="{4725942D-4A08-4FBF-84C2-DA99D7A5B5BE}" dt="2022-01-10T10:24:13.714" v="54" actId="478"/>
        <pc:sldMkLst>
          <pc:docMk/>
          <pc:sldMk cId="381423245" sldId="353"/>
        </pc:sldMkLst>
        <pc:spChg chg="mod">
          <ac:chgData name="강 병민" userId="b54fb4c55c7e51a1" providerId="LiveId" clId="{4725942D-4A08-4FBF-84C2-DA99D7A5B5BE}" dt="2022-01-10T10:24:05.976" v="51" actId="20577"/>
          <ac:spMkLst>
            <pc:docMk/>
            <pc:sldMk cId="381423245" sldId="353"/>
            <ac:spMk id="10" creationId="{61ED0612-F0C7-4BDE-9A4B-0A37AC3DED63}"/>
          </ac:spMkLst>
        </pc:spChg>
        <pc:spChg chg="mod">
          <ac:chgData name="강 병민" userId="b54fb4c55c7e51a1" providerId="LiveId" clId="{4725942D-4A08-4FBF-84C2-DA99D7A5B5BE}" dt="2022-01-10T10:24:11.476" v="53" actId="20577"/>
          <ac:spMkLst>
            <pc:docMk/>
            <pc:sldMk cId="381423245" sldId="353"/>
            <ac:spMk id="12" creationId="{0609B28B-86C9-49B7-81B9-33C776DB8D94}"/>
          </ac:spMkLst>
        </pc:spChg>
        <pc:spChg chg="del">
          <ac:chgData name="강 병민" userId="b54fb4c55c7e51a1" providerId="LiveId" clId="{4725942D-4A08-4FBF-84C2-DA99D7A5B5BE}" dt="2022-01-10T10:23:15.054" v="4" actId="478"/>
          <ac:spMkLst>
            <pc:docMk/>
            <pc:sldMk cId="381423245" sldId="353"/>
            <ac:spMk id="20" creationId="{9511A83B-F811-4F49-B243-CE75277CA586}"/>
          </ac:spMkLst>
        </pc:spChg>
        <pc:grpChg chg="add del">
          <ac:chgData name="강 병민" userId="b54fb4c55c7e51a1" providerId="LiveId" clId="{4725942D-4A08-4FBF-84C2-DA99D7A5B5BE}" dt="2022-01-10T10:23:25.598" v="6" actId="478"/>
          <ac:grpSpMkLst>
            <pc:docMk/>
            <pc:sldMk cId="381423245" sldId="353"/>
            <ac:grpSpMk id="2" creationId="{7C5D51E4-57A2-4EC6-B601-1621EB601BB2}"/>
          </ac:grpSpMkLst>
        </pc:grpChg>
        <pc:cxnChg chg="del">
          <ac:chgData name="강 병민" userId="b54fb4c55c7e51a1" providerId="LiveId" clId="{4725942D-4A08-4FBF-84C2-DA99D7A5B5BE}" dt="2022-01-10T10:24:13.714" v="54" actId="478"/>
          <ac:cxnSpMkLst>
            <pc:docMk/>
            <pc:sldMk cId="381423245" sldId="353"/>
            <ac:cxnSpMk id="4" creationId="{6605A157-A64E-46E2-AE0E-2F14AAD8C933}"/>
          </ac:cxnSpMkLst>
        </pc:cxnChg>
      </pc:sldChg>
      <pc:sldChg chg="modSp add ord">
        <pc:chgData name="강 병민" userId="b54fb4c55c7e51a1" providerId="LiveId" clId="{4725942D-4A08-4FBF-84C2-DA99D7A5B5BE}" dt="2022-01-10T10:26:50.487" v="147" actId="20577"/>
        <pc:sldMkLst>
          <pc:docMk/>
          <pc:sldMk cId="3151558432" sldId="354"/>
        </pc:sldMkLst>
        <pc:spChg chg="mod">
          <ac:chgData name="강 병민" userId="b54fb4c55c7e51a1" providerId="LiveId" clId="{4725942D-4A08-4FBF-84C2-DA99D7A5B5BE}" dt="2022-01-10T10:26:50.487" v="147" actId="20577"/>
          <ac:spMkLst>
            <pc:docMk/>
            <pc:sldMk cId="3151558432" sldId="354"/>
            <ac:spMk id="22" creationId="{C94CAA0E-CB9B-43E1-A6AA-DDC7390A4C54}"/>
          </ac:spMkLst>
        </pc:spChg>
      </pc:sldChg>
      <pc:sldChg chg="addSp modSp add mod modAnim">
        <pc:chgData name="강 병민" userId="b54fb4c55c7e51a1" providerId="LiveId" clId="{4725942D-4A08-4FBF-84C2-DA99D7A5B5BE}" dt="2022-01-10T10:30:01.038" v="232"/>
        <pc:sldMkLst>
          <pc:docMk/>
          <pc:sldMk cId="258361586" sldId="355"/>
        </pc:sldMkLst>
        <pc:spChg chg="add mod">
          <ac:chgData name="강 병민" userId="b54fb4c55c7e51a1" providerId="LiveId" clId="{4725942D-4A08-4FBF-84C2-DA99D7A5B5BE}" dt="2022-01-10T10:29:51.549" v="231" actId="1076"/>
          <ac:spMkLst>
            <pc:docMk/>
            <pc:sldMk cId="258361586" sldId="355"/>
            <ac:spMk id="12" creationId="{1390133E-C9FF-43DE-A16F-2E7A4D480DCD}"/>
          </ac:spMkLst>
        </pc:spChg>
      </pc:sldChg>
      <pc:sldChg chg="addSp delSp modSp add mod modAnim">
        <pc:chgData name="강 병민" userId="b54fb4c55c7e51a1" providerId="LiveId" clId="{4725942D-4A08-4FBF-84C2-DA99D7A5B5BE}" dt="2022-01-10T10:32:41.685" v="273" actId="20577"/>
        <pc:sldMkLst>
          <pc:docMk/>
          <pc:sldMk cId="2479397438" sldId="356"/>
        </pc:sldMkLst>
        <pc:spChg chg="del">
          <ac:chgData name="강 병민" userId="b54fb4c55c7e51a1" providerId="LiveId" clId="{4725942D-4A08-4FBF-84C2-DA99D7A5B5BE}" dt="2022-01-10T10:31:22.898" v="237" actId="478"/>
          <ac:spMkLst>
            <pc:docMk/>
            <pc:sldMk cId="2479397438" sldId="356"/>
            <ac:spMk id="17" creationId="{E26E7FE5-84D7-4AB0-863F-6A98FF4FF9CC}"/>
          </ac:spMkLst>
        </pc:spChg>
        <pc:spChg chg="add mod">
          <ac:chgData name="강 병민" userId="b54fb4c55c7e51a1" providerId="LiveId" clId="{4725942D-4A08-4FBF-84C2-DA99D7A5B5BE}" dt="2022-01-10T10:32:41.685" v="273" actId="20577"/>
          <ac:spMkLst>
            <pc:docMk/>
            <pc:sldMk cId="2479397438" sldId="356"/>
            <ac:spMk id="18" creationId="{7EABF18A-CB78-46E7-A25D-5D6D97843658}"/>
          </ac:spMkLst>
        </pc:spChg>
        <pc:spChg chg="add mod">
          <ac:chgData name="강 병민" userId="b54fb4c55c7e51a1" providerId="LiveId" clId="{4725942D-4A08-4FBF-84C2-DA99D7A5B5BE}" dt="2022-01-10T10:32:35.605" v="269" actId="571"/>
          <ac:spMkLst>
            <pc:docMk/>
            <pc:sldMk cId="2479397438" sldId="356"/>
            <ac:spMk id="19" creationId="{2B92BD8B-51AB-4729-A773-FCDB9064390D}"/>
          </ac:spMkLst>
        </pc:spChg>
      </pc:sldChg>
      <pc:sldChg chg="addSp delSp modSp add mod modAnim">
        <pc:chgData name="강 병민" userId="b54fb4c55c7e51a1" providerId="LiveId" clId="{4725942D-4A08-4FBF-84C2-DA99D7A5B5BE}" dt="2022-01-10T10:37:20.325" v="546" actId="1076"/>
        <pc:sldMkLst>
          <pc:docMk/>
          <pc:sldMk cId="2801854224" sldId="357"/>
        </pc:sldMkLst>
        <pc:spChg chg="mod">
          <ac:chgData name="강 병민" userId="b54fb4c55c7e51a1" providerId="LiveId" clId="{4725942D-4A08-4FBF-84C2-DA99D7A5B5BE}" dt="2022-01-10T10:36:09.620" v="411" actId="20577"/>
          <ac:spMkLst>
            <pc:docMk/>
            <pc:sldMk cId="2801854224" sldId="357"/>
            <ac:spMk id="10" creationId="{06311A6E-0667-4DFF-AA32-D0F1C5953861}"/>
          </ac:spMkLst>
        </pc:spChg>
        <pc:spChg chg="mod">
          <ac:chgData name="강 병민" userId="b54fb4c55c7e51a1" providerId="LiveId" clId="{4725942D-4A08-4FBF-84C2-DA99D7A5B5BE}" dt="2022-01-10T10:35:51.645" v="410" actId="207"/>
          <ac:spMkLst>
            <pc:docMk/>
            <pc:sldMk cId="2801854224" sldId="357"/>
            <ac:spMk id="12" creationId="{4BAB68E9-97B2-4ACF-A455-DC6549FAEA35}"/>
          </ac:spMkLst>
        </pc:spChg>
        <pc:spChg chg="mod">
          <ac:chgData name="강 병민" userId="b54fb4c55c7e51a1" providerId="LiveId" clId="{4725942D-4A08-4FBF-84C2-DA99D7A5B5BE}" dt="2022-01-10T10:36:13.195" v="412" actId="1076"/>
          <ac:spMkLst>
            <pc:docMk/>
            <pc:sldMk cId="2801854224" sldId="357"/>
            <ac:spMk id="13" creationId="{52019B69-DAFF-4676-B69D-8A7B13F313B1}"/>
          </ac:spMkLst>
        </pc:spChg>
        <pc:spChg chg="del">
          <ac:chgData name="강 병민" userId="b54fb4c55c7e51a1" providerId="LiveId" clId="{4725942D-4A08-4FBF-84C2-DA99D7A5B5BE}" dt="2022-01-10T10:34:30.072" v="276" actId="478"/>
          <ac:spMkLst>
            <pc:docMk/>
            <pc:sldMk cId="2801854224" sldId="357"/>
            <ac:spMk id="17" creationId="{E26E7FE5-84D7-4AB0-863F-6A98FF4FF9CC}"/>
          </ac:spMkLst>
        </pc:spChg>
        <pc:spChg chg="add mod">
          <ac:chgData name="강 병민" userId="b54fb4c55c7e51a1" providerId="LiveId" clId="{4725942D-4A08-4FBF-84C2-DA99D7A5B5BE}" dt="2022-01-10T10:37:20.325" v="546" actId="1076"/>
          <ac:spMkLst>
            <pc:docMk/>
            <pc:sldMk cId="2801854224" sldId="357"/>
            <ac:spMk id="18" creationId="{522126C9-3399-4022-9E24-9BCE603CF2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968C0-7444-4D3F-B635-FC9C07CC6087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FD7E-20BF-4683-98C6-D2FE3E70F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4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964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13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241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3863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3459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422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0297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841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9798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12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248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526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26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2502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59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679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740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1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552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443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0806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23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13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661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169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4815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9942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451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6503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33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034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5223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32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27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987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06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00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2389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95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E4176-F61E-43F7-9410-57B7AA715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EC9B7-3298-4491-A4EA-D88831940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F7529-2C0F-41CA-A0C8-52522EDA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4B8AD-EC59-4E24-9E11-9A9B5656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46F20-3148-4271-B4CA-5AC62BAE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5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26A6-F127-461E-964B-FAF52D55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63D2B-19A7-447F-9CCB-C2A06F179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2A87-B947-4DC5-96FF-DD3C3D9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D121B-8BD0-4719-AC1A-FBA7B5B6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68FC6-789D-4706-82A8-6A35B08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F8B432-96AA-46DD-9FF0-7A2802EC4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53927-1BDC-4214-8478-2047A843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E8F79-46A9-48CA-BE99-9D79F697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37FA8-FD19-43E0-BD01-F90468E8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7C1C6-B9D1-4959-9155-0EAB3F9E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5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9728A-557B-489C-ACE1-0EF3DF28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90A43-003C-4AFC-A8E6-41A7739D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52B4B-A549-4F39-A261-80608428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E46D5-33CD-41AD-9972-EBD546F4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3164-435B-4360-91D7-94376BE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F15E-C30E-43A4-AC8F-4AD85978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A8F49-0068-4159-9478-483B2F16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6B9AE-2722-49D7-AA9A-26DE7377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BD663-6A62-4C65-8E78-E3767005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94C2D-B859-4466-A01A-4001A7D9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FEF86-2348-4927-8F7A-B424F348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BA5E7-344C-4F41-B8B1-BE7DAB17B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259F2-19F2-4F84-AE6E-B4FDFC12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51F0C-BA7E-41BA-B707-FE2F1D2A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67FF7-1B3E-4A78-B100-35B2EF2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53DF4-D6F3-4C09-8957-ECFA01AA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0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7FB6D-3D7D-4AC4-BAEE-65D247B4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70167-40CC-4E1A-9F69-E2383B4E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DF33D-B2D6-4FF4-AEA0-E0A1DEAA9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1C818-88EC-45F1-9DBF-C76A696C7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E4AB5B-E798-4B48-8F75-0CFF00C32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148B11-0F1C-47E1-87C1-83FF553E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BA030-975F-414F-9220-DA662E75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313DC4-6D12-44D2-B8C9-7B40BDF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2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C96B2-990A-49F1-8372-135C988C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ABF6-4F21-472B-BC2F-BE18212C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7E24C6-E6F4-465C-A293-F00CDA49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A07EF1-C5AB-4A72-B2A8-B87D10E0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3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3C412-1491-4038-90B4-B949D92C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CD35FD-F855-4674-87A7-4E735E97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1F47D-F226-4821-ADA8-11E499E9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2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BF7BA-F558-4323-B638-2B7F8397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8A899-E08D-40C3-9912-0D484E1D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00936-133B-4369-894B-9E1AFC30F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1B6E3-14C1-4523-B71D-46C91F99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C938C9-BF91-4228-B051-4E4F6B2F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18BF1-1570-4ABA-A4FF-9A825E8A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D472-104E-456D-901B-612389D7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34AAB4-060E-43A5-9677-73515C442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FA57D-6D09-492A-BC7F-648D0677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7505C-8553-46DC-97E0-BE5A511F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D5CA7-ED87-46BD-A833-3345F176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716F8-BC3D-46E5-AAEF-00B96A28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7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71E13D-9141-4D2D-BBB1-CAA90F22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0AE4D-E3ED-4AFB-A70D-AA48DA57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C2E45-FF87-425E-9FEA-629C28350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7D4A-3E6A-4D02-A092-381080F4721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BEFA-D23E-49E2-8C7E-6C64A213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6539C-DB57-4EDF-B9EA-ECD3C59C3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7ECD-5C0B-41B9-9363-A2862D845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A5FC7D-A8AA-4300-9559-F173D9F55AA0}"/>
              </a:ext>
            </a:extLst>
          </p:cNvPr>
          <p:cNvSpPr txBox="1"/>
          <p:nvPr/>
        </p:nvSpPr>
        <p:spPr>
          <a:xfrm>
            <a:off x="818593" y="328773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환경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3D0D5-0E42-4932-BEFF-E54598DE7409}"/>
              </a:ext>
            </a:extLst>
          </p:cNvPr>
          <p:cNvSpPr txBox="1"/>
          <p:nvPr/>
        </p:nvSpPr>
        <p:spPr>
          <a:xfrm>
            <a:off x="818593" y="1162814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프린트</a:t>
            </a:r>
            <a:r>
              <a:rPr lang="en-US" altLang="ko-KR" sz="3600" dirty="0"/>
              <a:t>, </a:t>
            </a:r>
            <a:r>
              <a:rPr lang="ko-KR" altLang="en-US" sz="3600" dirty="0"/>
              <a:t>자료형</a:t>
            </a:r>
            <a:r>
              <a:rPr lang="en-US" altLang="ko-KR" sz="3600" dirty="0"/>
              <a:t>, </a:t>
            </a:r>
            <a:r>
              <a:rPr lang="ko-KR" altLang="en-US" sz="3600" dirty="0"/>
              <a:t>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0825F-4971-4DD0-B756-9B311D334B00}"/>
              </a:ext>
            </a:extLst>
          </p:cNvPr>
          <p:cNvSpPr txBox="1"/>
          <p:nvPr/>
        </p:nvSpPr>
        <p:spPr>
          <a:xfrm>
            <a:off x="818593" y="1996855"/>
            <a:ext cx="52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산술 연산자</a:t>
            </a:r>
            <a:r>
              <a:rPr lang="en-US" altLang="ko-KR" sz="3600" dirty="0"/>
              <a:t>, </a:t>
            </a:r>
            <a:r>
              <a:rPr lang="ko-KR" altLang="en-US" sz="3600" dirty="0"/>
              <a:t>입력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309D6-9D78-4DF5-9CEC-82D458FD5E87}"/>
              </a:ext>
            </a:extLst>
          </p:cNvPr>
          <p:cNvSpPr txBox="1"/>
          <p:nvPr/>
        </p:nvSpPr>
        <p:spPr>
          <a:xfrm>
            <a:off x="818593" y="2830896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관계 연산자</a:t>
            </a:r>
            <a:r>
              <a:rPr lang="en-US" altLang="ko-KR" sz="3600" dirty="0"/>
              <a:t>, </a:t>
            </a:r>
            <a:r>
              <a:rPr lang="ko-KR" altLang="en-US" sz="3600" dirty="0"/>
              <a:t>조건문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86783-33D5-4B6F-9DD7-429D5BF584F5}"/>
              </a:ext>
            </a:extLst>
          </p:cNvPr>
          <p:cNvSpPr txBox="1"/>
          <p:nvPr/>
        </p:nvSpPr>
        <p:spPr>
          <a:xfrm>
            <a:off x="818593" y="3664937"/>
            <a:ext cx="19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CB6C7-28E3-4986-9761-F1DEF6DA27C7}"/>
              </a:ext>
            </a:extLst>
          </p:cNvPr>
          <p:cNvSpPr txBox="1"/>
          <p:nvPr/>
        </p:nvSpPr>
        <p:spPr>
          <a:xfrm>
            <a:off x="818592" y="4498978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리스트</a:t>
            </a:r>
            <a:r>
              <a:rPr lang="en-US" altLang="ko-KR" sz="3600" dirty="0"/>
              <a:t>, </a:t>
            </a:r>
            <a:r>
              <a:rPr lang="ko-KR" altLang="en-US" sz="3600" dirty="0"/>
              <a:t>리스트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A8232-78E0-496B-A67F-55E7B62E82AF}"/>
              </a:ext>
            </a:extLst>
          </p:cNvPr>
          <p:cNvSpPr txBox="1"/>
          <p:nvPr/>
        </p:nvSpPr>
        <p:spPr>
          <a:xfrm>
            <a:off x="818592" y="5333019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50972-8D9F-4E06-AF1D-6055ECB511A8}"/>
              </a:ext>
            </a:extLst>
          </p:cNvPr>
          <p:cNvSpPr txBox="1"/>
          <p:nvPr/>
        </p:nvSpPr>
        <p:spPr>
          <a:xfrm>
            <a:off x="818592" y="6167062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309582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할당 연산자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5D14E3-0C49-4185-BD73-C7D6146F1208}"/>
              </a:ext>
            </a:extLst>
          </p:cNvPr>
          <p:cNvSpPr txBox="1"/>
          <p:nvPr/>
        </p:nvSpPr>
        <p:spPr>
          <a:xfrm>
            <a:off x="1576813" y="1997839"/>
            <a:ext cx="35493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score = 3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score = score * 3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print(score)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78611-ED51-46E3-B8FB-7413C8FDF297}"/>
              </a:ext>
            </a:extLst>
          </p:cNvPr>
          <p:cNvSpPr txBox="1"/>
          <p:nvPr/>
        </p:nvSpPr>
        <p:spPr>
          <a:xfrm>
            <a:off x="7523263" y="1997839"/>
            <a:ext cx="26564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score = 3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score *= 3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print(score)</a:t>
            </a:r>
          </a:p>
        </p:txBody>
      </p:sp>
    </p:spTree>
    <p:extLst>
      <p:ext uri="{BB962C8B-B14F-4D97-AF65-F5344CB8AC3E}">
        <p14:creationId xmlns:p14="http://schemas.microsoft.com/office/powerpoint/2010/main" val="22296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문자열과 출력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5D14E3-0C49-4185-BD73-C7D6146F1208}"/>
              </a:ext>
            </a:extLst>
          </p:cNvPr>
          <p:cNvSpPr txBox="1"/>
          <p:nvPr/>
        </p:nvSpPr>
        <p:spPr>
          <a:xfrm>
            <a:off x="687106" y="1350547"/>
            <a:ext cx="42322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hello =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print(hello)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FB46A-EF8B-48A8-B406-E39645C88C6D}"/>
              </a:ext>
            </a:extLst>
          </p:cNvPr>
          <p:cNvSpPr txBox="1"/>
          <p:nvPr/>
        </p:nvSpPr>
        <p:spPr>
          <a:xfrm>
            <a:off x="1072703" y="3106797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print(“</a:t>
            </a:r>
            <a:r>
              <a:rPr lang="ko-KR" altLang="en-US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 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3A01E-6021-488D-81FA-20C56A8E6445}"/>
              </a:ext>
            </a:extLst>
          </p:cNvPr>
          <p:cNvSpPr txBox="1"/>
          <p:nvPr/>
        </p:nvSpPr>
        <p:spPr>
          <a:xfrm>
            <a:off x="7632192" y="1350547"/>
            <a:ext cx="3238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Number = 32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print(Number)</a:t>
            </a:r>
          </a:p>
        </p:txBody>
      </p:sp>
    </p:spTree>
    <p:extLst>
      <p:ext uri="{BB962C8B-B14F-4D97-AF65-F5344CB8AC3E}">
        <p14:creationId xmlns:p14="http://schemas.microsoft.com/office/powerpoint/2010/main" val="77830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문자열과 출력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5D14E3-0C49-4185-BD73-C7D6146F1208}"/>
              </a:ext>
            </a:extLst>
          </p:cNvPr>
          <p:cNvSpPr txBox="1"/>
          <p:nvPr/>
        </p:nvSpPr>
        <p:spPr>
          <a:xfrm>
            <a:off x="687106" y="1350547"/>
            <a:ext cx="2577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hello = 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print(hello)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328AD6-4C63-4543-BE70-E1EB5A9FAA12}"/>
              </a:ext>
            </a:extLst>
          </p:cNvPr>
          <p:cNvSpPr/>
          <p:nvPr/>
        </p:nvSpPr>
        <p:spPr>
          <a:xfrm>
            <a:off x="2307772" y="1426747"/>
            <a:ext cx="2577950" cy="53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42A7F-8500-4F3F-807B-FC4EBE61295C}"/>
              </a:ext>
            </a:extLst>
          </p:cNvPr>
          <p:cNvSpPr txBox="1"/>
          <p:nvPr/>
        </p:nvSpPr>
        <p:spPr>
          <a:xfrm>
            <a:off x="7632192" y="1350547"/>
            <a:ext cx="3238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Number = 32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print(Number)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5CCE8D-E324-4E58-9BAC-98E6BA8EB1AF}"/>
              </a:ext>
            </a:extLst>
          </p:cNvPr>
          <p:cNvSpPr/>
          <p:nvPr/>
        </p:nvSpPr>
        <p:spPr>
          <a:xfrm>
            <a:off x="9884228" y="1350547"/>
            <a:ext cx="1502229" cy="537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문자열과 출력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2F42A7F-8500-4F3F-807B-FC4EBE61295C}"/>
              </a:ext>
            </a:extLst>
          </p:cNvPr>
          <p:cNvSpPr txBox="1"/>
          <p:nvPr/>
        </p:nvSpPr>
        <p:spPr>
          <a:xfrm>
            <a:off x="1169455" y="3358183"/>
            <a:ext cx="4764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input(“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출력 내용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69455" y="1221856"/>
            <a:ext cx="3257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input()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D9C31-6BF7-47C8-85C1-DAFD6490BB95}"/>
              </a:ext>
            </a:extLst>
          </p:cNvPr>
          <p:cNvSpPr txBox="1"/>
          <p:nvPr/>
        </p:nvSpPr>
        <p:spPr>
          <a:xfrm>
            <a:off x="4725706" y="1344966"/>
            <a:ext cx="6723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사용자에게 정보를 </a:t>
            </a:r>
            <a:r>
              <a:rPr lang="ko-KR" altLang="en-US" sz="32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입력 받아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저장하는 함수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8582E-F3BC-446E-818F-09106637DF32}"/>
              </a:ext>
            </a:extLst>
          </p:cNvPr>
          <p:cNvSpPr txBox="1"/>
          <p:nvPr/>
        </p:nvSpPr>
        <p:spPr>
          <a:xfrm>
            <a:off x="4845449" y="2136228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출력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과 </a:t>
            </a:r>
            <a:r>
              <a:rPr lang="ko-KR" altLang="en-US" sz="32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입력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동시에 함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3C214-5282-450A-A7DE-5F8A39BEF2CD}"/>
              </a:ext>
            </a:extLst>
          </p:cNvPr>
          <p:cNvSpPr txBox="1"/>
          <p:nvPr/>
        </p:nvSpPr>
        <p:spPr>
          <a:xfrm>
            <a:off x="1169455" y="4641694"/>
            <a:ext cx="3238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Number = 32</a:t>
            </a:r>
          </a:p>
          <a:p>
            <a:endParaRPr lang="en-US" altLang="ko-KR" sz="36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print(Number)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9C7B23-0538-47EE-BA04-4CCAD20CB0A3}"/>
              </a:ext>
            </a:extLst>
          </p:cNvPr>
          <p:cNvSpPr txBox="1"/>
          <p:nvPr/>
        </p:nvSpPr>
        <p:spPr>
          <a:xfrm>
            <a:off x="6468169" y="4641694"/>
            <a:ext cx="38395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Number = input()</a:t>
            </a:r>
          </a:p>
          <a:p>
            <a:endParaRPr lang="en-US" altLang="ko-KR" sz="36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print(Number)</a:t>
            </a:r>
          </a:p>
        </p:txBody>
      </p:sp>
    </p:spTree>
    <p:extLst>
      <p:ext uri="{BB962C8B-B14F-4D97-AF65-F5344CB8AC3E}">
        <p14:creationId xmlns:p14="http://schemas.microsoft.com/office/powerpoint/2010/main" val="12087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문자열과 출력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77080" y="1221854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D9C31-6BF7-47C8-85C1-DAFD6490BB95}"/>
              </a:ext>
            </a:extLst>
          </p:cNvPr>
          <p:cNvSpPr txBox="1"/>
          <p:nvPr/>
        </p:nvSpPr>
        <p:spPr>
          <a:xfrm>
            <a:off x="3636948" y="1344964"/>
            <a:ext cx="6556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화면에 </a:t>
            </a:r>
            <a:r>
              <a:rPr lang="ko-KR" altLang="en-US" sz="3200" b="1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출력을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사용하는 함수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E474-F96F-4035-AC61-4A6A04A636C0}"/>
              </a:ext>
            </a:extLst>
          </p:cNvPr>
          <p:cNvSpPr txBox="1"/>
          <p:nvPr/>
        </p:nvSpPr>
        <p:spPr>
          <a:xfrm>
            <a:off x="800301" y="3366572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+ Num +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81238-3414-46F6-B426-623D709F9852}"/>
              </a:ext>
            </a:extLst>
          </p:cNvPr>
          <p:cNvSpPr txBox="1"/>
          <p:nvPr/>
        </p:nvSpPr>
        <p:spPr>
          <a:xfrm>
            <a:off x="800301" y="2566917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= 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A0E88-B906-48D2-8A7E-7E37DE66EEC3}"/>
              </a:ext>
            </a:extLst>
          </p:cNvPr>
          <p:cNvSpPr txBox="1"/>
          <p:nvPr/>
        </p:nvSpPr>
        <p:spPr>
          <a:xfrm>
            <a:off x="800301" y="4166227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+ 20 +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</p:spTree>
    <p:extLst>
      <p:ext uri="{BB962C8B-B14F-4D97-AF65-F5344CB8AC3E}">
        <p14:creationId xmlns:p14="http://schemas.microsoft.com/office/powerpoint/2010/main" val="1754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문자열과 출력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451579" y="1234403"/>
            <a:ext cx="1442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D9C31-6BF7-47C8-85C1-DAFD6490BB95}"/>
              </a:ext>
            </a:extLst>
          </p:cNvPr>
          <p:cNvSpPr txBox="1"/>
          <p:nvPr/>
        </p:nvSpPr>
        <p:spPr>
          <a:xfrm>
            <a:off x="4346221" y="1098743"/>
            <a:ext cx="6074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혹은 데이터의 자료형을 </a:t>
            </a:r>
            <a:r>
              <a:rPr lang="ko-KR" altLang="en-US" sz="3200" b="1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문자열로 </a:t>
            </a:r>
            <a:endParaRPr lang="en-US" altLang="ko-KR" sz="3200" b="1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lvl="2"/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변경하고 싶을 때 사용하는 함수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E474-F96F-4035-AC61-4A6A04A636C0}"/>
              </a:ext>
            </a:extLst>
          </p:cNvPr>
          <p:cNvSpPr txBox="1"/>
          <p:nvPr/>
        </p:nvSpPr>
        <p:spPr>
          <a:xfrm>
            <a:off x="800301" y="3366572"/>
            <a:ext cx="795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+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81238-3414-46F6-B426-623D709F9852}"/>
              </a:ext>
            </a:extLst>
          </p:cNvPr>
          <p:cNvSpPr txBox="1"/>
          <p:nvPr/>
        </p:nvSpPr>
        <p:spPr>
          <a:xfrm>
            <a:off x="800301" y="2566917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=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20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A0E88-B906-48D2-8A7E-7E37DE66EEC3}"/>
              </a:ext>
            </a:extLst>
          </p:cNvPr>
          <p:cNvSpPr txBox="1"/>
          <p:nvPr/>
        </p:nvSpPr>
        <p:spPr>
          <a:xfrm>
            <a:off x="800301" y="4408093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+ 20 +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</p:spTree>
    <p:extLst>
      <p:ext uri="{BB962C8B-B14F-4D97-AF65-F5344CB8AC3E}">
        <p14:creationId xmlns:p14="http://schemas.microsoft.com/office/powerpoint/2010/main" val="41279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문자열과 출력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4B5E474-F96F-4035-AC61-4A6A04A636C0}"/>
              </a:ext>
            </a:extLst>
          </p:cNvPr>
          <p:cNvSpPr txBox="1"/>
          <p:nvPr/>
        </p:nvSpPr>
        <p:spPr>
          <a:xfrm>
            <a:off x="800301" y="3366572"/>
            <a:ext cx="795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+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81238-3414-46F6-B426-623D709F9852}"/>
              </a:ext>
            </a:extLst>
          </p:cNvPr>
          <p:cNvSpPr txBox="1"/>
          <p:nvPr/>
        </p:nvSpPr>
        <p:spPr>
          <a:xfrm>
            <a:off x="800301" y="2566917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=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20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A0E88-B906-48D2-8A7E-7E37DE66EEC3}"/>
              </a:ext>
            </a:extLst>
          </p:cNvPr>
          <p:cNvSpPr txBox="1"/>
          <p:nvPr/>
        </p:nvSpPr>
        <p:spPr>
          <a:xfrm>
            <a:off x="800301" y="4408093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+ 20 +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16791-CE29-419E-8A3C-BBFA817EB5B5}"/>
              </a:ext>
            </a:extLst>
          </p:cNvPr>
          <p:cNvSpPr txBox="1"/>
          <p:nvPr/>
        </p:nvSpPr>
        <p:spPr>
          <a:xfrm>
            <a:off x="777080" y="1221854"/>
            <a:ext cx="20489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B9E2A-2702-4667-A1A4-71752BBB2982}"/>
              </a:ext>
            </a:extLst>
          </p:cNvPr>
          <p:cNvSpPr txBox="1"/>
          <p:nvPr/>
        </p:nvSpPr>
        <p:spPr>
          <a:xfrm>
            <a:off x="3636948" y="1344964"/>
            <a:ext cx="6556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화면에 </a:t>
            </a:r>
            <a:r>
              <a:rPr lang="ko-KR" altLang="en-US" sz="3200" b="1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출력을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사용하는 함수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4F536-6003-402F-9E9B-DF62F323F1F0}"/>
              </a:ext>
            </a:extLst>
          </p:cNvPr>
          <p:cNvSpPr txBox="1"/>
          <p:nvPr/>
        </p:nvSpPr>
        <p:spPr>
          <a:xfrm>
            <a:off x="2786532" y="5343631"/>
            <a:ext cx="6187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문에서는 꼭 문자열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(str)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필요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4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문자열과 출력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77080" y="1221854"/>
            <a:ext cx="267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.format()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D9C31-6BF7-47C8-85C1-DAFD6490BB95}"/>
              </a:ext>
            </a:extLst>
          </p:cNvPr>
          <p:cNvSpPr txBox="1"/>
          <p:nvPr/>
        </p:nvSpPr>
        <p:spPr>
          <a:xfrm>
            <a:off x="3636948" y="1344964"/>
            <a:ext cx="836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사용자가 </a:t>
            </a:r>
            <a:r>
              <a:rPr lang="ko-KR" altLang="en-US" sz="3200" b="1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출력의 형태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정하고 싶을 때 사용하는 메소드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E474-F96F-4035-AC61-4A6A04A636C0}"/>
              </a:ext>
            </a:extLst>
          </p:cNvPr>
          <p:cNvSpPr txBox="1"/>
          <p:nvPr/>
        </p:nvSpPr>
        <p:spPr>
          <a:xfrm>
            <a:off x="800302" y="2782669"/>
            <a:ext cx="70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+ Num + 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D368D-2FB6-41E5-9DF2-FF7DCA897E7E}"/>
              </a:ext>
            </a:extLst>
          </p:cNvPr>
          <p:cNvSpPr txBox="1"/>
          <p:nvPr/>
        </p:nvSpPr>
        <p:spPr>
          <a:xfrm>
            <a:off x="800302" y="4063150"/>
            <a:ext cx="766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{}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이야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.format(Num)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4E8FA-E175-4746-9180-CDDE695576C2}"/>
              </a:ext>
            </a:extLst>
          </p:cNvPr>
          <p:cNvSpPr txBox="1"/>
          <p:nvPr/>
        </p:nvSpPr>
        <p:spPr>
          <a:xfrm>
            <a:off x="800301" y="5343631"/>
            <a:ext cx="97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{}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살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{}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.format(Num, name)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3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비교 </a:t>
              </a:r>
              <a:r>
                <a:rPr kumimoji="1" lang="en-US" altLang="ko-KR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/ </a:t>
              </a:r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논리 연산자</a:t>
              </a:r>
              <a:endParaRPr kumimoji="1" lang="en-US" altLang="ko-KR" sz="24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2406641" y="1250854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</a:t>
            </a: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&gt;</a:t>
            </a: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1F76E-C1DE-4CA4-9412-476199434B4A}"/>
              </a:ext>
            </a:extLst>
          </p:cNvPr>
          <p:cNvSpPr txBox="1"/>
          <p:nvPr/>
        </p:nvSpPr>
        <p:spPr>
          <a:xfrm>
            <a:off x="8036467" y="1250854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 &lt;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9AF1B-7953-4979-8C5C-7632F108D240}"/>
              </a:ext>
            </a:extLst>
          </p:cNvPr>
          <p:cNvSpPr txBox="1"/>
          <p:nvPr/>
        </p:nvSpPr>
        <p:spPr>
          <a:xfrm>
            <a:off x="2238021" y="2711958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 &gt;=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52A32-0C46-4F4D-BCD2-F8274F43FA3D}"/>
              </a:ext>
            </a:extLst>
          </p:cNvPr>
          <p:cNvSpPr txBox="1"/>
          <p:nvPr/>
        </p:nvSpPr>
        <p:spPr>
          <a:xfrm>
            <a:off x="2257258" y="4125801"/>
            <a:ext cx="18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 </a:t>
            </a:r>
            <a:r>
              <a:rPr lang="en-US" altLang="ko-KR" sz="48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==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B5B69-0E0E-4390-8D6A-71B825A28D96}"/>
              </a:ext>
            </a:extLst>
          </p:cNvPr>
          <p:cNvSpPr txBox="1"/>
          <p:nvPr/>
        </p:nvSpPr>
        <p:spPr>
          <a:xfrm>
            <a:off x="7960323" y="4114772"/>
            <a:ext cx="1725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 </a:t>
            </a:r>
            <a:r>
              <a:rPr lang="en-US" altLang="ko-KR" sz="48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!=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8D93E-972C-4FED-A292-B46A1672685E}"/>
              </a:ext>
            </a:extLst>
          </p:cNvPr>
          <p:cNvSpPr txBox="1"/>
          <p:nvPr/>
        </p:nvSpPr>
        <p:spPr>
          <a:xfrm>
            <a:off x="7864143" y="2682813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 &lt;= B</a:t>
            </a:r>
          </a:p>
        </p:txBody>
      </p:sp>
    </p:spTree>
    <p:extLst>
      <p:ext uri="{BB962C8B-B14F-4D97-AF65-F5344CB8AC3E}">
        <p14:creationId xmlns:p14="http://schemas.microsoft.com/office/powerpoint/2010/main" val="10426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비교 </a:t>
              </a:r>
              <a:r>
                <a:rPr kumimoji="1" lang="en-US" altLang="ko-KR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/ </a:t>
              </a:r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논리 연산자</a:t>
              </a:r>
              <a:endParaRPr kumimoji="1" lang="en-US" altLang="ko-KR" sz="24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221574" y="1620234"/>
            <a:ext cx="3671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 </a:t>
            </a:r>
            <a:r>
              <a:rPr lang="en-US" altLang="ko-KR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and</a:t>
            </a: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조건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1F76E-C1DE-4CA4-9412-476199434B4A}"/>
              </a:ext>
            </a:extLst>
          </p:cNvPr>
          <p:cNvSpPr txBox="1"/>
          <p:nvPr/>
        </p:nvSpPr>
        <p:spPr>
          <a:xfrm>
            <a:off x="1451605" y="3256505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 </a:t>
            </a:r>
            <a:r>
              <a:rPr lang="en-US" altLang="ko-KR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or</a:t>
            </a: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조건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9AF1B-7953-4979-8C5C-7632F108D240}"/>
              </a:ext>
            </a:extLst>
          </p:cNvPr>
          <p:cNvSpPr txBox="1"/>
          <p:nvPr/>
        </p:nvSpPr>
        <p:spPr>
          <a:xfrm>
            <a:off x="2009449" y="4892776"/>
            <a:ext cx="2095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not</a:t>
            </a: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조건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70F1-313E-4FA4-AC79-2D2EF3FCBA97}"/>
              </a:ext>
            </a:extLst>
          </p:cNvPr>
          <p:cNvSpPr txBox="1"/>
          <p:nvPr/>
        </p:nvSpPr>
        <p:spPr>
          <a:xfrm>
            <a:off x="6685279" y="1535001"/>
            <a:ext cx="4285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 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과 조건 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가 </a:t>
            </a:r>
            <a:endParaRPr lang="en-US" altLang="ko-KR" sz="3000" dirty="0">
              <a:solidFill>
                <a:srgbClr val="0070C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모두 참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일 때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전체가 참</a:t>
            </a:r>
            <a:endParaRPr lang="en-US" altLang="ko-KR" sz="30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E2980-B84F-408C-9FC5-B16A7EBA1ECB}"/>
              </a:ext>
            </a:extLst>
          </p:cNvPr>
          <p:cNvSpPr txBox="1"/>
          <p:nvPr/>
        </p:nvSpPr>
        <p:spPr>
          <a:xfrm>
            <a:off x="6460858" y="3164171"/>
            <a:ext cx="4733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 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 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과 조건 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중 </a:t>
            </a:r>
            <a:endParaRPr lang="en-US" altLang="ko-KR" sz="3000" dirty="0">
              <a:solidFill>
                <a:srgbClr val="0070C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하나가 참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일 때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전체가 참</a:t>
            </a:r>
            <a:endParaRPr lang="en-US" altLang="ko-KR" sz="30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FE023-79B0-4B60-87C8-818B66555923}"/>
              </a:ext>
            </a:extLst>
          </p:cNvPr>
          <p:cNvSpPr txBox="1"/>
          <p:nvPr/>
        </p:nvSpPr>
        <p:spPr>
          <a:xfrm>
            <a:off x="6460858" y="4800442"/>
            <a:ext cx="53896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조건이 참이면 거짓으로 거짓이면 참으로 </a:t>
            </a:r>
            <a:endParaRPr lang="en-US" altLang="ko-KR" sz="3000" dirty="0">
              <a:solidFill>
                <a:srgbClr val="0070C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결과가 반대 </a:t>
            </a:r>
            <a:endParaRPr lang="en-US" altLang="ko-KR" sz="30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26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0B9BDD-BD5B-4D5D-BC78-9833250FF4E0}"/>
              </a:ext>
            </a:extLst>
          </p:cNvPr>
          <p:cNvSpPr/>
          <p:nvPr/>
        </p:nvSpPr>
        <p:spPr>
          <a:xfrm>
            <a:off x="581930" y="1103348"/>
            <a:ext cx="6051479" cy="1654218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5FC7D-A8AA-4300-9559-F173D9F55AA0}"/>
              </a:ext>
            </a:extLst>
          </p:cNvPr>
          <p:cNvSpPr txBox="1"/>
          <p:nvPr/>
        </p:nvSpPr>
        <p:spPr>
          <a:xfrm>
            <a:off x="818593" y="328773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환경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3D0D5-0E42-4932-BEFF-E54598DE7409}"/>
              </a:ext>
            </a:extLst>
          </p:cNvPr>
          <p:cNvSpPr txBox="1"/>
          <p:nvPr/>
        </p:nvSpPr>
        <p:spPr>
          <a:xfrm>
            <a:off x="818593" y="1162814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프린트</a:t>
            </a:r>
            <a:r>
              <a:rPr lang="en-US" altLang="ko-KR" sz="3600" dirty="0"/>
              <a:t>, </a:t>
            </a:r>
            <a:r>
              <a:rPr lang="ko-KR" altLang="en-US" sz="3600" dirty="0"/>
              <a:t>자료형</a:t>
            </a:r>
            <a:r>
              <a:rPr lang="en-US" altLang="ko-KR" sz="3600" dirty="0"/>
              <a:t>, </a:t>
            </a:r>
            <a:r>
              <a:rPr lang="ko-KR" altLang="en-US" sz="3600" dirty="0"/>
              <a:t>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0825F-4971-4DD0-B756-9B311D334B00}"/>
              </a:ext>
            </a:extLst>
          </p:cNvPr>
          <p:cNvSpPr txBox="1"/>
          <p:nvPr/>
        </p:nvSpPr>
        <p:spPr>
          <a:xfrm>
            <a:off x="818593" y="1996855"/>
            <a:ext cx="52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산술 연산자</a:t>
            </a:r>
            <a:r>
              <a:rPr lang="en-US" altLang="ko-KR" sz="3600" dirty="0"/>
              <a:t>, </a:t>
            </a:r>
            <a:r>
              <a:rPr lang="ko-KR" altLang="en-US" sz="3600" dirty="0"/>
              <a:t>입력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309D6-9D78-4DF5-9CEC-82D458FD5E87}"/>
              </a:ext>
            </a:extLst>
          </p:cNvPr>
          <p:cNvSpPr txBox="1"/>
          <p:nvPr/>
        </p:nvSpPr>
        <p:spPr>
          <a:xfrm>
            <a:off x="818593" y="2830896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관계 연산자</a:t>
            </a:r>
            <a:r>
              <a:rPr lang="en-US" altLang="ko-KR" sz="3600" dirty="0"/>
              <a:t>, </a:t>
            </a:r>
            <a:r>
              <a:rPr lang="ko-KR" altLang="en-US" sz="3600" dirty="0"/>
              <a:t>조건문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86783-33D5-4B6F-9DD7-429D5BF584F5}"/>
              </a:ext>
            </a:extLst>
          </p:cNvPr>
          <p:cNvSpPr txBox="1"/>
          <p:nvPr/>
        </p:nvSpPr>
        <p:spPr>
          <a:xfrm>
            <a:off x="818593" y="3664937"/>
            <a:ext cx="192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 err="1"/>
              <a:t>반복문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CB6C7-28E3-4986-9761-F1DEF6DA27C7}"/>
              </a:ext>
            </a:extLst>
          </p:cNvPr>
          <p:cNvSpPr txBox="1"/>
          <p:nvPr/>
        </p:nvSpPr>
        <p:spPr>
          <a:xfrm>
            <a:off x="818592" y="4498978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리스트</a:t>
            </a:r>
            <a:r>
              <a:rPr lang="en-US" altLang="ko-KR" sz="3600" dirty="0"/>
              <a:t>, </a:t>
            </a:r>
            <a:r>
              <a:rPr lang="ko-KR" altLang="en-US" sz="3600" dirty="0"/>
              <a:t>리스트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A8232-78E0-496B-A67F-55E7B62E82AF}"/>
              </a:ext>
            </a:extLst>
          </p:cNvPr>
          <p:cNvSpPr txBox="1"/>
          <p:nvPr/>
        </p:nvSpPr>
        <p:spPr>
          <a:xfrm>
            <a:off x="818592" y="5333019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50972-8D9F-4E06-AF1D-6055ECB511A8}"/>
              </a:ext>
            </a:extLst>
          </p:cNvPr>
          <p:cNvSpPr txBox="1"/>
          <p:nvPr/>
        </p:nvSpPr>
        <p:spPr>
          <a:xfrm>
            <a:off x="818592" y="6167062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모듈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CB961EB-F8DD-4A1C-8F50-B91EA5AB0E85}"/>
              </a:ext>
            </a:extLst>
          </p:cNvPr>
          <p:cNvSpPr/>
          <p:nvPr/>
        </p:nvSpPr>
        <p:spPr>
          <a:xfrm>
            <a:off x="581930" y="2801163"/>
            <a:ext cx="6051479" cy="1654218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F2A58B2-4E80-4BAF-BB90-334168C6252D}"/>
              </a:ext>
            </a:extLst>
          </p:cNvPr>
          <p:cNvSpPr/>
          <p:nvPr/>
        </p:nvSpPr>
        <p:spPr>
          <a:xfrm>
            <a:off x="581930" y="4498978"/>
            <a:ext cx="6051479" cy="1654218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A597C-897E-4DC1-9BB1-19EE2CD89F16}"/>
              </a:ext>
            </a:extLst>
          </p:cNvPr>
          <p:cNvSpPr txBox="1"/>
          <p:nvPr/>
        </p:nvSpPr>
        <p:spPr>
          <a:xfrm>
            <a:off x="2556407" y="6228617"/>
            <a:ext cx="5832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(+) </a:t>
            </a:r>
            <a:r>
              <a:rPr lang="ko-KR" altLang="en-US" sz="2800" dirty="0" err="1"/>
              <a:t>튜플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딕셔너리</a:t>
            </a:r>
            <a:r>
              <a:rPr lang="en-US" altLang="ko-KR" sz="2800" dirty="0"/>
              <a:t>, </a:t>
            </a:r>
            <a:r>
              <a:rPr lang="ko-KR" altLang="en-US" sz="2800" dirty="0"/>
              <a:t>중급</a:t>
            </a:r>
            <a:r>
              <a:rPr lang="en-US" altLang="ko-KR" sz="2800" dirty="0"/>
              <a:t>, </a:t>
            </a:r>
            <a:r>
              <a:rPr lang="ko-KR" altLang="en-US" sz="2800" dirty="0"/>
              <a:t>객체 지향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9464C-A753-47C8-8533-862923C42647}"/>
              </a:ext>
            </a:extLst>
          </p:cNvPr>
          <p:cNvSpPr txBox="1"/>
          <p:nvPr/>
        </p:nvSpPr>
        <p:spPr>
          <a:xfrm>
            <a:off x="8604143" y="3064772"/>
            <a:ext cx="2241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45</a:t>
            </a:r>
            <a:r>
              <a:rPr lang="ko-KR" altLang="en-US" sz="3600" dirty="0"/>
              <a:t>분 설명</a:t>
            </a:r>
            <a:br>
              <a:rPr lang="en-US" altLang="ko-KR" sz="3600" dirty="0"/>
            </a:br>
            <a:r>
              <a:rPr lang="en-US" altLang="ko-KR" sz="3600" dirty="0"/>
              <a:t>15</a:t>
            </a:r>
            <a:r>
              <a:rPr lang="ko-KR" altLang="en-US" sz="3600" dirty="0"/>
              <a:t>분 정리</a:t>
            </a:r>
          </a:p>
        </p:txBody>
      </p:sp>
    </p:spTree>
    <p:extLst>
      <p:ext uri="{BB962C8B-B14F-4D97-AF65-F5344CB8AC3E}">
        <p14:creationId xmlns:p14="http://schemas.microsoft.com/office/powerpoint/2010/main" val="11893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변수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96C204B-486E-4667-A99A-79D11E64C126}"/>
              </a:ext>
            </a:extLst>
          </p:cNvPr>
          <p:cNvSpPr txBox="1"/>
          <p:nvPr/>
        </p:nvSpPr>
        <p:spPr>
          <a:xfrm>
            <a:off x="353497" y="74042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60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333A8-0D90-46C8-BFC8-8ECC374D86A8}"/>
              </a:ext>
            </a:extLst>
          </p:cNvPr>
          <p:cNvSpPr txBox="1"/>
          <p:nvPr/>
        </p:nvSpPr>
        <p:spPr>
          <a:xfrm>
            <a:off x="1067674" y="2048156"/>
            <a:ext cx="3818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X &gt; 50 </a:t>
            </a:r>
            <a:r>
              <a:rPr lang="en-US" altLang="ko-KR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and</a:t>
            </a: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Y &gt; 20 :</a:t>
            </a:r>
            <a:b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성공</a:t>
            </a: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4866D-B571-458C-BEB6-6A8B40D343B8}"/>
              </a:ext>
            </a:extLst>
          </p:cNvPr>
          <p:cNvSpPr txBox="1"/>
          <p:nvPr/>
        </p:nvSpPr>
        <p:spPr>
          <a:xfrm>
            <a:off x="1067674" y="34147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X &gt; 50 </a:t>
            </a:r>
            <a:r>
              <a:rPr lang="en-US" altLang="ko-KR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or</a:t>
            </a: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Y &gt; 70 :</a:t>
            </a:r>
            <a:b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성공</a:t>
            </a: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717FB-10AD-4D81-AA5C-98438566A4D9}"/>
              </a:ext>
            </a:extLst>
          </p:cNvPr>
          <p:cNvSpPr txBox="1"/>
          <p:nvPr/>
        </p:nvSpPr>
        <p:spPr>
          <a:xfrm>
            <a:off x="798216" y="847431"/>
            <a:ext cx="1273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 = 86</a:t>
            </a:r>
          </a:p>
          <a:p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Y=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5AA41-0B42-4F69-95FB-52EBCAB28C34}"/>
              </a:ext>
            </a:extLst>
          </p:cNvPr>
          <p:cNvSpPr txBox="1"/>
          <p:nvPr/>
        </p:nvSpPr>
        <p:spPr>
          <a:xfrm>
            <a:off x="1067674" y="5030795"/>
            <a:ext cx="3336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</a:t>
            </a:r>
            <a:r>
              <a:rPr lang="en-US" altLang="ko-KR" sz="30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not</a:t>
            </a: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&gt; 50 :</a:t>
            </a:r>
            <a:b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성공</a:t>
            </a:r>
            <a:r>
              <a:rPr lang="en-US" altLang="ko-KR" sz="3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 </a:t>
            </a:r>
          </a:p>
        </p:txBody>
      </p:sp>
    </p:spTree>
    <p:extLst>
      <p:ext uri="{BB962C8B-B14F-4D97-AF65-F5344CB8AC3E}">
        <p14:creationId xmlns:p14="http://schemas.microsoft.com/office/powerpoint/2010/main" val="6997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조건문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093255" y="1347939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~ 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구문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6108-FB54-4A25-A51E-0C81E9416AD2}"/>
              </a:ext>
            </a:extLst>
          </p:cNvPr>
          <p:cNvSpPr txBox="1"/>
          <p:nvPr/>
        </p:nvSpPr>
        <p:spPr>
          <a:xfrm>
            <a:off x="4322935" y="1471049"/>
            <a:ext cx="5989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조건의 </a:t>
            </a:r>
            <a:r>
              <a:rPr lang="ko-KR" altLang="en-US" sz="32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진위 여부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에 따라 동작하는 구문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5D51E4-57A2-4EC6-B601-1621EB601BB2}"/>
              </a:ext>
            </a:extLst>
          </p:cNvPr>
          <p:cNvGrpSpPr/>
          <p:nvPr/>
        </p:nvGrpSpPr>
        <p:grpSpPr>
          <a:xfrm>
            <a:off x="1805225" y="3238501"/>
            <a:ext cx="1816523" cy="1440564"/>
            <a:chOff x="1452483" y="2973169"/>
            <a:chExt cx="1816523" cy="14405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D0612-F0C7-4BDE-9A4B-0A37AC3DED63}"/>
                </a:ext>
              </a:extLst>
            </p:cNvPr>
            <p:cNvSpPr txBox="1"/>
            <p:nvPr/>
          </p:nvSpPr>
          <p:spPr>
            <a:xfrm>
              <a:off x="1452483" y="2973169"/>
              <a:ext cx="18165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if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조건문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en-US" altLang="ko-KR" sz="36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09B28B-86C9-49B7-81B9-33C776DB8D94}"/>
                </a:ext>
              </a:extLst>
            </p:cNvPr>
            <p:cNvSpPr txBox="1"/>
            <p:nvPr/>
          </p:nvSpPr>
          <p:spPr>
            <a:xfrm>
              <a:off x="1452483" y="3767402"/>
              <a:ext cx="1778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endPara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05A157-A64E-46E2-AE0E-2F14AAD8C933}"/>
              </a:ext>
            </a:extLst>
          </p:cNvPr>
          <p:cNvCxnSpPr>
            <a:cxnSpLocks/>
          </p:cNvCxnSpPr>
          <p:nvPr/>
        </p:nvCxnSpPr>
        <p:spPr>
          <a:xfrm flipV="1">
            <a:off x="1947027" y="4492533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F79AD6-B901-468B-BC13-1E1E3A694D41}"/>
              </a:ext>
            </a:extLst>
          </p:cNvPr>
          <p:cNvGrpSpPr/>
          <p:nvPr/>
        </p:nvGrpSpPr>
        <p:grpSpPr>
          <a:xfrm>
            <a:off x="6096000" y="3238501"/>
            <a:ext cx="4055919" cy="1440564"/>
            <a:chOff x="1452483" y="2973169"/>
            <a:chExt cx="4055919" cy="14405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C255F6-711F-421D-BC0A-56C87B94A4E3}"/>
                </a:ext>
              </a:extLst>
            </p:cNvPr>
            <p:cNvSpPr txBox="1"/>
            <p:nvPr/>
          </p:nvSpPr>
          <p:spPr>
            <a:xfrm>
              <a:off x="1452483" y="2973169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if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X &gt; 0 </a:t>
              </a:r>
              <a:r>
                <a:rPr lang="en-US" altLang="ko-KR" sz="36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24D5C9-E400-4D22-B4FE-B7B790338A5A}"/>
                </a:ext>
              </a:extLst>
            </p:cNvPr>
            <p:cNvSpPr txBox="1"/>
            <p:nvPr/>
          </p:nvSpPr>
          <p:spPr>
            <a:xfrm>
              <a:off x="1452483" y="3767402"/>
              <a:ext cx="4055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print(“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크다 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!”)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11A83B-F811-4F49-B243-CE75277CA586}"/>
              </a:ext>
            </a:extLst>
          </p:cNvPr>
          <p:cNvSpPr txBox="1"/>
          <p:nvPr/>
        </p:nvSpPr>
        <p:spPr>
          <a:xfrm>
            <a:off x="2563092" y="5510061"/>
            <a:ext cx="6501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-&gt;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키보드의 </a:t>
            </a:r>
            <a:r>
              <a:rPr lang="en-US" altLang="ko-KR" sz="32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tab 1</a:t>
            </a:r>
            <a:r>
              <a:rPr lang="ko-KR" altLang="en-US" sz="32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번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또는 </a:t>
            </a:r>
            <a:r>
              <a:rPr lang="ko-KR" altLang="en-US" sz="32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스페이스바 </a:t>
            </a:r>
            <a:r>
              <a:rPr lang="en-US" altLang="ko-KR" sz="32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4</a:t>
            </a:r>
            <a:r>
              <a:rPr lang="ko-KR" altLang="en-US" sz="32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번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조건문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093255" y="1347939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~ 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구문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6108-FB54-4A25-A51E-0C81E9416AD2}"/>
              </a:ext>
            </a:extLst>
          </p:cNvPr>
          <p:cNvSpPr txBox="1"/>
          <p:nvPr/>
        </p:nvSpPr>
        <p:spPr>
          <a:xfrm>
            <a:off x="4322935" y="1471049"/>
            <a:ext cx="5989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조건의 </a:t>
            </a:r>
            <a:r>
              <a:rPr lang="ko-KR" altLang="en-US" sz="32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진위 여부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에 따라 동작하는 구문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5D51E4-57A2-4EC6-B601-1621EB601BB2}"/>
              </a:ext>
            </a:extLst>
          </p:cNvPr>
          <p:cNvGrpSpPr/>
          <p:nvPr/>
        </p:nvGrpSpPr>
        <p:grpSpPr>
          <a:xfrm>
            <a:off x="1805225" y="3238501"/>
            <a:ext cx="2060179" cy="1440564"/>
            <a:chOff x="1452483" y="2973169"/>
            <a:chExt cx="2060179" cy="14405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D0612-F0C7-4BDE-9A4B-0A37AC3DED63}"/>
                </a:ext>
              </a:extLst>
            </p:cNvPr>
            <p:cNvSpPr txBox="1"/>
            <p:nvPr/>
          </p:nvSpPr>
          <p:spPr>
            <a:xfrm>
              <a:off x="1452483" y="2973169"/>
              <a:ext cx="20473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if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(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조건문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 </a:t>
              </a:r>
              <a:endPara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09B28B-86C9-49B7-81B9-33C776DB8D94}"/>
                </a:ext>
              </a:extLst>
            </p:cNvPr>
            <p:cNvSpPr txBox="1"/>
            <p:nvPr/>
          </p:nvSpPr>
          <p:spPr>
            <a:xfrm>
              <a:off x="1452483" y="3767402"/>
              <a:ext cx="20601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 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;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F79AD6-B901-468B-BC13-1E1E3A694D41}"/>
              </a:ext>
            </a:extLst>
          </p:cNvPr>
          <p:cNvGrpSpPr/>
          <p:nvPr/>
        </p:nvGrpSpPr>
        <p:grpSpPr>
          <a:xfrm>
            <a:off x="6096000" y="3238501"/>
            <a:ext cx="4055919" cy="1440564"/>
            <a:chOff x="1452483" y="2973169"/>
            <a:chExt cx="4055919" cy="14405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C255F6-711F-421D-BC0A-56C87B94A4E3}"/>
                </a:ext>
              </a:extLst>
            </p:cNvPr>
            <p:cNvSpPr txBox="1"/>
            <p:nvPr/>
          </p:nvSpPr>
          <p:spPr>
            <a:xfrm>
              <a:off x="1452483" y="2973169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if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X &gt; 0 </a:t>
              </a:r>
              <a:r>
                <a:rPr lang="en-US" altLang="ko-KR" sz="36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24D5C9-E400-4D22-B4FE-B7B790338A5A}"/>
                </a:ext>
              </a:extLst>
            </p:cNvPr>
            <p:cNvSpPr txBox="1"/>
            <p:nvPr/>
          </p:nvSpPr>
          <p:spPr>
            <a:xfrm>
              <a:off x="1452483" y="3767402"/>
              <a:ext cx="4055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print(“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크다 </a:t>
              </a:r>
              <a:r>
                <a:rPr lang="en-US" altLang="ko-KR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!”)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조건문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093255" y="1347939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~  else ~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구문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6108-FB54-4A25-A51E-0C81E9416AD2}"/>
              </a:ext>
            </a:extLst>
          </p:cNvPr>
          <p:cNvSpPr txBox="1"/>
          <p:nvPr/>
        </p:nvSpPr>
        <p:spPr>
          <a:xfrm>
            <a:off x="6096000" y="1471049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흑백 논리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생각 </a:t>
            </a:r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 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4CAA0E-CB9B-43E1-A6AA-DDC7390A4C54}"/>
              </a:ext>
            </a:extLst>
          </p:cNvPr>
          <p:cNvSpPr txBox="1"/>
          <p:nvPr/>
        </p:nvSpPr>
        <p:spPr>
          <a:xfrm>
            <a:off x="1464874" y="2819287"/>
            <a:ext cx="19399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 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3192B8-3A04-4047-BC58-70DE8A5ACA0C}"/>
              </a:ext>
            </a:extLst>
          </p:cNvPr>
          <p:cNvSpPr txBox="1"/>
          <p:nvPr/>
        </p:nvSpPr>
        <p:spPr>
          <a:xfrm>
            <a:off x="7432475" y="2819287"/>
            <a:ext cx="41168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&gt; 0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양수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  <a:p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음수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0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조건문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093255" y="1347939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~  else ~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구문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6108-FB54-4A25-A51E-0C81E9416AD2}"/>
              </a:ext>
            </a:extLst>
          </p:cNvPr>
          <p:cNvSpPr txBox="1"/>
          <p:nvPr/>
        </p:nvSpPr>
        <p:spPr>
          <a:xfrm>
            <a:off x="6096000" y="1471049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흑백 논리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생각 </a:t>
            </a:r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 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3192B8-3A04-4047-BC58-70DE8A5ACA0C}"/>
              </a:ext>
            </a:extLst>
          </p:cNvPr>
          <p:cNvSpPr txBox="1"/>
          <p:nvPr/>
        </p:nvSpPr>
        <p:spPr>
          <a:xfrm>
            <a:off x="7432475" y="2819287"/>
            <a:ext cx="41168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&gt; 0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양수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</a:p>
          <a:p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음수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DD81B-EF59-4B71-A3DF-B8E5E0608F40}"/>
              </a:ext>
            </a:extLst>
          </p:cNvPr>
          <p:cNvSpPr txBox="1"/>
          <p:nvPr/>
        </p:nvSpPr>
        <p:spPr>
          <a:xfrm>
            <a:off x="642692" y="2819287"/>
            <a:ext cx="41585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양수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!”);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{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음수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!”);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058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조건문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551323" y="1224827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~  </a:t>
            </a:r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~ else ~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구문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6108-FB54-4A25-A51E-0C81E9416AD2}"/>
              </a:ext>
            </a:extLst>
          </p:cNvPr>
          <p:cNvSpPr txBox="1"/>
          <p:nvPr/>
        </p:nvSpPr>
        <p:spPr>
          <a:xfrm>
            <a:off x="6448232" y="1347937"/>
            <a:ext cx="510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조건에 따라 여러 개로 구별할 때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4CAA0E-CB9B-43E1-A6AA-DDC7390A4C54}"/>
              </a:ext>
            </a:extLst>
          </p:cNvPr>
          <p:cNvSpPr txBox="1"/>
          <p:nvPr/>
        </p:nvSpPr>
        <p:spPr>
          <a:xfrm>
            <a:off x="1698369" y="2264116"/>
            <a:ext cx="198163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endParaRPr lang="en-US" altLang="ko-KR" sz="33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3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endParaRPr lang="en-US" altLang="ko-KR" sz="33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3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 </a:t>
            </a:r>
            <a:endParaRPr lang="en-US" altLang="ko-KR" sz="33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430A1-FDAD-4768-B0AD-7EE0F7F1B253}"/>
              </a:ext>
            </a:extLst>
          </p:cNvPr>
          <p:cNvSpPr txBox="1"/>
          <p:nvPr/>
        </p:nvSpPr>
        <p:spPr>
          <a:xfrm>
            <a:off x="7649006" y="2264116"/>
            <a:ext cx="28446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&gt;= 100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A</a:t>
            </a:r>
          </a:p>
          <a:p>
            <a:r>
              <a:rPr lang="en-US" altLang="ko-KR" sz="33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&gt;= 90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B</a:t>
            </a:r>
          </a:p>
          <a:p>
            <a:r>
              <a:rPr lang="en-US" altLang="ko-KR" sz="33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&gt;= 80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C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D</a:t>
            </a:r>
          </a:p>
        </p:txBody>
      </p:sp>
    </p:spTree>
    <p:extLst>
      <p:ext uri="{BB962C8B-B14F-4D97-AF65-F5344CB8AC3E}">
        <p14:creationId xmlns:p14="http://schemas.microsoft.com/office/powerpoint/2010/main" val="31515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조건문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551323" y="1224827"/>
            <a:ext cx="5707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 ~  </a:t>
            </a:r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~ else ~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구문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E6108-FB54-4A25-A51E-0C81E9416AD2}"/>
              </a:ext>
            </a:extLst>
          </p:cNvPr>
          <p:cNvSpPr txBox="1"/>
          <p:nvPr/>
        </p:nvSpPr>
        <p:spPr>
          <a:xfrm>
            <a:off x="6448232" y="1347937"/>
            <a:ext cx="5101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조건에 따라 여러 개로 구별할 때</a:t>
            </a:r>
            <a:endParaRPr lang="en-US" altLang="ko-KR" sz="32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4CAA0E-CB9B-43E1-A6AA-DDC7390A4C54}"/>
              </a:ext>
            </a:extLst>
          </p:cNvPr>
          <p:cNvSpPr txBox="1"/>
          <p:nvPr/>
        </p:nvSpPr>
        <p:spPr>
          <a:xfrm>
            <a:off x="1698369" y="2264116"/>
            <a:ext cx="24721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 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 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</a:t>
            </a:r>
          </a:p>
          <a:p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 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 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</a:t>
            </a:r>
          </a:p>
          <a:p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조건문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;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 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430A1-FDAD-4768-B0AD-7EE0F7F1B253}"/>
              </a:ext>
            </a:extLst>
          </p:cNvPr>
          <p:cNvSpPr txBox="1"/>
          <p:nvPr/>
        </p:nvSpPr>
        <p:spPr>
          <a:xfrm>
            <a:off x="7649006" y="2264116"/>
            <a:ext cx="28446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&gt;= 100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A</a:t>
            </a:r>
          </a:p>
          <a:p>
            <a:r>
              <a:rPr lang="en-US" altLang="ko-KR" sz="33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&gt;= 90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B</a:t>
            </a:r>
          </a:p>
          <a:p>
            <a:r>
              <a:rPr lang="en-US" altLang="ko-KR" sz="33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elif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&gt;= 80</a:t>
            </a:r>
            <a:r>
              <a:rPr lang="ko-KR" altLang="en-US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3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C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else :</a:t>
            </a:r>
            <a:b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3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grade = D</a:t>
            </a:r>
          </a:p>
        </p:txBody>
      </p:sp>
    </p:spTree>
    <p:extLst>
      <p:ext uri="{BB962C8B-B14F-4D97-AF65-F5344CB8AC3E}">
        <p14:creationId xmlns:p14="http://schemas.microsoft.com/office/powerpoint/2010/main" val="1288026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01F2-4E71-4E38-9E0F-09B0B180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24E6F-9C6A-4D65-8C6C-B86129E8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42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34107" y="1235469"/>
            <a:ext cx="313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range()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5205147" y="1327801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일정 범위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숫자를 생성하는 함수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AA681-D033-4FE3-92FB-C718CB9A4E85}"/>
              </a:ext>
            </a:extLst>
          </p:cNvPr>
          <p:cNvSpPr txBox="1"/>
          <p:nvPr/>
        </p:nvSpPr>
        <p:spPr>
          <a:xfrm>
            <a:off x="1024692" y="2696557"/>
            <a:ext cx="3709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E237C-A3F5-40B0-8B69-607DF90A727B}"/>
              </a:ext>
            </a:extLst>
          </p:cNvPr>
          <p:cNvSpPr txBox="1"/>
          <p:nvPr/>
        </p:nvSpPr>
        <p:spPr>
          <a:xfrm>
            <a:off x="7808705" y="2788889"/>
            <a:ext cx="361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range(4) -&gt; 0,1,2,3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81908-0851-4A8E-9C61-42A2422739A1}"/>
              </a:ext>
            </a:extLst>
          </p:cNvPr>
          <p:cNvSpPr txBox="1"/>
          <p:nvPr/>
        </p:nvSpPr>
        <p:spPr>
          <a:xfrm>
            <a:off x="1024692" y="3800606"/>
            <a:ext cx="54584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453C0-3D32-4BEA-BA07-5F038245C379}"/>
              </a:ext>
            </a:extLst>
          </p:cNvPr>
          <p:cNvSpPr txBox="1"/>
          <p:nvPr/>
        </p:nvSpPr>
        <p:spPr>
          <a:xfrm>
            <a:off x="7742981" y="3800606"/>
            <a:ext cx="3743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range(2,5) -&gt; 2,3,4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5DADE-AEB6-47D9-A066-51FB78D3CAED}"/>
              </a:ext>
            </a:extLst>
          </p:cNvPr>
          <p:cNvSpPr txBox="1"/>
          <p:nvPr/>
        </p:nvSpPr>
        <p:spPr>
          <a:xfrm>
            <a:off x="1024692" y="4836313"/>
            <a:ext cx="7045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698F4-9B53-46D3-8EDE-CDF4271D7E2A}"/>
              </a:ext>
            </a:extLst>
          </p:cNvPr>
          <p:cNvSpPr txBox="1"/>
          <p:nvPr/>
        </p:nvSpPr>
        <p:spPr>
          <a:xfrm>
            <a:off x="2203864" y="5631855"/>
            <a:ext cx="355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range(1,6,2) -&gt; 1,3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1DAFE-B452-4B6D-BC5B-4027082E80A2}"/>
              </a:ext>
            </a:extLst>
          </p:cNvPr>
          <p:cNvSpPr txBox="1"/>
          <p:nvPr/>
        </p:nvSpPr>
        <p:spPr>
          <a:xfrm>
            <a:off x="6819406" y="5631855"/>
            <a:ext cx="391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range(7,2,-3) -&gt; 7,4</a:t>
            </a:r>
          </a:p>
        </p:txBody>
      </p:sp>
    </p:spTree>
    <p:extLst>
      <p:ext uri="{BB962C8B-B14F-4D97-AF65-F5344CB8AC3E}">
        <p14:creationId xmlns:p14="http://schemas.microsoft.com/office/powerpoint/2010/main" val="5154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3" grpId="0"/>
      <p:bldP spid="17" grpId="0"/>
      <p:bldP spid="18" grpId="0"/>
      <p:bldP spid="19" grpId="0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093255" y="2344345"/>
            <a:ext cx="138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C573B-066B-4F49-8F9D-D590D56440AB}"/>
              </a:ext>
            </a:extLst>
          </p:cNvPr>
          <p:cNvSpPr txBox="1"/>
          <p:nvPr/>
        </p:nvSpPr>
        <p:spPr>
          <a:xfrm>
            <a:off x="1093255" y="4293243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664622" y="1025274"/>
            <a:ext cx="850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해서 사용하고 싶을 때 사용하는 문법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77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33053" y="1317985"/>
            <a:ext cx="28600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불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435399" y="1246902"/>
            <a:ext cx="138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횟수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383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399" y="3876960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435399" y="1246902"/>
            <a:ext cx="1381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1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횟수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383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399" y="3876960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90133E-C9FF-43DE-A16F-2E7A4D480DCD}"/>
              </a:ext>
            </a:extLst>
          </p:cNvPr>
          <p:cNvSpPr txBox="1"/>
          <p:nvPr/>
        </p:nvSpPr>
        <p:spPr>
          <a:xfrm>
            <a:off x="6685279" y="2828835"/>
            <a:ext cx="4903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(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초기식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;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361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AA681-D033-4FE3-92FB-C718CB9A4E85}"/>
              </a:ext>
            </a:extLst>
          </p:cNvPr>
          <p:cNvSpPr txBox="1"/>
          <p:nvPr/>
        </p:nvSpPr>
        <p:spPr>
          <a:xfrm>
            <a:off x="1617145" y="2092301"/>
            <a:ext cx="631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for </a:t>
            </a:r>
            <a:r>
              <a:rPr lang="ko-KR" altLang="en-US" sz="44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81908-0851-4A8E-9C61-42A2422739A1}"/>
              </a:ext>
            </a:extLst>
          </p:cNvPr>
          <p:cNvSpPr txBox="1"/>
          <p:nvPr/>
        </p:nvSpPr>
        <p:spPr>
          <a:xfrm>
            <a:off x="1617145" y="3277240"/>
            <a:ext cx="7420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for </a:t>
            </a:r>
            <a:r>
              <a:rPr lang="ko-KR" altLang="en-US" sz="44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5DADE-AEB6-47D9-A066-51FB78D3CAED}"/>
              </a:ext>
            </a:extLst>
          </p:cNvPr>
          <p:cNvSpPr txBox="1"/>
          <p:nvPr/>
        </p:nvSpPr>
        <p:spPr>
          <a:xfrm>
            <a:off x="1617145" y="4462179"/>
            <a:ext cx="8957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for </a:t>
            </a:r>
            <a:r>
              <a:rPr lang="ko-KR" altLang="en-US" sz="44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</a:t>
            </a:r>
            <a:r>
              <a:rPr lang="ko-KR" altLang="en-US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종료값</a:t>
            </a:r>
            <a:r>
              <a:rPr lang="en-US" altLang="ko-KR" sz="4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44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증감값</a:t>
            </a:r>
            <a:r>
              <a:rPr lang="en-US" altLang="ko-KR" sz="4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5918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D2029-6E2A-43DD-978D-E231C98B8FE5}"/>
              </a:ext>
            </a:extLst>
          </p:cNvPr>
          <p:cNvSpPr txBox="1"/>
          <p:nvPr/>
        </p:nvSpPr>
        <p:spPr>
          <a:xfrm>
            <a:off x="6685279" y="2747812"/>
            <a:ext cx="48638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 err="1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in 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(5):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880E-4C9E-446D-9227-0FF5B65394E5}"/>
              </a:ext>
            </a:extLst>
          </p:cNvPr>
          <p:cNvSpPr txBox="1"/>
          <p:nvPr/>
        </p:nvSpPr>
        <p:spPr>
          <a:xfrm>
            <a:off x="1105799" y="2101481"/>
            <a:ext cx="3940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ECDB5-FF72-473E-B2E1-F4EA54FB54D5}"/>
              </a:ext>
            </a:extLst>
          </p:cNvPr>
          <p:cNvSpPr txBox="1"/>
          <p:nvPr/>
        </p:nvSpPr>
        <p:spPr>
          <a:xfrm>
            <a:off x="1105799" y="2747812"/>
            <a:ext cx="3940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안녕하세요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30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D2029-6E2A-43DD-978D-E231C98B8FE5}"/>
              </a:ext>
            </a:extLst>
          </p:cNvPr>
          <p:cNvSpPr txBox="1"/>
          <p:nvPr/>
        </p:nvSpPr>
        <p:spPr>
          <a:xfrm>
            <a:off x="6685279" y="3026523"/>
            <a:ext cx="3585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 err="1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in 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(5):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Num +=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880E-4C9E-446D-9227-0FF5B65394E5}"/>
              </a:ext>
            </a:extLst>
          </p:cNvPr>
          <p:cNvSpPr txBox="1"/>
          <p:nvPr/>
        </p:nvSpPr>
        <p:spPr>
          <a:xfrm>
            <a:off x="1105799" y="2067510"/>
            <a:ext cx="1943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ECDB5-FF72-473E-B2E1-F4EA54FB54D5}"/>
              </a:ext>
            </a:extLst>
          </p:cNvPr>
          <p:cNvSpPr txBox="1"/>
          <p:nvPr/>
        </p:nvSpPr>
        <p:spPr>
          <a:xfrm>
            <a:off x="1105799" y="2795691"/>
            <a:ext cx="2077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+= 1</a:t>
            </a:r>
          </a:p>
        </p:txBody>
      </p:sp>
    </p:spTree>
    <p:extLst>
      <p:ext uri="{BB962C8B-B14F-4D97-AF65-F5344CB8AC3E}">
        <p14:creationId xmlns:p14="http://schemas.microsoft.com/office/powerpoint/2010/main" val="15270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719892" y="836747"/>
            <a:ext cx="1357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E880E-4C9E-446D-9227-0FF5B65394E5}"/>
              </a:ext>
            </a:extLst>
          </p:cNvPr>
          <p:cNvSpPr txBox="1"/>
          <p:nvPr/>
        </p:nvSpPr>
        <p:spPr>
          <a:xfrm>
            <a:off x="1105799" y="2067510"/>
            <a:ext cx="2926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 = “apple”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ECDB5-FF72-473E-B2E1-F4EA54FB54D5}"/>
              </a:ext>
            </a:extLst>
          </p:cNvPr>
          <p:cNvSpPr txBox="1"/>
          <p:nvPr/>
        </p:nvSpPr>
        <p:spPr>
          <a:xfrm>
            <a:off x="1209195" y="2943831"/>
            <a:ext cx="2707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x in </a:t>
            </a:r>
            <a:r>
              <a:rPr lang="en-US" altLang="ko-KR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Str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print(x)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59172-429F-456D-BA20-95D164DAB0A5}"/>
              </a:ext>
            </a:extLst>
          </p:cNvPr>
          <p:cNvSpPr txBox="1"/>
          <p:nvPr/>
        </p:nvSpPr>
        <p:spPr>
          <a:xfrm>
            <a:off x="6533801" y="2228671"/>
            <a:ext cx="4552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in range(9):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j in range(5):</a:t>
            </a:r>
          </a:p>
        </p:txBody>
      </p:sp>
    </p:spTree>
    <p:extLst>
      <p:ext uri="{BB962C8B-B14F-4D97-AF65-F5344CB8AC3E}">
        <p14:creationId xmlns:p14="http://schemas.microsoft.com/office/powerpoint/2010/main" val="41247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58403" y="894480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777937" y="962282"/>
            <a:ext cx="80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조건에서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7371" y="3145972"/>
            <a:ext cx="243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993" y="4194097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AB68E9-97B2-4ACF-A455-DC6549FAEA35}"/>
              </a:ext>
            </a:extLst>
          </p:cNvPr>
          <p:cNvSpPr txBox="1"/>
          <p:nvPr/>
        </p:nvSpPr>
        <p:spPr>
          <a:xfrm>
            <a:off x="1356988" y="235687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초기화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19B69-DAFF-4676-B69D-8A7B13F313B1}"/>
              </a:ext>
            </a:extLst>
          </p:cNvPr>
          <p:cNvSpPr txBox="1"/>
          <p:nvPr/>
        </p:nvSpPr>
        <p:spPr>
          <a:xfrm>
            <a:off x="2309980" y="4719899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증감</a:t>
            </a:r>
            <a:endParaRPr lang="en-US" altLang="ko-KR" sz="36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E7FE5-84D7-4AB0-863F-6A98FF4FF9CC}"/>
              </a:ext>
            </a:extLst>
          </p:cNvPr>
          <p:cNvSpPr txBox="1"/>
          <p:nvPr/>
        </p:nvSpPr>
        <p:spPr>
          <a:xfrm>
            <a:off x="5497056" y="3145972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조건이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거짓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 될 때 까지 반복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573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58403" y="894480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777937" y="962282"/>
            <a:ext cx="80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조건에서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7371" y="3145972"/>
            <a:ext cx="2430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 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993" y="4194097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AB68E9-97B2-4ACF-A455-DC6549FAEA35}"/>
              </a:ext>
            </a:extLst>
          </p:cNvPr>
          <p:cNvSpPr txBox="1"/>
          <p:nvPr/>
        </p:nvSpPr>
        <p:spPr>
          <a:xfrm>
            <a:off x="1356988" y="235687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초기화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19B69-DAFF-4676-B69D-8A7B13F313B1}"/>
              </a:ext>
            </a:extLst>
          </p:cNvPr>
          <p:cNvSpPr txBox="1"/>
          <p:nvPr/>
        </p:nvSpPr>
        <p:spPr>
          <a:xfrm>
            <a:off x="2309980" y="4719899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증감</a:t>
            </a:r>
            <a:endParaRPr lang="en-US" altLang="ko-KR" sz="36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BF18A-CB78-46E7-A25D-5D6D97843658}"/>
              </a:ext>
            </a:extLst>
          </p:cNvPr>
          <p:cNvSpPr txBox="1"/>
          <p:nvPr/>
        </p:nvSpPr>
        <p:spPr>
          <a:xfrm>
            <a:off x="7451453" y="3145972"/>
            <a:ext cx="3118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조건식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문장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 ;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증감문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;</a:t>
            </a:r>
          </a:p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2BD8B-51AB-4729-A773-FCDB9064390D}"/>
              </a:ext>
            </a:extLst>
          </p:cNvPr>
          <p:cNvSpPr txBox="1"/>
          <p:nvPr/>
        </p:nvSpPr>
        <p:spPr>
          <a:xfrm>
            <a:off x="7451453" y="2356874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변수값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초기화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397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52197-D6D7-4571-AF5A-B853CFF89598}"/>
              </a:ext>
            </a:extLst>
          </p:cNvPr>
          <p:cNvSpPr txBox="1"/>
          <p:nvPr/>
        </p:nvSpPr>
        <p:spPr>
          <a:xfrm>
            <a:off x="5760110" y="3099767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CD0DD-2F81-4214-B6D6-ABD44A6E23BE}"/>
              </a:ext>
            </a:extLst>
          </p:cNvPr>
          <p:cNvSpPr txBox="1"/>
          <p:nvPr/>
        </p:nvSpPr>
        <p:spPr>
          <a:xfrm>
            <a:off x="5213268" y="4495256"/>
            <a:ext cx="372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 1 =&gt; 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2F42E7-4BE0-4770-8781-637D2350FDE9}"/>
              </a:ext>
            </a:extLst>
          </p:cNvPr>
          <p:cNvSpPr txBox="1"/>
          <p:nvPr/>
        </p:nvSpPr>
        <p:spPr>
          <a:xfrm>
            <a:off x="1826921" y="514158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1279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52197-D6D7-4571-AF5A-B853CFF89598}"/>
              </a:ext>
            </a:extLst>
          </p:cNvPr>
          <p:cNvSpPr txBox="1"/>
          <p:nvPr/>
        </p:nvSpPr>
        <p:spPr>
          <a:xfrm>
            <a:off x="5760110" y="309976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CD0DD-2F81-4214-B6D6-ABD44A6E23BE}"/>
              </a:ext>
            </a:extLst>
          </p:cNvPr>
          <p:cNvSpPr txBox="1"/>
          <p:nvPr/>
        </p:nvSpPr>
        <p:spPr>
          <a:xfrm>
            <a:off x="4516582" y="4850398"/>
            <a:ext cx="400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 2 =&gt; 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26175-7B7B-43D2-9C15-A5683EC3BF0C}"/>
              </a:ext>
            </a:extLst>
          </p:cNvPr>
          <p:cNvSpPr txBox="1"/>
          <p:nvPr/>
        </p:nvSpPr>
        <p:spPr>
          <a:xfrm>
            <a:off x="1826921" y="5141587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644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변수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EDDC9C-EAD9-462F-8C50-35ABE8665667}"/>
              </a:ext>
            </a:extLst>
          </p:cNvPr>
          <p:cNvSpPr txBox="1"/>
          <p:nvPr/>
        </p:nvSpPr>
        <p:spPr>
          <a:xfrm>
            <a:off x="3045557" y="1091008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</a:t>
            </a:r>
            <a:r>
              <a:rPr lang="ko-KR" altLang="en-US" sz="5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54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=&gt; </a:t>
            </a:r>
            <a:r>
              <a:rPr lang="ko-KR" altLang="en-US" sz="5400" dirty="0">
                <a:solidFill>
                  <a:schemeClr val="accent5">
                    <a:lumMod val="7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상자 </a:t>
            </a:r>
            <a:r>
              <a:rPr lang="en-US" altLang="ko-KR" sz="5400" dirty="0">
                <a:solidFill>
                  <a:schemeClr val="accent5">
                    <a:lumMod val="7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/ </a:t>
            </a:r>
            <a:r>
              <a:rPr lang="ko-KR" altLang="en-US" sz="5400" dirty="0" err="1">
                <a:solidFill>
                  <a:schemeClr val="accent5">
                    <a:lumMod val="75000"/>
                  </a:schemeClr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단축어</a:t>
            </a:r>
            <a:endParaRPr lang="en-US" altLang="ko-KR" sz="5400" dirty="0">
              <a:solidFill>
                <a:schemeClr val="accent5">
                  <a:lumMod val="75000"/>
                </a:schemeClr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1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652197-D6D7-4571-AF5A-B853CFF89598}"/>
              </a:ext>
            </a:extLst>
          </p:cNvPr>
          <p:cNvSpPr txBox="1"/>
          <p:nvPr/>
        </p:nvSpPr>
        <p:spPr>
          <a:xfrm>
            <a:off x="5760110" y="3099767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CD0DD-2F81-4214-B6D6-ABD44A6E23BE}"/>
              </a:ext>
            </a:extLst>
          </p:cNvPr>
          <p:cNvSpPr txBox="1"/>
          <p:nvPr/>
        </p:nvSpPr>
        <p:spPr>
          <a:xfrm>
            <a:off x="4516582" y="4850398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 10 =&gt; 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2C1FCE-E0FF-4DFF-A814-D7253E4D631D}"/>
              </a:ext>
            </a:extLst>
          </p:cNvPr>
          <p:cNvSpPr txBox="1"/>
          <p:nvPr/>
        </p:nvSpPr>
        <p:spPr>
          <a:xfrm>
            <a:off x="1826921" y="5141587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11</a:t>
            </a:r>
            <a:endParaRPr lang="en-US" altLang="ko-KR" sz="3600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87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AB6162-9310-41CF-84E8-60924EE2EB9B}"/>
              </a:ext>
            </a:extLst>
          </p:cNvPr>
          <p:cNvGrpSpPr/>
          <p:nvPr/>
        </p:nvGrpSpPr>
        <p:grpSpPr>
          <a:xfrm>
            <a:off x="8284820" y="553704"/>
            <a:ext cx="2509571" cy="1913671"/>
            <a:chOff x="1225766" y="3075331"/>
            <a:chExt cx="2509571" cy="19136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311A6E-0667-4DFF-AA32-D0F1C5953861}"/>
                </a:ext>
              </a:extLst>
            </p:cNvPr>
            <p:cNvSpPr txBox="1"/>
            <p:nvPr/>
          </p:nvSpPr>
          <p:spPr>
            <a:xfrm>
              <a:off x="1304771" y="3414345"/>
              <a:ext cx="24305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while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r>
                <a:rPr lang="ko-KR" altLang="en-US" sz="2400" dirty="0">
                  <a:solidFill>
                    <a:srgbClr val="00B0F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조건식</a:t>
              </a:r>
              <a:r>
                <a:rPr lang="en-US" altLang="ko-KR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:</a:t>
              </a:r>
              <a:b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</a:b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1</a:t>
              </a:r>
            </a:p>
            <a:p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	</a:t>
              </a:r>
              <a:r>
                <a:rPr lang="ko-KR" altLang="en-US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문장</a:t>
              </a:r>
              <a:r>
                <a:rPr lang="en-US" altLang="ko-KR" sz="24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2  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E97231-CA2C-4819-919F-3EDB2C8B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771" y="4079016"/>
              <a:ext cx="873987" cy="1"/>
            </a:xfrm>
            <a:prstGeom prst="line">
              <a:avLst/>
            </a:prstGeom>
            <a:ln w="1270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AB68E9-97B2-4ACF-A455-DC6549FAEA35}"/>
                </a:ext>
              </a:extLst>
            </p:cNvPr>
            <p:cNvSpPr txBox="1"/>
            <p:nvPr/>
          </p:nvSpPr>
          <p:spPr>
            <a:xfrm>
              <a:off x="1225766" y="3075331"/>
              <a:ext cx="1604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초기화</a:t>
              </a:r>
              <a:endParaRPr lang="en-US" altLang="ko-KR" sz="24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19B69-DAFF-4676-B69D-8A7B13F313B1}"/>
                </a:ext>
              </a:extLst>
            </p:cNvPr>
            <p:cNvSpPr txBox="1"/>
            <p:nvPr/>
          </p:nvSpPr>
          <p:spPr>
            <a:xfrm>
              <a:off x="2265843" y="4527337"/>
              <a:ext cx="13724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변수값</a:t>
              </a:r>
              <a:r>
                <a:rPr lang="ko-KR" altLang="en-US" sz="24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증감</a:t>
              </a:r>
              <a:endParaRPr lang="en-US" altLang="ko-KR" sz="2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0AC0DF-EAA5-417D-90E8-201BA86CE5A7}"/>
              </a:ext>
            </a:extLst>
          </p:cNvPr>
          <p:cNvSpPr txBox="1"/>
          <p:nvPr/>
        </p:nvSpPr>
        <p:spPr>
          <a:xfrm>
            <a:off x="275183" y="1351214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98D2D-A783-4CFD-81FC-084383D6E08C}"/>
              </a:ext>
            </a:extLst>
          </p:cNvPr>
          <p:cNvSpPr txBox="1"/>
          <p:nvPr/>
        </p:nvSpPr>
        <p:spPr>
          <a:xfrm>
            <a:off x="327622" y="1974330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E18C1-300C-4A9C-B028-51ACE6DB279E}"/>
              </a:ext>
            </a:extLst>
          </p:cNvPr>
          <p:cNvSpPr txBox="1"/>
          <p:nvPr/>
        </p:nvSpPr>
        <p:spPr>
          <a:xfrm>
            <a:off x="275183" y="2597446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&lt;= 10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46666-907C-495C-A0DA-47BD43FB1C0C}"/>
              </a:ext>
            </a:extLst>
          </p:cNvPr>
          <p:cNvSpPr txBox="1"/>
          <p:nvPr/>
        </p:nvSpPr>
        <p:spPr>
          <a:xfrm>
            <a:off x="1048069" y="3197347"/>
            <a:ext cx="974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Sum +=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print(“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값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 =&gt;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합계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{}”.format(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Sum))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6A7D0-5411-4DC5-BEF3-547DB8F544A2}"/>
              </a:ext>
            </a:extLst>
          </p:cNvPr>
          <p:cNvSpPr txBox="1"/>
          <p:nvPr/>
        </p:nvSpPr>
        <p:spPr>
          <a:xfrm>
            <a:off x="1086975" y="448131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+=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ABE72-95E8-40BC-ACD9-B10A9CF393E7}"/>
              </a:ext>
            </a:extLst>
          </p:cNvPr>
          <p:cNvSpPr txBox="1"/>
          <p:nvPr/>
        </p:nvSpPr>
        <p:spPr>
          <a:xfrm>
            <a:off x="4045941" y="25510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11883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반복문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658403" y="894480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while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777937" y="962282"/>
            <a:ext cx="808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코드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조건에서 반복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7371" y="3145972"/>
            <a:ext cx="465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 </a:t>
            </a:r>
            <a:r>
              <a:rPr lang="en-US" altLang="ko-KR" sz="3600" b="1" dirty="0" err="1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list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if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% 3 == 0 :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	print(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E97231-CA2C-4819-919F-3EDB2C8BC429}"/>
              </a:ext>
            </a:extLst>
          </p:cNvPr>
          <p:cNvCxnSpPr>
            <a:cxnSpLocks/>
          </p:cNvCxnSpPr>
          <p:nvPr/>
        </p:nvCxnSpPr>
        <p:spPr>
          <a:xfrm flipV="1">
            <a:off x="1435993" y="4194097"/>
            <a:ext cx="873987" cy="1"/>
          </a:xfrm>
          <a:prstGeom prst="line">
            <a:avLst/>
          </a:prstGeom>
          <a:ln w="1270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AB68E9-97B2-4ACF-A455-DC6549FAEA35}"/>
              </a:ext>
            </a:extLst>
          </p:cNvPr>
          <p:cNvSpPr txBox="1"/>
          <p:nvPr/>
        </p:nvSpPr>
        <p:spPr>
          <a:xfrm>
            <a:off x="1356988" y="2356874"/>
            <a:ext cx="365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 = [1, 2, 3, 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19B69-DAFF-4676-B69D-8A7B13F313B1}"/>
              </a:ext>
            </a:extLst>
          </p:cNvPr>
          <p:cNvSpPr txBox="1"/>
          <p:nvPr/>
        </p:nvSpPr>
        <p:spPr>
          <a:xfrm>
            <a:off x="3183257" y="4719899"/>
            <a:ext cx="128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break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2126C9-3399-4022-9E24-9BCE603CF24F}"/>
              </a:ext>
            </a:extLst>
          </p:cNvPr>
          <p:cNvSpPr txBox="1"/>
          <p:nvPr/>
        </p:nvSpPr>
        <p:spPr>
          <a:xfrm>
            <a:off x="6685279" y="3178630"/>
            <a:ext cx="457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포함된 블록의 </a:t>
            </a:r>
            <a:r>
              <a:rPr lang="ko-KR" altLang="en-US" sz="28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상위 블록을 정지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시킴</a:t>
            </a:r>
            <a:endParaRPr lang="en-US" altLang="ko-KR" sz="2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8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변수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96C204B-486E-4667-A99A-79D11E64C126}"/>
              </a:ext>
            </a:extLst>
          </p:cNvPr>
          <p:cNvSpPr txBox="1"/>
          <p:nvPr/>
        </p:nvSpPr>
        <p:spPr>
          <a:xfrm>
            <a:off x="353497" y="740420"/>
            <a:ext cx="3738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변수명</a:t>
            </a:r>
            <a:r>
              <a:rPr lang="ko-KR" altLang="en-US" sz="6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60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</a:t>
            </a:r>
            <a:r>
              <a:rPr lang="en-US" altLang="ko-KR" sz="6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6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내용</a:t>
            </a:r>
            <a:endParaRPr lang="en-US" altLang="ko-KR" sz="60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0333A8-0D90-46C8-BFC8-8ECC374D86A8}"/>
                  </a:ext>
                </a:extLst>
              </p:cNvPr>
              <p:cNvSpPr txBox="1"/>
              <p:nvPr/>
            </p:nvSpPr>
            <p:spPr>
              <a:xfrm>
                <a:off x="1067674" y="2048156"/>
                <a:ext cx="47099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latin typeface="교보 손글씨 2019" panose="02020503000000000000" pitchFamily="18" charset="-127"/>
                    <a:ea typeface="교보 손글씨 2019" panose="02020503000000000000" pitchFamily="18" charset="-127"/>
                  </a:rPr>
                  <a:t>1. </a:t>
                </a:r>
                <a:r>
                  <a:rPr lang="ko-KR" altLang="en-US" sz="3200" dirty="0">
                    <a:latin typeface="교보 손글씨 2019" panose="02020503000000000000" pitchFamily="18" charset="-127"/>
                    <a:ea typeface="교보 손글씨 2019" panose="02020503000000000000" pitchFamily="18" charset="-127"/>
                  </a:rPr>
                  <a:t>변수명은 대소문자로 구별한다</a:t>
                </a:r>
                <a:r>
                  <a:rPr lang="en-US" altLang="ko-KR" sz="3200" dirty="0">
                    <a:latin typeface="교보 손글씨 2019" panose="02020503000000000000" pitchFamily="18" charset="-127"/>
                    <a:ea typeface="교보 손글씨 2019" panose="02020503000000000000" pitchFamily="18" charset="-127"/>
                  </a:rPr>
                  <a:t>.</a:t>
                </a:r>
                <a:br>
                  <a:rPr lang="en-US" altLang="ko-KR" sz="3600" dirty="0">
                    <a:latin typeface="교보 손글씨 2019" panose="02020503000000000000" pitchFamily="18" charset="-127"/>
                    <a:ea typeface="교보 손글씨 2019" panose="02020503000000000000" pitchFamily="18" charset="-127"/>
                  </a:rPr>
                </a:br>
                <a:r>
                  <a:rPr lang="en-US" altLang="ko-KR" sz="3600" dirty="0">
                    <a:latin typeface="교보 손글씨 2019" panose="02020503000000000000" pitchFamily="18" charset="-127"/>
                    <a:ea typeface="교보 손글씨 2019" panose="02020503000000000000" pitchFamily="18" charset="-127"/>
                  </a:rPr>
                  <a:t>	</a:t>
                </a:r>
                <a:r>
                  <a:rPr lang="en-US" altLang="ko-KR" sz="3000" dirty="0">
                    <a:solidFill>
                      <a:srgbClr val="0070C0"/>
                    </a:solidFill>
                    <a:latin typeface="교보 손글씨 2019" panose="02020503000000000000" pitchFamily="18" charset="-127"/>
                    <a:ea typeface="교보 손글씨 2019" panose="02020503000000000000" pitchFamily="18" charset="-127"/>
                  </a:rPr>
                  <a:t>Ex) Apple </a:t>
                </a:r>
                <a14:m>
                  <m:oMath xmlns:m="http://schemas.openxmlformats.org/officeDocument/2006/math">
                    <m:r>
                      <a:rPr lang="en-US" altLang="ko-KR" sz="3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3000" dirty="0">
                    <a:solidFill>
                      <a:srgbClr val="0070C0"/>
                    </a:solidFill>
                    <a:latin typeface="교보 손글씨 2019" panose="02020503000000000000" pitchFamily="18" charset="-127"/>
                    <a:ea typeface="교보 손글씨 2019" panose="02020503000000000000" pitchFamily="18" charset="-127"/>
                  </a:rPr>
                  <a:t> apple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0333A8-0D90-46C8-BFC8-8ECC374D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74" y="2048156"/>
                <a:ext cx="4709944" cy="1200329"/>
              </a:xfrm>
              <a:prstGeom prst="rect">
                <a:avLst/>
              </a:prstGeom>
              <a:blipFill>
                <a:blip r:embed="rId3"/>
                <a:stretch>
                  <a:fillRect l="-3881" t="-8122" r="-2329" b="-12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074866D-B571-458C-BEB6-6A8B40D343B8}"/>
              </a:ext>
            </a:extLst>
          </p:cNvPr>
          <p:cNvSpPr txBox="1"/>
          <p:nvPr/>
        </p:nvSpPr>
        <p:spPr>
          <a:xfrm>
            <a:off x="1067674" y="3414700"/>
            <a:ext cx="70888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특수 문자와 공백을 사용하면 안된다</a:t>
            </a:r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.(_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제외</a:t>
            </a:r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</a:t>
            </a:r>
            <a:r>
              <a:rPr lang="en-US" altLang="ko-KR" sz="3000" dirty="0" err="1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Ap!p#le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‘Apple’      (x)</a:t>
            </a:r>
          </a:p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      My class = 29             (x)</a:t>
            </a:r>
          </a:p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             </a:t>
            </a:r>
            <a:r>
              <a:rPr lang="en-US" altLang="ko-KR" sz="3000" dirty="0" err="1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My_class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29            (o)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46520-BC6D-4C9C-ABA5-195F63BBA236}"/>
              </a:ext>
            </a:extLst>
          </p:cNvPr>
          <p:cNvSpPr txBox="1"/>
          <p:nvPr/>
        </p:nvSpPr>
        <p:spPr>
          <a:xfrm>
            <a:off x="1220074" y="5476803"/>
            <a:ext cx="5121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변수명은 숫자로 시작할 수 없다</a:t>
            </a:r>
            <a:r>
              <a:rPr lang="en-US" altLang="ko-KR" sz="32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  <a:b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	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2Number = 3    (x)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366BA-53F8-4D06-9773-A014E975BAFA}"/>
              </a:ext>
            </a:extLst>
          </p:cNvPr>
          <p:cNvSpPr txBox="1"/>
          <p:nvPr/>
        </p:nvSpPr>
        <p:spPr>
          <a:xfrm>
            <a:off x="7576445" y="5538627"/>
            <a:ext cx="33954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Number3 = 4    (o)</a:t>
            </a:r>
            <a:b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Number_4 = 6  (0)</a:t>
            </a:r>
          </a:p>
        </p:txBody>
      </p:sp>
    </p:spTree>
    <p:extLst>
      <p:ext uri="{BB962C8B-B14F-4D97-AF65-F5344CB8AC3E}">
        <p14:creationId xmlns:p14="http://schemas.microsoft.com/office/powerpoint/2010/main" val="22966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53601" y="1194695"/>
            <a:ext cx="1079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543AA2-5452-4A40-90BE-88476A027F50}"/>
              </a:ext>
            </a:extLst>
          </p:cNvPr>
          <p:cNvGrpSpPr/>
          <p:nvPr/>
        </p:nvGrpSpPr>
        <p:grpSpPr>
          <a:xfrm>
            <a:off x="2907679" y="1961442"/>
            <a:ext cx="7373456" cy="1015663"/>
            <a:chOff x="2907679" y="2260714"/>
            <a:chExt cx="7373456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6957B7-420B-4F59-8AAD-3F8B694448C1}"/>
                </a:ext>
              </a:extLst>
            </p:cNvPr>
            <p:cNvSpPr txBox="1"/>
            <p:nvPr/>
          </p:nvSpPr>
          <p:spPr>
            <a:xfrm>
              <a:off x="2907679" y="2260714"/>
              <a:ext cx="31454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정수형 숫자</a:t>
              </a:r>
              <a:endParaRPr lang="en-US" altLang="ko-KR" sz="6000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ECCFD5-D9A4-4FAE-814E-D967968614B9}"/>
                </a:ext>
              </a:extLst>
            </p:cNvPr>
            <p:cNvSpPr txBox="1"/>
            <p:nvPr/>
          </p:nvSpPr>
          <p:spPr>
            <a:xfrm>
              <a:off x="6685279" y="2445379"/>
              <a:ext cx="35958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92D05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(int) 30, 3, 121 …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D3D028-38DE-4EDB-992B-064624D16682}"/>
              </a:ext>
            </a:extLst>
          </p:cNvPr>
          <p:cNvGrpSpPr/>
          <p:nvPr/>
        </p:nvGrpSpPr>
        <p:grpSpPr>
          <a:xfrm>
            <a:off x="2907679" y="4384843"/>
            <a:ext cx="8695100" cy="1015663"/>
            <a:chOff x="2907679" y="4248904"/>
            <a:chExt cx="8695100" cy="10156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EEA13F-9D76-4E6E-869D-76A743F0E91C}"/>
                </a:ext>
              </a:extLst>
            </p:cNvPr>
            <p:cNvSpPr txBox="1"/>
            <p:nvPr/>
          </p:nvSpPr>
          <p:spPr>
            <a:xfrm>
              <a:off x="2907679" y="4248904"/>
              <a:ext cx="31357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실수형 숫자</a:t>
              </a:r>
              <a:endParaRPr lang="en-US" altLang="ko-KR" sz="6000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33A6F1-5974-4137-B828-8434889DE847}"/>
                </a:ext>
              </a:extLst>
            </p:cNvPr>
            <p:cNvSpPr txBox="1"/>
            <p:nvPr/>
          </p:nvSpPr>
          <p:spPr>
            <a:xfrm>
              <a:off x="6685279" y="4433569"/>
              <a:ext cx="49175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92D05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(float) 30.1, 3.0, 121.2 …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F13ECE6-915B-4BB8-8897-876E02F77699}"/>
              </a:ext>
            </a:extLst>
          </p:cNvPr>
          <p:cNvSpPr txBox="1"/>
          <p:nvPr/>
        </p:nvSpPr>
        <p:spPr>
          <a:xfrm>
            <a:off x="6728028" y="2929888"/>
            <a:ext cx="2367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= 4    </a:t>
            </a:r>
            <a:b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Test_2 = 621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94C11-B92C-4801-925E-705729D0EF0E}"/>
              </a:ext>
            </a:extLst>
          </p:cNvPr>
          <p:cNvSpPr txBox="1"/>
          <p:nvPr/>
        </p:nvSpPr>
        <p:spPr>
          <a:xfrm>
            <a:off x="6728028" y="5400506"/>
            <a:ext cx="2675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num = 30.1    </a:t>
            </a:r>
            <a:b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Test_3 = 621.0 </a:t>
            </a:r>
          </a:p>
        </p:txBody>
      </p:sp>
    </p:spTree>
    <p:extLst>
      <p:ext uri="{BB962C8B-B14F-4D97-AF65-F5344CB8AC3E}">
        <p14:creationId xmlns:p14="http://schemas.microsoft.com/office/powerpoint/2010/main" val="14299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53601" y="1194695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957B7-420B-4F59-8AAD-3F8B694448C1}"/>
              </a:ext>
            </a:extLst>
          </p:cNvPr>
          <p:cNvSpPr txBox="1"/>
          <p:nvPr/>
        </p:nvSpPr>
        <p:spPr>
          <a:xfrm>
            <a:off x="3726601" y="2413337"/>
            <a:ext cx="473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‘~~’ / “~~”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3A6F1-5974-4137-B828-8434889DE847}"/>
              </a:ext>
            </a:extLst>
          </p:cNvPr>
          <p:cNvSpPr txBox="1"/>
          <p:nvPr/>
        </p:nvSpPr>
        <p:spPr>
          <a:xfrm>
            <a:off x="3726601" y="3565769"/>
            <a:ext cx="4337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(str) ‘a’, ‘23’, ‘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BABE9-6135-4081-A8B6-CE4081A5D134}"/>
              </a:ext>
            </a:extLst>
          </p:cNvPr>
          <p:cNvSpPr txBox="1"/>
          <p:nvPr/>
        </p:nvSpPr>
        <p:spPr>
          <a:xfrm>
            <a:off x="4070445" y="4483090"/>
            <a:ext cx="3828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hello = “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안녕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    </a:t>
            </a:r>
            <a:b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</a:b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Text = ‘</a:t>
            </a:r>
            <a:r>
              <a:rPr lang="ko-KR" altLang="en-US" sz="3000" dirty="0" err="1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파이썬은</a:t>
            </a:r>
            <a:r>
              <a:rPr lang="ko-KR" altLang="en-US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즐겁다</a:t>
            </a:r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7939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산술 연산자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837312" y="1221708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더하기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1F76E-C1DE-4CA4-9412-476199434B4A}"/>
              </a:ext>
            </a:extLst>
          </p:cNvPr>
          <p:cNvSpPr txBox="1"/>
          <p:nvPr/>
        </p:nvSpPr>
        <p:spPr>
          <a:xfrm>
            <a:off x="7829640" y="1236280"/>
            <a:ext cx="2060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빼기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9AF1B-7953-4979-8C5C-7632F108D240}"/>
              </a:ext>
            </a:extLst>
          </p:cNvPr>
          <p:cNvSpPr txBox="1"/>
          <p:nvPr/>
        </p:nvSpPr>
        <p:spPr>
          <a:xfrm>
            <a:off x="1919064" y="2668240"/>
            <a:ext cx="2443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곱하기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52A32-0C46-4F4D-BCD2-F8274F43FA3D}"/>
              </a:ext>
            </a:extLst>
          </p:cNvPr>
          <p:cNvSpPr txBox="1"/>
          <p:nvPr/>
        </p:nvSpPr>
        <p:spPr>
          <a:xfrm>
            <a:off x="1938301" y="4114772"/>
            <a:ext cx="2323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나누기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B5B69-0E0E-4390-8D6A-71B825A28D96}"/>
              </a:ext>
            </a:extLst>
          </p:cNvPr>
          <p:cNvSpPr txBox="1"/>
          <p:nvPr/>
        </p:nvSpPr>
        <p:spPr>
          <a:xfrm>
            <a:off x="7133135" y="4103784"/>
            <a:ext cx="3671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나머지 연산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55421-1F12-4648-B898-9717BCE3804F}"/>
              </a:ext>
            </a:extLst>
          </p:cNvPr>
          <p:cNvSpPr txBox="1"/>
          <p:nvPr/>
        </p:nvSpPr>
        <p:spPr>
          <a:xfrm>
            <a:off x="4084446" y="5535743"/>
            <a:ext cx="4919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소수점 이하 절삭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//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8D93E-972C-4FED-A292-B46A1672685E}"/>
              </a:ext>
            </a:extLst>
          </p:cNvPr>
          <p:cNvSpPr txBox="1"/>
          <p:nvPr/>
        </p:nvSpPr>
        <p:spPr>
          <a:xfrm>
            <a:off x="7829640" y="2668239"/>
            <a:ext cx="2278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제곱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**</a:t>
            </a:r>
          </a:p>
        </p:txBody>
      </p:sp>
    </p:spTree>
    <p:extLst>
      <p:ext uri="{BB962C8B-B14F-4D97-AF65-F5344CB8AC3E}">
        <p14:creationId xmlns:p14="http://schemas.microsoft.com/office/powerpoint/2010/main" val="6122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할당 연산자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62397" y="1221708"/>
            <a:ext cx="286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더하기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+=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1F76E-C1DE-4CA4-9412-476199434B4A}"/>
              </a:ext>
            </a:extLst>
          </p:cNvPr>
          <p:cNvSpPr txBox="1"/>
          <p:nvPr/>
        </p:nvSpPr>
        <p:spPr>
          <a:xfrm>
            <a:off x="7154725" y="1236280"/>
            <a:ext cx="2404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빼기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-=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9AF1B-7953-4979-8C5C-7632F108D240}"/>
              </a:ext>
            </a:extLst>
          </p:cNvPr>
          <p:cNvSpPr txBox="1"/>
          <p:nvPr/>
        </p:nvSpPr>
        <p:spPr>
          <a:xfrm>
            <a:off x="1244149" y="2668240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곱하기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*=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52A32-0C46-4F4D-BCD2-F8274F43FA3D}"/>
              </a:ext>
            </a:extLst>
          </p:cNvPr>
          <p:cNvSpPr txBox="1"/>
          <p:nvPr/>
        </p:nvSpPr>
        <p:spPr>
          <a:xfrm>
            <a:off x="1263386" y="4114772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나누기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/=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B5B69-0E0E-4390-8D6A-71B825A28D96}"/>
              </a:ext>
            </a:extLst>
          </p:cNvPr>
          <p:cNvSpPr txBox="1"/>
          <p:nvPr/>
        </p:nvSpPr>
        <p:spPr>
          <a:xfrm>
            <a:off x="6458220" y="4103784"/>
            <a:ext cx="4015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나머지 연산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%=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8D93E-972C-4FED-A292-B46A1672685E}"/>
              </a:ext>
            </a:extLst>
          </p:cNvPr>
          <p:cNvSpPr txBox="1"/>
          <p:nvPr/>
        </p:nvSpPr>
        <p:spPr>
          <a:xfrm>
            <a:off x="7154725" y="2668239"/>
            <a:ext cx="2622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제곱 </a:t>
            </a:r>
            <a:r>
              <a:rPr lang="en-US" altLang="ko-KR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**=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EA8DEC-FDEB-492F-A77D-92DB3B53DBF5}"/>
              </a:ext>
            </a:extLst>
          </p:cNvPr>
          <p:cNvSpPr txBox="1"/>
          <p:nvPr/>
        </p:nvSpPr>
        <p:spPr>
          <a:xfrm>
            <a:off x="1680323" y="1929945"/>
            <a:ext cx="3504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 += 3   =&gt; X = X+3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2D137-76C8-412B-8D20-AE5B3C89FD67}"/>
              </a:ext>
            </a:extLst>
          </p:cNvPr>
          <p:cNvSpPr txBox="1"/>
          <p:nvPr/>
        </p:nvSpPr>
        <p:spPr>
          <a:xfrm>
            <a:off x="1680323" y="3306186"/>
            <a:ext cx="3453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 *= 11   =&gt; X = X*11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F5795-678B-40FA-A815-70CB05D046A0}"/>
              </a:ext>
            </a:extLst>
          </p:cNvPr>
          <p:cNvSpPr txBox="1"/>
          <p:nvPr/>
        </p:nvSpPr>
        <p:spPr>
          <a:xfrm>
            <a:off x="1680323" y="4923358"/>
            <a:ext cx="3478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 /= 4   =&gt; X = X/4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EA005-F1DD-4C55-A10B-6EF745EFD8E5}"/>
              </a:ext>
            </a:extLst>
          </p:cNvPr>
          <p:cNvSpPr txBox="1"/>
          <p:nvPr/>
        </p:nvSpPr>
        <p:spPr>
          <a:xfrm>
            <a:off x="7711925" y="1929945"/>
            <a:ext cx="3462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 -= 3   =&gt; X = X-3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EAA99-62E4-492F-B703-D8B812B9AD82}"/>
              </a:ext>
            </a:extLst>
          </p:cNvPr>
          <p:cNvSpPr txBox="1"/>
          <p:nvPr/>
        </p:nvSpPr>
        <p:spPr>
          <a:xfrm>
            <a:off x="7711925" y="4923358"/>
            <a:ext cx="37417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 %= 4   =&gt; X = X%4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574579-44D6-4093-8B8A-03BBA1D02EA9}"/>
              </a:ext>
            </a:extLst>
          </p:cNvPr>
          <p:cNvSpPr txBox="1"/>
          <p:nvPr/>
        </p:nvSpPr>
        <p:spPr>
          <a:xfrm>
            <a:off x="7807308" y="3306186"/>
            <a:ext cx="3886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 **= 11   =&gt; X = X**11</a:t>
            </a:r>
          </a:p>
        </p:txBody>
      </p:sp>
    </p:spTree>
    <p:extLst>
      <p:ext uri="{BB962C8B-B14F-4D97-AF65-F5344CB8AC3E}">
        <p14:creationId xmlns:p14="http://schemas.microsoft.com/office/powerpoint/2010/main" val="396783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1754</Words>
  <Application>Microsoft Office PowerPoint</Application>
  <PresentationFormat>와이드스크린</PresentationFormat>
  <Paragraphs>387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교보 손글씨 2019</vt:lpstr>
      <vt:lpstr>나눔손글씨 펜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병민</dc:creator>
  <cp:lastModifiedBy>강 병민</cp:lastModifiedBy>
  <cp:revision>1</cp:revision>
  <dcterms:created xsi:type="dcterms:W3CDTF">2022-01-01T14:38:35Z</dcterms:created>
  <dcterms:modified xsi:type="dcterms:W3CDTF">2022-01-10T10:37:35Z</dcterms:modified>
</cp:coreProperties>
</file>