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10" r:id="rId3"/>
    <p:sldId id="358" r:id="rId4"/>
    <p:sldId id="377" r:id="rId5"/>
    <p:sldId id="378" r:id="rId6"/>
    <p:sldId id="359" r:id="rId7"/>
    <p:sldId id="372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9" r:id="rId21"/>
    <p:sldId id="380" r:id="rId22"/>
    <p:sldId id="381" r:id="rId23"/>
    <p:sldId id="382" r:id="rId24"/>
    <p:sldId id="383" r:id="rId25"/>
    <p:sldId id="384" r:id="rId26"/>
    <p:sldId id="392" r:id="rId27"/>
    <p:sldId id="388" r:id="rId28"/>
    <p:sldId id="385" r:id="rId29"/>
    <p:sldId id="386" r:id="rId30"/>
    <p:sldId id="387" r:id="rId31"/>
    <p:sldId id="391" r:id="rId32"/>
    <p:sldId id="390" r:id="rId33"/>
    <p:sldId id="38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E81B6C-1FCB-4B34-9AF2-2B94AFA2DAD5}" v="2047" dt="2022-01-18T09:33:28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병민" userId="b54fb4c55c7e51a1" providerId="LiveId" clId="{B5E81B6C-1FCB-4B34-9AF2-2B94AFA2DAD5}"/>
    <pc:docChg chg="undo custSel addSld delSld modSld sldOrd">
      <pc:chgData name="강 병민" userId="b54fb4c55c7e51a1" providerId="LiveId" clId="{B5E81B6C-1FCB-4B34-9AF2-2B94AFA2DAD5}" dt="2022-01-18T09:33:28.928" v="2702"/>
      <pc:docMkLst>
        <pc:docMk/>
      </pc:docMkLst>
      <pc:sldChg chg="del">
        <pc:chgData name="강 병민" userId="b54fb4c55c7e51a1" providerId="LiveId" clId="{B5E81B6C-1FCB-4B34-9AF2-2B94AFA2DAD5}" dt="2022-01-18T02:09:22.240" v="0" actId="47"/>
        <pc:sldMkLst>
          <pc:docMk/>
          <pc:sldMk cId="1628369182" sldId="376"/>
        </pc:sldMkLst>
      </pc:sldChg>
      <pc:sldChg chg="add">
        <pc:chgData name="강 병민" userId="b54fb4c55c7e51a1" providerId="LiveId" clId="{B5E81B6C-1FCB-4B34-9AF2-2B94AFA2DAD5}" dt="2022-01-18T02:09:38.035" v="1"/>
        <pc:sldMkLst>
          <pc:docMk/>
          <pc:sldMk cId="2632371960" sldId="381"/>
        </pc:sldMkLst>
      </pc:sldChg>
      <pc:sldChg chg="addSp modSp add mod modAnim">
        <pc:chgData name="강 병민" userId="b54fb4c55c7e51a1" providerId="LiveId" clId="{B5E81B6C-1FCB-4B34-9AF2-2B94AFA2DAD5}" dt="2022-01-18T02:15:51.466" v="165" actId="1076"/>
        <pc:sldMkLst>
          <pc:docMk/>
          <pc:sldMk cId="2702199828" sldId="382"/>
        </pc:sldMkLst>
        <pc:spChg chg="mod">
          <ac:chgData name="강 병민" userId="b54fb4c55c7e51a1" providerId="LiveId" clId="{B5E81B6C-1FCB-4B34-9AF2-2B94AFA2DAD5}" dt="2022-01-18T02:13:14.835" v="91" actId="1076"/>
          <ac:spMkLst>
            <pc:docMk/>
            <pc:sldMk cId="2702199828" sldId="382"/>
            <ac:spMk id="8" creationId="{8B0E228B-F701-48F6-A9CC-065F53396CD9}"/>
          </ac:spMkLst>
        </pc:spChg>
        <pc:spChg chg="mod">
          <ac:chgData name="강 병민" userId="b54fb4c55c7e51a1" providerId="LiveId" clId="{B5E81B6C-1FCB-4B34-9AF2-2B94AFA2DAD5}" dt="2022-01-18T02:13:14.835" v="91" actId="1076"/>
          <ac:spMkLst>
            <pc:docMk/>
            <pc:sldMk cId="2702199828" sldId="382"/>
            <ac:spMk id="9" creationId="{6264B9B5-26F1-4D61-A602-D3B87E1BE7D1}"/>
          </ac:spMkLst>
        </pc:spChg>
        <pc:spChg chg="mod">
          <ac:chgData name="강 병민" userId="b54fb4c55c7e51a1" providerId="LiveId" clId="{B5E81B6C-1FCB-4B34-9AF2-2B94AFA2DAD5}" dt="2022-01-18T02:15:51.466" v="165" actId="1076"/>
          <ac:spMkLst>
            <pc:docMk/>
            <pc:sldMk cId="2702199828" sldId="382"/>
            <ac:spMk id="10" creationId="{06311A6E-0667-4DFF-AA32-D0F1C5953861}"/>
          </ac:spMkLst>
        </pc:spChg>
        <pc:spChg chg="add mod">
          <ac:chgData name="강 병민" userId="b54fb4c55c7e51a1" providerId="LiveId" clId="{B5E81B6C-1FCB-4B34-9AF2-2B94AFA2DAD5}" dt="2022-01-18T02:15:48.218" v="164" actId="1076"/>
          <ac:spMkLst>
            <pc:docMk/>
            <pc:sldMk cId="2702199828" sldId="382"/>
            <ac:spMk id="11" creationId="{A960E385-65D1-43E6-BA93-8C8600BD0F49}"/>
          </ac:spMkLst>
        </pc:spChg>
        <pc:spChg chg="mod">
          <ac:chgData name="강 병민" userId="b54fb4c55c7e51a1" providerId="LiveId" clId="{B5E81B6C-1FCB-4B34-9AF2-2B94AFA2DAD5}" dt="2022-01-18T02:15:51.466" v="165" actId="1076"/>
          <ac:spMkLst>
            <pc:docMk/>
            <pc:sldMk cId="2702199828" sldId="382"/>
            <ac:spMk id="12" creationId="{6EB53E0C-46EF-4CFC-9FF0-26EC9BD298F8}"/>
          </ac:spMkLst>
        </pc:spChg>
        <pc:spChg chg="mod">
          <ac:chgData name="강 병민" userId="b54fb4c55c7e51a1" providerId="LiveId" clId="{B5E81B6C-1FCB-4B34-9AF2-2B94AFA2DAD5}" dt="2022-01-18T02:15:48.218" v="164" actId="1076"/>
          <ac:spMkLst>
            <pc:docMk/>
            <pc:sldMk cId="2702199828" sldId="382"/>
            <ac:spMk id="13" creationId="{DCC3360A-56A6-4A04-AC30-01BE51B127C6}"/>
          </ac:spMkLst>
        </pc:spChg>
        <pc:spChg chg="mod">
          <ac:chgData name="강 병민" userId="b54fb4c55c7e51a1" providerId="LiveId" clId="{B5E81B6C-1FCB-4B34-9AF2-2B94AFA2DAD5}" dt="2022-01-18T02:11:57.615" v="24" actId="20577"/>
          <ac:spMkLst>
            <pc:docMk/>
            <pc:sldMk cId="2702199828" sldId="382"/>
            <ac:spMk id="16" creationId="{00000000-0000-0000-0000-000000000000}"/>
          </ac:spMkLst>
        </pc:spChg>
      </pc:sldChg>
      <pc:sldChg chg="addSp delSp modSp add mod modAnim">
        <pc:chgData name="강 병민" userId="b54fb4c55c7e51a1" providerId="LiveId" clId="{B5E81B6C-1FCB-4B34-9AF2-2B94AFA2DAD5}" dt="2022-01-18T02:27:59.720" v="817" actId="20577"/>
        <pc:sldMkLst>
          <pc:docMk/>
          <pc:sldMk cId="2313497358" sldId="383"/>
        </pc:sldMkLst>
        <pc:spChg chg="add del">
          <ac:chgData name="강 병민" userId="b54fb4c55c7e51a1" providerId="LiveId" clId="{B5E81B6C-1FCB-4B34-9AF2-2B94AFA2DAD5}" dt="2022-01-18T02:18:55.886" v="247" actId="11529"/>
          <ac:spMkLst>
            <pc:docMk/>
            <pc:sldMk cId="2313497358" sldId="383"/>
            <ac:spMk id="4" creationId="{4FA9180A-8670-4E2C-B176-B5632AE7244E}"/>
          </ac:spMkLst>
        </pc:spChg>
        <pc:spChg chg="mod">
          <ac:chgData name="강 병민" userId="b54fb4c55c7e51a1" providerId="LiveId" clId="{B5E81B6C-1FCB-4B34-9AF2-2B94AFA2DAD5}" dt="2022-01-18T02:21:07.530" v="305" actId="1076"/>
          <ac:spMkLst>
            <pc:docMk/>
            <pc:sldMk cId="2313497358" sldId="383"/>
            <ac:spMk id="10" creationId="{06311A6E-0667-4DFF-AA32-D0F1C5953861}"/>
          </ac:spMkLst>
        </pc:spChg>
        <pc:spChg chg="del">
          <ac:chgData name="강 병민" userId="b54fb4c55c7e51a1" providerId="LiveId" clId="{B5E81B6C-1FCB-4B34-9AF2-2B94AFA2DAD5}" dt="2022-01-18T02:17:40.637" v="220" actId="478"/>
          <ac:spMkLst>
            <pc:docMk/>
            <pc:sldMk cId="2313497358" sldId="383"/>
            <ac:spMk id="11" creationId="{A960E385-65D1-43E6-BA93-8C8600BD0F49}"/>
          </ac:spMkLst>
        </pc:spChg>
        <pc:spChg chg="del mod">
          <ac:chgData name="강 병민" userId="b54fb4c55c7e51a1" providerId="LiveId" clId="{B5E81B6C-1FCB-4B34-9AF2-2B94AFA2DAD5}" dt="2022-01-18T02:16:49.412" v="194" actId="478"/>
          <ac:spMkLst>
            <pc:docMk/>
            <pc:sldMk cId="2313497358" sldId="383"/>
            <ac:spMk id="12" creationId="{6EB53E0C-46EF-4CFC-9FF0-26EC9BD298F8}"/>
          </ac:spMkLst>
        </pc:spChg>
        <pc:spChg chg="del">
          <ac:chgData name="강 병민" userId="b54fb4c55c7e51a1" providerId="LiveId" clId="{B5E81B6C-1FCB-4B34-9AF2-2B94AFA2DAD5}" dt="2022-01-18T02:17:37.187" v="219" actId="478"/>
          <ac:spMkLst>
            <pc:docMk/>
            <pc:sldMk cId="2313497358" sldId="383"/>
            <ac:spMk id="13" creationId="{DCC3360A-56A6-4A04-AC30-01BE51B127C6}"/>
          </ac:spMkLst>
        </pc:spChg>
        <pc:spChg chg="add mod">
          <ac:chgData name="강 병민" userId="b54fb4c55c7e51a1" providerId="LiveId" clId="{B5E81B6C-1FCB-4B34-9AF2-2B94AFA2DAD5}" dt="2022-01-18T02:21:07.530" v="305" actId="1076"/>
          <ac:spMkLst>
            <pc:docMk/>
            <pc:sldMk cId="2313497358" sldId="383"/>
            <ac:spMk id="17" creationId="{0C1C3365-38A6-4DB0-949A-387D774E125D}"/>
          </ac:spMkLst>
        </pc:spChg>
        <pc:spChg chg="add mod">
          <ac:chgData name="강 병민" userId="b54fb4c55c7e51a1" providerId="LiveId" clId="{B5E81B6C-1FCB-4B34-9AF2-2B94AFA2DAD5}" dt="2022-01-18T02:19:14.652" v="258" actId="164"/>
          <ac:spMkLst>
            <pc:docMk/>
            <pc:sldMk cId="2313497358" sldId="383"/>
            <ac:spMk id="18" creationId="{5D2B38A0-030A-4DEF-BBCD-9A41B3D11A0F}"/>
          </ac:spMkLst>
        </pc:spChg>
        <pc:spChg chg="add mod">
          <ac:chgData name="강 병민" userId="b54fb4c55c7e51a1" providerId="LiveId" clId="{B5E81B6C-1FCB-4B34-9AF2-2B94AFA2DAD5}" dt="2022-01-18T02:19:14.652" v="258" actId="164"/>
          <ac:spMkLst>
            <pc:docMk/>
            <pc:sldMk cId="2313497358" sldId="383"/>
            <ac:spMk id="19" creationId="{49FE6C55-A13F-41E3-8FA5-4C94E360C5C8}"/>
          </ac:spMkLst>
        </pc:spChg>
        <pc:spChg chg="add del mod">
          <ac:chgData name="강 병민" userId="b54fb4c55c7e51a1" providerId="LiveId" clId="{B5E81B6C-1FCB-4B34-9AF2-2B94AFA2DAD5}" dt="2022-01-18T02:19:02.788" v="248" actId="478"/>
          <ac:spMkLst>
            <pc:docMk/>
            <pc:sldMk cId="2313497358" sldId="383"/>
            <ac:spMk id="20" creationId="{B8657569-C691-4806-871E-D77B30C68E0A}"/>
          </ac:spMkLst>
        </pc:spChg>
        <pc:spChg chg="add del mod">
          <ac:chgData name="강 병민" userId="b54fb4c55c7e51a1" providerId="LiveId" clId="{B5E81B6C-1FCB-4B34-9AF2-2B94AFA2DAD5}" dt="2022-01-18T02:18:55.636" v="246"/>
          <ac:spMkLst>
            <pc:docMk/>
            <pc:sldMk cId="2313497358" sldId="383"/>
            <ac:spMk id="21" creationId="{1BD96AB1-88B8-42BB-A676-07C908CD3075}"/>
          </ac:spMkLst>
        </pc:spChg>
        <pc:spChg chg="add mod">
          <ac:chgData name="강 병민" userId="b54fb4c55c7e51a1" providerId="LiveId" clId="{B5E81B6C-1FCB-4B34-9AF2-2B94AFA2DAD5}" dt="2022-01-18T02:18:55.099" v="244" actId="571"/>
          <ac:spMkLst>
            <pc:docMk/>
            <pc:sldMk cId="2313497358" sldId="383"/>
            <ac:spMk id="22" creationId="{3DE77ABF-3858-4D54-A773-6CBD0F68B38E}"/>
          </ac:spMkLst>
        </pc:spChg>
        <pc:spChg chg="add mod">
          <ac:chgData name="강 병민" userId="b54fb4c55c7e51a1" providerId="LiveId" clId="{B5E81B6C-1FCB-4B34-9AF2-2B94AFA2DAD5}" dt="2022-01-18T02:21:07.530" v="305" actId="1076"/>
          <ac:spMkLst>
            <pc:docMk/>
            <pc:sldMk cId="2313497358" sldId="383"/>
            <ac:spMk id="23" creationId="{E760D53B-EAD6-43C1-AF55-79C5642A2A15}"/>
          </ac:spMkLst>
        </pc:spChg>
        <pc:spChg chg="add mod">
          <ac:chgData name="강 병민" userId="b54fb4c55c7e51a1" providerId="LiveId" clId="{B5E81B6C-1FCB-4B34-9AF2-2B94AFA2DAD5}" dt="2022-01-18T02:27:59.720" v="817" actId="20577"/>
          <ac:spMkLst>
            <pc:docMk/>
            <pc:sldMk cId="2313497358" sldId="383"/>
            <ac:spMk id="24" creationId="{9C994B47-3D0A-4E09-A19B-478FF82E8793}"/>
          </ac:spMkLst>
        </pc:spChg>
        <pc:spChg chg="add mod">
          <ac:chgData name="강 병민" userId="b54fb4c55c7e51a1" providerId="LiveId" clId="{B5E81B6C-1FCB-4B34-9AF2-2B94AFA2DAD5}" dt="2022-01-18T02:21:07.530" v="305" actId="1076"/>
          <ac:spMkLst>
            <pc:docMk/>
            <pc:sldMk cId="2313497358" sldId="383"/>
            <ac:spMk id="25" creationId="{BC3E9D12-3513-4364-9DB9-3567AC7B90EC}"/>
          </ac:spMkLst>
        </pc:spChg>
        <pc:spChg chg="add mod">
          <ac:chgData name="강 병민" userId="b54fb4c55c7e51a1" providerId="LiveId" clId="{B5E81B6C-1FCB-4B34-9AF2-2B94AFA2DAD5}" dt="2022-01-18T02:21:07.530" v="305" actId="1076"/>
          <ac:spMkLst>
            <pc:docMk/>
            <pc:sldMk cId="2313497358" sldId="383"/>
            <ac:spMk id="26" creationId="{99315A03-A371-4AF3-900E-FC9D326D6E90}"/>
          </ac:spMkLst>
        </pc:spChg>
        <pc:grpChg chg="add mod">
          <ac:chgData name="강 병민" userId="b54fb4c55c7e51a1" providerId="LiveId" clId="{B5E81B6C-1FCB-4B34-9AF2-2B94AFA2DAD5}" dt="2022-01-18T02:21:07.530" v="305" actId="1076"/>
          <ac:grpSpMkLst>
            <pc:docMk/>
            <pc:sldMk cId="2313497358" sldId="383"/>
            <ac:grpSpMk id="5" creationId="{48736931-A101-4933-82A4-9C596D0828FB}"/>
          </ac:grpSpMkLst>
        </pc:grpChg>
        <pc:cxnChg chg="add del">
          <ac:chgData name="강 병민" userId="b54fb4c55c7e51a1" providerId="LiveId" clId="{B5E81B6C-1FCB-4B34-9AF2-2B94AFA2DAD5}" dt="2022-01-18T02:18:23.129" v="239" actId="11529"/>
          <ac:cxnSpMkLst>
            <pc:docMk/>
            <pc:sldMk cId="2313497358" sldId="383"/>
            <ac:cxnSpMk id="3" creationId="{5C141D9E-00B2-4C20-A754-E958F82ACD31}"/>
          </ac:cxnSpMkLst>
        </pc:cxnChg>
      </pc:sldChg>
      <pc:sldChg chg="addSp delSp modSp add mod modAnim">
        <pc:chgData name="강 병민" userId="b54fb4c55c7e51a1" providerId="LiveId" clId="{B5E81B6C-1FCB-4B34-9AF2-2B94AFA2DAD5}" dt="2022-01-18T02:26:05.908" v="715" actId="408"/>
        <pc:sldMkLst>
          <pc:docMk/>
          <pc:sldMk cId="261039423" sldId="384"/>
        </pc:sldMkLst>
        <pc:spChg chg="mod">
          <ac:chgData name="강 병민" userId="b54fb4c55c7e51a1" providerId="LiveId" clId="{B5E81B6C-1FCB-4B34-9AF2-2B94AFA2DAD5}" dt="2022-01-18T02:26:05.433" v="714" actId="408"/>
          <ac:spMkLst>
            <pc:docMk/>
            <pc:sldMk cId="261039423" sldId="384"/>
            <ac:spMk id="10" creationId="{06311A6E-0667-4DFF-AA32-D0F1C5953861}"/>
          </ac:spMkLst>
        </pc:spChg>
        <pc:spChg chg="del">
          <ac:chgData name="강 병민" userId="b54fb4c55c7e51a1" providerId="LiveId" clId="{B5E81B6C-1FCB-4B34-9AF2-2B94AFA2DAD5}" dt="2022-01-18T02:22:23.398" v="316" actId="478"/>
          <ac:spMkLst>
            <pc:docMk/>
            <pc:sldMk cId="261039423" sldId="384"/>
            <ac:spMk id="11" creationId="{A960E385-65D1-43E6-BA93-8C8600BD0F49}"/>
          </ac:spMkLst>
        </pc:spChg>
        <pc:spChg chg="del">
          <ac:chgData name="강 병민" userId="b54fb4c55c7e51a1" providerId="LiveId" clId="{B5E81B6C-1FCB-4B34-9AF2-2B94AFA2DAD5}" dt="2022-01-18T02:22:25.808" v="317" actId="478"/>
          <ac:spMkLst>
            <pc:docMk/>
            <pc:sldMk cId="261039423" sldId="384"/>
            <ac:spMk id="12" creationId="{6EB53E0C-46EF-4CFC-9FF0-26EC9BD298F8}"/>
          </ac:spMkLst>
        </pc:spChg>
        <pc:spChg chg="del">
          <ac:chgData name="강 병민" userId="b54fb4c55c7e51a1" providerId="LiveId" clId="{B5E81B6C-1FCB-4B34-9AF2-2B94AFA2DAD5}" dt="2022-01-18T02:22:23.398" v="316" actId="478"/>
          <ac:spMkLst>
            <pc:docMk/>
            <pc:sldMk cId="261039423" sldId="384"/>
            <ac:spMk id="13" creationId="{DCC3360A-56A6-4A04-AC30-01BE51B127C6}"/>
          </ac:spMkLst>
        </pc:spChg>
        <pc:spChg chg="mod">
          <ac:chgData name="강 병민" userId="b54fb4c55c7e51a1" providerId="LiveId" clId="{B5E81B6C-1FCB-4B34-9AF2-2B94AFA2DAD5}" dt="2022-01-18T02:23:28.817" v="488"/>
          <ac:spMkLst>
            <pc:docMk/>
            <pc:sldMk cId="261039423" sldId="384"/>
            <ac:spMk id="16" creationId="{00000000-0000-0000-0000-000000000000}"/>
          </ac:spMkLst>
        </pc:spChg>
        <pc:spChg chg="add mod">
          <ac:chgData name="강 병민" userId="b54fb4c55c7e51a1" providerId="LiveId" clId="{B5E81B6C-1FCB-4B34-9AF2-2B94AFA2DAD5}" dt="2022-01-18T02:26:05.908" v="715" actId="408"/>
          <ac:spMkLst>
            <pc:docMk/>
            <pc:sldMk cId="261039423" sldId="384"/>
            <ac:spMk id="17" creationId="{2EED462F-AAAB-4DAE-BB7D-A6449A68F3CB}"/>
          </ac:spMkLst>
        </pc:spChg>
        <pc:spChg chg="add mod">
          <ac:chgData name="강 병민" userId="b54fb4c55c7e51a1" providerId="LiveId" clId="{B5E81B6C-1FCB-4B34-9AF2-2B94AFA2DAD5}" dt="2022-01-18T02:24:44.944" v="606" actId="207"/>
          <ac:spMkLst>
            <pc:docMk/>
            <pc:sldMk cId="261039423" sldId="384"/>
            <ac:spMk id="18" creationId="{CC705AD0-1032-4BE4-80EC-B9CD80BAECCF}"/>
          </ac:spMkLst>
        </pc:spChg>
        <pc:spChg chg="add mod">
          <ac:chgData name="강 병민" userId="b54fb4c55c7e51a1" providerId="LiveId" clId="{B5E81B6C-1FCB-4B34-9AF2-2B94AFA2DAD5}" dt="2022-01-18T02:25:46.762" v="706" actId="207"/>
          <ac:spMkLst>
            <pc:docMk/>
            <pc:sldMk cId="261039423" sldId="384"/>
            <ac:spMk id="19" creationId="{6F499E5F-CFAC-44BB-8D22-FB72DBBD4DCE}"/>
          </ac:spMkLst>
        </pc:spChg>
      </pc:sldChg>
      <pc:sldChg chg="delSp modSp add del mod delAnim">
        <pc:chgData name="강 병민" userId="b54fb4c55c7e51a1" providerId="LiveId" clId="{B5E81B6C-1FCB-4B34-9AF2-2B94AFA2DAD5}" dt="2022-01-18T02:22:02.239" v="312" actId="47"/>
        <pc:sldMkLst>
          <pc:docMk/>
          <pc:sldMk cId="1919406572" sldId="384"/>
        </pc:sldMkLst>
        <pc:spChg chg="del">
          <ac:chgData name="강 병민" userId="b54fb4c55c7e51a1" providerId="LiveId" clId="{B5E81B6C-1FCB-4B34-9AF2-2B94AFA2DAD5}" dt="2022-01-18T02:21:46.409" v="310" actId="478"/>
          <ac:spMkLst>
            <pc:docMk/>
            <pc:sldMk cId="1919406572" sldId="384"/>
            <ac:spMk id="23" creationId="{E760D53B-EAD6-43C1-AF55-79C5642A2A15}"/>
          </ac:spMkLst>
        </pc:spChg>
        <pc:spChg chg="mod">
          <ac:chgData name="강 병민" userId="b54fb4c55c7e51a1" providerId="LiveId" clId="{B5E81B6C-1FCB-4B34-9AF2-2B94AFA2DAD5}" dt="2022-01-18T02:21:47.436" v="311" actId="20577"/>
          <ac:spMkLst>
            <pc:docMk/>
            <pc:sldMk cId="1919406572" sldId="384"/>
            <ac:spMk id="25" creationId="{BC3E9D12-3513-4364-9DB9-3567AC7B90EC}"/>
          </ac:spMkLst>
        </pc:spChg>
      </pc:sldChg>
      <pc:sldChg chg="addSp delSp modSp add mod delAnim modAnim">
        <pc:chgData name="강 병민" userId="b54fb4c55c7e51a1" providerId="LiveId" clId="{B5E81B6C-1FCB-4B34-9AF2-2B94AFA2DAD5}" dt="2022-01-18T02:31:12.038" v="1001" actId="478"/>
        <pc:sldMkLst>
          <pc:docMk/>
          <pc:sldMk cId="292226862" sldId="385"/>
        </pc:sldMkLst>
        <pc:spChg chg="mod">
          <ac:chgData name="강 병민" userId="b54fb4c55c7e51a1" providerId="LiveId" clId="{B5E81B6C-1FCB-4B34-9AF2-2B94AFA2DAD5}" dt="2022-01-18T02:27:39.461" v="794" actId="20577"/>
          <ac:spMkLst>
            <pc:docMk/>
            <pc:sldMk cId="292226862" sldId="385"/>
            <ac:spMk id="8" creationId="{8B0E228B-F701-48F6-A9CC-065F53396CD9}"/>
          </ac:spMkLst>
        </pc:spChg>
        <pc:spChg chg="mod">
          <ac:chgData name="강 병민" userId="b54fb4c55c7e51a1" providerId="LiveId" clId="{B5E81B6C-1FCB-4B34-9AF2-2B94AFA2DAD5}" dt="2022-01-18T02:27:30.057" v="789" actId="1076"/>
          <ac:spMkLst>
            <pc:docMk/>
            <pc:sldMk cId="292226862" sldId="385"/>
            <ac:spMk id="9" creationId="{6264B9B5-26F1-4D61-A602-D3B87E1BE7D1}"/>
          </ac:spMkLst>
        </pc:spChg>
        <pc:spChg chg="mod">
          <ac:chgData name="강 병민" userId="b54fb4c55c7e51a1" providerId="LiveId" clId="{B5E81B6C-1FCB-4B34-9AF2-2B94AFA2DAD5}" dt="2022-01-18T02:28:34.208" v="851" actId="20577"/>
          <ac:spMkLst>
            <pc:docMk/>
            <pc:sldMk cId="292226862" sldId="385"/>
            <ac:spMk id="10" creationId="{06311A6E-0667-4DFF-AA32-D0F1C5953861}"/>
          </ac:spMkLst>
        </pc:spChg>
        <pc:spChg chg="del">
          <ac:chgData name="강 병민" userId="b54fb4c55c7e51a1" providerId="LiveId" clId="{B5E81B6C-1FCB-4B34-9AF2-2B94AFA2DAD5}" dt="2022-01-18T02:31:12.038" v="1001" actId="478"/>
          <ac:spMkLst>
            <pc:docMk/>
            <pc:sldMk cId="292226862" sldId="385"/>
            <ac:spMk id="11" creationId="{A960E385-65D1-43E6-BA93-8C8600BD0F49}"/>
          </ac:spMkLst>
        </pc:spChg>
        <pc:spChg chg="mod">
          <ac:chgData name="강 병민" userId="b54fb4c55c7e51a1" providerId="LiveId" clId="{B5E81B6C-1FCB-4B34-9AF2-2B94AFA2DAD5}" dt="2022-01-18T02:29:34.633" v="935" actId="20577"/>
          <ac:spMkLst>
            <pc:docMk/>
            <pc:sldMk cId="292226862" sldId="385"/>
            <ac:spMk id="12" creationId="{6EB53E0C-46EF-4CFC-9FF0-26EC9BD298F8}"/>
          </ac:spMkLst>
        </pc:spChg>
        <pc:spChg chg="mod">
          <ac:chgData name="강 병민" userId="b54fb4c55c7e51a1" providerId="LiveId" clId="{B5E81B6C-1FCB-4B34-9AF2-2B94AFA2DAD5}" dt="2022-01-18T02:31:05.044" v="1000" actId="20577"/>
          <ac:spMkLst>
            <pc:docMk/>
            <pc:sldMk cId="292226862" sldId="385"/>
            <ac:spMk id="13" creationId="{DCC3360A-56A6-4A04-AC30-01BE51B127C6}"/>
          </ac:spMkLst>
        </pc:spChg>
        <pc:spChg chg="mod">
          <ac:chgData name="강 병민" userId="b54fb4c55c7e51a1" providerId="LiveId" clId="{B5E81B6C-1FCB-4B34-9AF2-2B94AFA2DAD5}" dt="2022-01-18T02:26:25.914" v="731"/>
          <ac:spMkLst>
            <pc:docMk/>
            <pc:sldMk cId="292226862" sldId="385"/>
            <ac:spMk id="16" creationId="{00000000-0000-0000-0000-000000000000}"/>
          </ac:spMkLst>
        </pc:spChg>
        <pc:spChg chg="add mod">
          <ac:chgData name="강 병민" userId="b54fb4c55c7e51a1" providerId="LiveId" clId="{B5E81B6C-1FCB-4B34-9AF2-2B94AFA2DAD5}" dt="2022-01-18T02:29:22.951" v="918" actId="1076"/>
          <ac:spMkLst>
            <pc:docMk/>
            <pc:sldMk cId="292226862" sldId="385"/>
            <ac:spMk id="17" creationId="{56C4613D-EEF9-481D-B405-2A18D28073FF}"/>
          </ac:spMkLst>
        </pc:spChg>
      </pc:sldChg>
      <pc:sldChg chg="add del">
        <pc:chgData name="강 병민" userId="b54fb4c55c7e51a1" providerId="LiveId" clId="{B5E81B6C-1FCB-4B34-9AF2-2B94AFA2DAD5}" dt="2022-01-18T02:22:51.386" v="369"/>
        <pc:sldMkLst>
          <pc:docMk/>
          <pc:sldMk cId="2645181798" sldId="385"/>
        </pc:sldMkLst>
      </pc:sldChg>
      <pc:sldChg chg="addSp delSp modSp add mod ord delAnim modAnim">
        <pc:chgData name="강 병민" userId="b54fb4c55c7e51a1" providerId="LiveId" clId="{B5E81B6C-1FCB-4B34-9AF2-2B94AFA2DAD5}" dt="2022-01-18T09:25:59.387" v="1663" actId="478"/>
        <pc:sldMkLst>
          <pc:docMk/>
          <pc:sldMk cId="548873877" sldId="386"/>
        </pc:sldMkLst>
        <pc:spChg chg="del">
          <ac:chgData name="강 병민" userId="b54fb4c55c7e51a1" providerId="LiveId" clId="{B5E81B6C-1FCB-4B34-9AF2-2B94AFA2DAD5}" dt="2022-01-18T02:44:48.014" v="1030" actId="478"/>
          <ac:spMkLst>
            <pc:docMk/>
            <pc:sldMk cId="548873877" sldId="386"/>
            <ac:spMk id="8" creationId="{8B0E228B-F701-48F6-A9CC-065F53396CD9}"/>
          </ac:spMkLst>
        </pc:spChg>
        <pc:spChg chg="del">
          <ac:chgData name="강 병민" userId="b54fb4c55c7e51a1" providerId="LiveId" clId="{B5E81B6C-1FCB-4B34-9AF2-2B94AFA2DAD5}" dt="2022-01-18T02:44:48.014" v="1030" actId="478"/>
          <ac:spMkLst>
            <pc:docMk/>
            <pc:sldMk cId="548873877" sldId="386"/>
            <ac:spMk id="9" creationId="{6264B9B5-26F1-4D61-A602-D3B87E1BE7D1}"/>
          </ac:spMkLst>
        </pc:spChg>
        <pc:spChg chg="mod">
          <ac:chgData name="강 병민" userId="b54fb4c55c7e51a1" providerId="LiveId" clId="{B5E81B6C-1FCB-4B34-9AF2-2B94AFA2DAD5}" dt="2022-01-18T02:45:24.920" v="1109"/>
          <ac:spMkLst>
            <pc:docMk/>
            <pc:sldMk cId="548873877" sldId="386"/>
            <ac:spMk id="10" creationId="{06311A6E-0667-4DFF-AA32-D0F1C5953861}"/>
          </ac:spMkLst>
        </pc:spChg>
        <pc:spChg chg="add mod">
          <ac:chgData name="강 병민" userId="b54fb4c55c7e51a1" providerId="LiveId" clId="{B5E81B6C-1FCB-4B34-9AF2-2B94AFA2DAD5}" dt="2022-01-18T02:44:48.368" v="1031"/>
          <ac:spMkLst>
            <pc:docMk/>
            <pc:sldMk cId="548873877" sldId="386"/>
            <ac:spMk id="11" creationId="{50F083E0-D0B5-49DE-BBB9-A349FA6710AD}"/>
          </ac:spMkLst>
        </pc:spChg>
        <pc:spChg chg="add mod">
          <ac:chgData name="강 병민" userId="b54fb4c55c7e51a1" providerId="LiveId" clId="{B5E81B6C-1FCB-4B34-9AF2-2B94AFA2DAD5}" dt="2022-01-18T02:44:48.368" v="1031"/>
          <ac:spMkLst>
            <pc:docMk/>
            <pc:sldMk cId="548873877" sldId="386"/>
            <ac:spMk id="12" creationId="{F985E146-5B00-400E-AA4A-1178B79AD0FC}"/>
          </ac:spMkLst>
        </pc:spChg>
        <pc:spChg chg="add del mod">
          <ac:chgData name="강 병민" userId="b54fb4c55c7e51a1" providerId="LiveId" clId="{B5E81B6C-1FCB-4B34-9AF2-2B94AFA2DAD5}" dt="2022-01-18T09:25:59.387" v="1663" actId="478"/>
          <ac:spMkLst>
            <pc:docMk/>
            <pc:sldMk cId="548873877" sldId="386"/>
            <ac:spMk id="13" creationId="{38C787AA-6E4B-4A36-B24A-E0CC1A5AB351}"/>
          </ac:spMkLst>
        </pc:spChg>
        <pc:spChg chg="mod">
          <ac:chgData name="강 병민" userId="b54fb4c55c7e51a1" providerId="LiveId" clId="{B5E81B6C-1FCB-4B34-9AF2-2B94AFA2DAD5}" dt="2022-01-18T02:44:37.655" v="1029"/>
          <ac:spMkLst>
            <pc:docMk/>
            <pc:sldMk cId="548873877" sldId="386"/>
            <ac:spMk id="16" creationId="{00000000-0000-0000-0000-000000000000}"/>
          </ac:spMkLst>
        </pc:spChg>
        <pc:spChg chg="mod">
          <ac:chgData name="강 병민" userId="b54fb4c55c7e51a1" providerId="LiveId" clId="{B5E81B6C-1FCB-4B34-9AF2-2B94AFA2DAD5}" dt="2022-01-18T02:45:46.726" v="1173" actId="207"/>
          <ac:spMkLst>
            <pc:docMk/>
            <pc:sldMk cId="548873877" sldId="386"/>
            <ac:spMk id="17" creationId="{2EED462F-AAAB-4DAE-BB7D-A6449A68F3CB}"/>
          </ac:spMkLst>
        </pc:spChg>
        <pc:spChg chg="del mod">
          <ac:chgData name="강 병민" userId="b54fb4c55c7e51a1" providerId="LiveId" clId="{B5E81B6C-1FCB-4B34-9AF2-2B94AFA2DAD5}" dt="2022-01-18T02:45:55.338" v="1178"/>
          <ac:spMkLst>
            <pc:docMk/>
            <pc:sldMk cId="548873877" sldId="386"/>
            <ac:spMk id="18" creationId="{CC705AD0-1032-4BE4-80EC-B9CD80BAECCF}"/>
          </ac:spMkLst>
        </pc:spChg>
        <pc:spChg chg="del mod">
          <ac:chgData name="강 병민" userId="b54fb4c55c7e51a1" providerId="LiveId" clId="{B5E81B6C-1FCB-4B34-9AF2-2B94AFA2DAD5}" dt="2022-01-18T02:46:50.642" v="1270"/>
          <ac:spMkLst>
            <pc:docMk/>
            <pc:sldMk cId="548873877" sldId="386"/>
            <ac:spMk id="19" creationId="{6F499E5F-CFAC-44BB-8D22-FB72DBBD4DCE}"/>
          </ac:spMkLst>
        </pc:spChg>
        <pc:spChg chg="add del mod">
          <ac:chgData name="강 병민" userId="b54fb4c55c7e51a1" providerId="LiveId" clId="{B5E81B6C-1FCB-4B34-9AF2-2B94AFA2DAD5}" dt="2022-01-18T09:25:59.387" v="1663" actId="478"/>
          <ac:spMkLst>
            <pc:docMk/>
            <pc:sldMk cId="548873877" sldId="386"/>
            <ac:spMk id="20" creationId="{9E464A81-6581-4E1D-B7B1-707AC88A9776}"/>
          </ac:spMkLst>
        </pc:spChg>
      </pc:sldChg>
      <pc:sldChg chg="addSp delSp modSp add mod delAnim modAnim">
        <pc:chgData name="강 병민" userId="b54fb4c55c7e51a1" providerId="LiveId" clId="{B5E81B6C-1FCB-4B34-9AF2-2B94AFA2DAD5}" dt="2022-01-18T09:23:54.236" v="1657" actId="20577"/>
        <pc:sldMkLst>
          <pc:docMk/>
          <pc:sldMk cId="2558727228" sldId="387"/>
        </pc:sldMkLst>
        <pc:spChg chg="del">
          <ac:chgData name="강 병민" userId="b54fb4c55c7e51a1" providerId="LiveId" clId="{B5E81B6C-1FCB-4B34-9AF2-2B94AFA2DAD5}" dt="2022-01-18T02:47:57.549" v="1301" actId="478"/>
          <ac:spMkLst>
            <pc:docMk/>
            <pc:sldMk cId="2558727228" sldId="387"/>
            <ac:spMk id="10" creationId="{06311A6E-0667-4DFF-AA32-D0F1C5953861}"/>
          </ac:spMkLst>
        </pc:spChg>
        <pc:spChg chg="mod">
          <ac:chgData name="강 병민" userId="b54fb4c55c7e51a1" providerId="LiveId" clId="{B5E81B6C-1FCB-4B34-9AF2-2B94AFA2DAD5}" dt="2022-01-18T02:48:00.838" v="1302" actId="1076"/>
          <ac:spMkLst>
            <pc:docMk/>
            <pc:sldMk cId="2558727228" sldId="387"/>
            <ac:spMk id="13" creationId="{38C787AA-6E4B-4A36-B24A-E0CC1A5AB351}"/>
          </ac:spMkLst>
        </pc:spChg>
        <pc:spChg chg="del">
          <ac:chgData name="강 병민" userId="b54fb4c55c7e51a1" providerId="LiveId" clId="{B5E81B6C-1FCB-4B34-9AF2-2B94AFA2DAD5}" dt="2022-01-18T02:47:57.549" v="1301" actId="478"/>
          <ac:spMkLst>
            <pc:docMk/>
            <pc:sldMk cId="2558727228" sldId="387"/>
            <ac:spMk id="17" creationId="{2EED462F-AAAB-4DAE-BB7D-A6449A68F3CB}"/>
          </ac:spMkLst>
        </pc:spChg>
        <pc:spChg chg="add mod">
          <ac:chgData name="강 병민" userId="b54fb4c55c7e51a1" providerId="LiveId" clId="{B5E81B6C-1FCB-4B34-9AF2-2B94AFA2DAD5}" dt="2022-01-18T09:23:54.236" v="1657" actId="20577"/>
          <ac:spMkLst>
            <pc:docMk/>
            <pc:sldMk cId="2558727228" sldId="387"/>
            <ac:spMk id="18" creationId="{7368EC13-8DC2-4901-B0CE-27483504F29B}"/>
          </ac:spMkLst>
        </pc:spChg>
        <pc:spChg chg="add mod">
          <ac:chgData name="강 병민" userId="b54fb4c55c7e51a1" providerId="LiveId" clId="{B5E81B6C-1FCB-4B34-9AF2-2B94AFA2DAD5}" dt="2022-01-18T02:49:12.788" v="1386" actId="20577"/>
          <ac:spMkLst>
            <pc:docMk/>
            <pc:sldMk cId="2558727228" sldId="387"/>
            <ac:spMk id="19" creationId="{647207B8-0418-4325-A54A-4BE9092DEFE0}"/>
          </ac:spMkLst>
        </pc:spChg>
        <pc:spChg chg="mod">
          <ac:chgData name="강 병민" userId="b54fb4c55c7e51a1" providerId="LiveId" clId="{B5E81B6C-1FCB-4B34-9AF2-2B94AFA2DAD5}" dt="2022-01-18T02:48:03.614" v="1303" actId="1076"/>
          <ac:spMkLst>
            <pc:docMk/>
            <pc:sldMk cId="2558727228" sldId="387"/>
            <ac:spMk id="20" creationId="{9E464A81-6581-4E1D-B7B1-707AC88A9776}"/>
          </ac:spMkLst>
        </pc:spChg>
      </pc:sldChg>
      <pc:sldChg chg="add">
        <pc:chgData name="강 병민" userId="b54fb4c55c7e51a1" providerId="LiveId" clId="{B5E81B6C-1FCB-4B34-9AF2-2B94AFA2DAD5}" dt="2022-01-18T02:49:39.772" v="1389"/>
        <pc:sldMkLst>
          <pc:docMk/>
          <pc:sldMk cId="2705703300" sldId="388"/>
        </pc:sldMkLst>
      </pc:sldChg>
      <pc:sldChg chg="add">
        <pc:chgData name="강 병민" userId="b54fb4c55c7e51a1" providerId="LiveId" clId="{B5E81B6C-1FCB-4B34-9AF2-2B94AFA2DAD5}" dt="2022-01-18T02:49:41.783" v="1390"/>
        <pc:sldMkLst>
          <pc:docMk/>
          <pc:sldMk cId="2137301224" sldId="389"/>
        </pc:sldMkLst>
      </pc:sldChg>
      <pc:sldChg chg="add del">
        <pc:chgData name="강 병민" userId="b54fb4c55c7e51a1" providerId="LiveId" clId="{B5E81B6C-1FCB-4B34-9AF2-2B94AFA2DAD5}" dt="2022-01-18T02:49:56.061" v="1392"/>
        <pc:sldMkLst>
          <pc:docMk/>
          <pc:sldMk cId="1001778070" sldId="390"/>
        </pc:sldMkLst>
      </pc:sldChg>
      <pc:sldChg chg="addSp delSp modSp add mod ord modAnim">
        <pc:chgData name="강 병민" userId="b54fb4c55c7e51a1" providerId="LiveId" clId="{B5E81B6C-1FCB-4B34-9AF2-2B94AFA2DAD5}" dt="2022-01-18T09:23:11.155" v="1601"/>
        <pc:sldMkLst>
          <pc:docMk/>
          <pc:sldMk cId="1990161300" sldId="390"/>
        </pc:sldMkLst>
        <pc:spChg chg="add mod">
          <ac:chgData name="강 병민" userId="b54fb4c55c7e51a1" providerId="LiveId" clId="{B5E81B6C-1FCB-4B34-9AF2-2B94AFA2DAD5}" dt="2022-01-18T02:56:25.678" v="1592" actId="1076"/>
          <ac:spMkLst>
            <pc:docMk/>
            <pc:sldMk cId="1990161300" sldId="390"/>
            <ac:spMk id="4" creationId="{0313D2F6-2E23-4BA1-8018-2BB0F2972627}"/>
          </ac:spMkLst>
        </pc:spChg>
        <pc:spChg chg="add mod">
          <ac:chgData name="강 병민" userId="b54fb4c55c7e51a1" providerId="LiveId" clId="{B5E81B6C-1FCB-4B34-9AF2-2B94AFA2DAD5}" dt="2022-01-18T02:55:29.597" v="1587" actId="1076"/>
          <ac:spMkLst>
            <pc:docMk/>
            <pc:sldMk cId="1990161300" sldId="390"/>
            <ac:spMk id="5" creationId="{EC0D30D7-449E-49CD-8F50-3EEB90B168DC}"/>
          </ac:spMkLst>
        </pc:spChg>
        <pc:spChg chg="del">
          <ac:chgData name="강 병민" userId="b54fb4c55c7e51a1" providerId="LiveId" clId="{B5E81B6C-1FCB-4B34-9AF2-2B94AFA2DAD5}" dt="2022-01-18T02:50:06.361" v="1394" actId="478"/>
          <ac:spMkLst>
            <pc:docMk/>
            <pc:sldMk cId="1990161300" sldId="390"/>
            <ac:spMk id="9" creationId="{6264B9B5-26F1-4D61-A602-D3B87E1BE7D1}"/>
          </ac:spMkLst>
        </pc:spChg>
        <pc:spChg chg="mod">
          <ac:chgData name="강 병민" userId="b54fb4c55c7e51a1" providerId="LiveId" clId="{B5E81B6C-1FCB-4B34-9AF2-2B94AFA2DAD5}" dt="2022-01-18T02:50:43.966" v="1463" actId="1076"/>
          <ac:spMkLst>
            <pc:docMk/>
            <pc:sldMk cId="1990161300" sldId="390"/>
            <ac:spMk id="10" creationId="{06311A6E-0667-4DFF-AA32-D0F1C5953861}"/>
          </ac:spMkLst>
        </pc:spChg>
        <pc:spChg chg="mod">
          <ac:chgData name="강 병민" userId="b54fb4c55c7e51a1" providerId="LiveId" clId="{B5E81B6C-1FCB-4B34-9AF2-2B94AFA2DAD5}" dt="2022-01-18T02:52:37.749" v="1536" actId="1076"/>
          <ac:spMkLst>
            <pc:docMk/>
            <pc:sldMk cId="1990161300" sldId="390"/>
            <ac:spMk id="11" creationId="{AC1C3161-267F-49DC-93CF-A0FD7E894B69}"/>
          </ac:spMkLst>
        </pc:spChg>
        <pc:spChg chg="del">
          <ac:chgData name="강 병민" userId="b54fb4c55c7e51a1" providerId="LiveId" clId="{B5E81B6C-1FCB-4B34-9AF2-2B94AFA2DAD5}" dt="2022-01-18T02:50:06.361" v="1394" actId="478"/>
          <ac:spMkLst>
            <pc:docMk/>
            <pc:sldMk cId="1990161300" sldId="390"/>
            <ac:spMk id="12" creationId="{5C008A09-AC5B-47CF-934A-CC88A4255247}"/>
          </ac:spMkLst>
        </pc:spChg>
        <pc:spChg chg="mod">
          <ac:chgData name="강 병민" userId="b54fb4c55c7e51a1" providerId="LiveId" clId="{B5E81B6C-1FCB-4B34-9AF2-2B94AFA2DAD5}" dt="2022-01-18T02:50:46.446" v="1464" actId="1076"/>
          <ac:spMkLst>
            <pc:docMk/>
            <pc:sldMk cId="1990161300" sldId="390"/>
            <ac:spMk id="13" creationId="{841A6982-1540-454C-9A1A-65A3AC6EC355}"/>
          </ac:spMkLst>
        </pc:spChg>
        <pc:spChg chg="mod">
          <ac:chgData name="강 병민" userId="b54fb4c55c7e51a1" providerId="LiveId" clId="{B5E81B6C-1FCB-4B34-9AF2-2B94AFA2DAD5}" dt="2022-01-18T02:50:17.861" v="1422" actId="20577"/>
          <ac:spMkLst>
            <pc:docMk/>
            <pc:sldMk cId="1990161300" sldId="390"/>
            <ac:spMk id="16" creationId="{00000000-0000-0000-0000-000000000000}"/>
          </ac:spMkLst>
        </pc:spChg>
        <pc:spChg chg="del">
          <ac:chgData name="강 병민" userId="b54fb4c55c7e51a1" providerId="LiveId" clId="{B5E81B6C-1FCB-4B34-9AF2-2B94AFA2DAD5}" dt="2022-01-18T02:50:06.361" v="1394" actId="478"/>
          <ac:spMkLst>
            <pc:docMk/>
            <pc:sldMk cId="1990161300" sldId="390"/>
            <ac:spMk id="17" creationId="{2FB08D52-0BEC-4608-99A1-EABE1F42421E}"/>
          </ac:spMkLst>
        </pc:spChg>
        <pc:spChg chg="mod">
          <ac:chgData name="강 병민" userId="b54fb4c55c7e51a1" providerId="LiveId" clId="{B5E81B6C-1FCB-4B34-9AF2-2B94AFA2DAD5}" dt="2022-01-18T02:56:33.096" v="1593" actId="164"/>
          <ac:spMkLst>
            <pc:docMk/>
            <pc:sldMk cId="1990161300" sldId="390"/>
            <ac:spMk id="18" creationId="{B44D4E47-6881-4400-9B37-6B43CF07341D}"/>
          </ac:spMkLst>
        </pc:spChg>
        <pc:spChg chg="del mod">
          <ac:chgData name="강 병민" userId="b54fb4c55c7e51a1" providerId="LiveId" clId="{B5E81B6C-1FCB-4B34-9AF2-2B94AFA2DAD5}" dt="2022-01-18T02:51:23.837" v="1512" actId="478"/>
          <ac:spMkLst>
            <pc:docMk/>
            <pc:sldMk cId="1990161300" sldId="390"/>
            <ac:spMk id="19" creationId="{BBCE58DD-5024-47F9-A7D0-D52A921EAC58}"/>
          </ac:spMkLst>
        </pc:spChg>
        <pc:spChg chg="del mod">
          <ac:chgData name="강 병민" userId="b54fb4c55c7e51a1" providerId="LiveId" clId="{B5E81B6C-1FCB-4B34-9AF2-2B94AFA2DAD5}" dt="2022-01-18T02:50:08.800" v="1397" actId="478"/>
          <ac:spMkLst>
            <pc:docMk/>
            <pc:sldMk cId="1990161300" sldId="390"/>
            <ac:spMk id="20" creationId="{2E3E2D46-E320-471C-9151-D0C9DE9D53CB}"/>
          </ac:spMkLst>
        </pc:spChg>
        <pc:spChg chg="mod">
          <ac:chgData name="강 병민" userId="b54fb4c55c7e51a1" providerId="LiveId" clId="{B5E81B6C-1FCB-4B34-9AF2-2B94AFA2DAD5}" dt="2022-01-18T02:50:48.709" v="1465" actId="1076"/>
          <ac:spMkLst>
            <pc:docMk/>
            <pc:sldMk cId="1990161300" sldId="390"/>
            <ac:spMk id="21" creationId="{729F7FB7-B658-4745-B63A-9BD680E54264}"/>
          </ac:spMkLst>
        </pc:spChg>
        <pc:spChg chg="del mod">
          <ac:chgData name="강 병민" userId="b54fb4c55c7e51a1" providerId="LiveId" clId="{B5E81B6C-1FCB-4B34-9AF2-2B94AFA2DAD5}" dt="2022-01-18T02:50:08.800" v="1397" actId="478"/>
          <ac:spMkLst>
            <pc:docMk/>
            <pc:sldMk cId="1990161300" sldId="390"/>
            <ac:spMk id="22" creationId="{1607F9A2-879D-415B-801F-6C70FA6CA24B}"/>
          </ac:spMkLst>
        </pc:spChg>
        <pc:spChg chg="del mod">
          <ac:chgData name="강 병민" userId="b54fb4c55c7e51a1" providerId="LiveId" clId="{B5E81B6C-1FCB-4B34-9AF2-2B94AFA2DAD5}" dt="2022-01-18T02:50:08.800" v="1397" actId="478"/>
          <ac:spMkLst>
            <pc:docMk/>
            <pc:sldMk cId="1990161300" sldId="390"/>
            <ac:spMk id="23" creationId="{2456777B-25DE-4073-9066-66F745F4D3FA}"/>
          </ac:spMkLst>
        </pc:spChg>
        <pc:spChg chg="del mod">
          <ac:chgData name="강 병민" userId="b54fb4c55c7e51a1" providerId="LiveId" clId="{B5E81B6C-1FCB-4B34-9AF2-2B94AFA2DAD5}" dt="2022-01-18T02:50:08.800" v="1397" actId="478"/>
          <ac:spMkLst>
            <pc:docMk/>
            <pc:sldMk cId="1990161300" sldId="390"/>
            <ac:spMk id="24" creationId="{B641027F-16B4-46B6-9F70-5D73C4ACDB47}"/>
          </ac:spMkLst>
        </pc:spChg>
        <pc:spChg chg="add mod">
          <ac:chgData name="강 병민" userId="b54fb4c55c7e51a1" providerId="LiveId" clId="{B5E81B6C-1FCB-4B34-9AF2-2B94AFA2DAD5}" dt="2022-01-18T02:52:40.887" v="1537" actId="465"/>
          <ac:spMkLst>
            <pc:docMk/>
            <pc:sldMk cId="1990161300" sldId="390"/>
            <ac:spMk id="25" creationId="{80D110D4-5D49-443D-AD89-9470702041F1}"/>
          </ac:spMkLst>
        </pc:spChg>
        <pc:spChg chg="add mod">
          <ac:chgData name="강 병민" userId="b54fb4c55c7e51a1" providerId="LiveId" clId="{B5E81B6C-1FCB-4B34-9AF2-2B94AFA2DAD5}" dt="2022-01-18T02:52:40.887" v="1537" actId="465"/>
          <ac:spMkLst>
            <pc:docMk/>
            <pc:sldMk cId="1990161300" sldId="390"/>
            <ac:spMk id="26" creationId="{2B1A1B38-4D55-42B4-AFFF-2887986503BE}"/>
          </ac:spMkLst>
        </pc:spChg>
        <pc:spChg chg="add mod">
          <ac:chgData name="강 병민" userId="b54fb4c55c7e51a1" providerId="LiveId" clId="{B5E81B6C-1FCB-4B34-9AF2-2B94AFA2DAD5}" dt="2022-01-18T02:51:41.334" v="1517" actId="1076"/>
          <ac:spMkLst>
            <pc:docMk/>
            <pc:sldMk cId="1990161300" sldId="390"/>
            <ac:spMk id="27" creationId="{9E71AF76-91F8-43C1-B0FB-952EA8B5C306}"/>
          </ac:spMkLst>
        </pc:spChg>
        <pc:spChg chg="add mod">
          <ac:chgData name="강 병민" userId="b54fb4c55c7e51a1" providerId="LiveId" clId="{B5E81B6C-1FCB-4B34-9AF2-2B94AFA2DAD5}" dt="2022-01-18T02:56:33.096" v="1593" actId="164"/>
          <ac:spMkLst>
            <pc:docMk/>
            <pc:sldMk cId="1990161300" sldId="390"/>
            <ac:spMk id="28" creationId="{4CBBCA0E-2BBF-47A7-96CA-50D8086B3A4E}"/>
          </ac:spMkLst>
        </pc:spChg>
        <pc:spChg chg="add mod">
          <ac:chgData name="강 병민" userId="b54fb4c55c7e51a1" providerId="LiveId" clId="{B5E81B6C-1FCB-4B34-9AF2-2B94AFA2DAD5}" dt="2022-01-18T02:56:33.096" v="1593" actId="164"/>
          <ac:spMkLst>
            <pc:docMk/>
            <pc:sldMk cId="1990161300" sldId="390"/>
            <ac:spMk id="29" creationId="{4B934191-F873-4E06-9CA2-F8C6A8050D9C}"/>
          </ac:spMkLst>
        </pc:spChg>
        <pc:spChg chg="add mod">
          <ac:chgData name="강 병민" userId="b54fb4c55c7e51a1" providerId="LiveId" clId="{B5E81B6C-1FCB-4B34-9AF2-2B94AFA2DAD5}" dt="2022-01-18T02:56:39.696" v="1596" actId="1076"/>
          <ac:spMkLst>
            <pc:docMk/>
            <pc:sldMk cId="1990161300" sldId="390"/>
            <ac:spMk id="30" creationId="{E40B3B33-88BE-4422-A0B1-27B08C126A63}"/>
          </ac:spMkLst>
        </pc:spChg>
        <pc:spChg chg="add mod">
          <ac:chgData name="강 병민" userId="b54fb4c55c7e51a1" providerId="LiveId" clId="{B5E81B6C-1FCB-4B34-9AF2-2B94AFA2DAD5}" dt="2022-01-18T02:56:39.696" v="1596" actId="1076"/>
          <ac:spMkLst>
            <pc:docMk/>
            <pc:sldMk cId="1990161300" sldId="390"/>
            <ac:spMk id="31" creationId="{EE5FD3F2-0776-4212-8B63-40D7DD9EEA51}"/>
          </ac:spMkLst>
        </pc:spChg>
        <pc:spChg chg="add mod">
          <ac:chgData name="강 병민" userId="b54fb4c55c7e51a1" providerId="LiveId" clId="{B5E81B6C-1FCB-4B34-9AF2-2B94AFA2DAD5}" dt="2022-01-18T02:53:47.749" v="1549" actId="20577"/>
          <ac:spMkLst>
            <pc:docMk/>
            <pc:sldMk cId="1990161300" sldId="390"/>
            <ac:spMk id="32" creationId="{FC6C8D06-5FA4-45D1-A424-26D48FCFB901}"/>
          </ac:spMkLst>
        </pc:spChg>
        <pc:spChg chg="add mod">
          <ac:chgData name="강 병민" userId="b54fb4c55c7e51a1" providerId="LiveId" clId="{B5E81B6C-1FCB-4B34-9AF2-2B94AFA2DAD5}" dt="2022-01-18T02:53:12.978" v="1541" actId="571"/>
          <ac:spMkLst>
            <pc:docMk/>
            <pc:sldMk cId="1990161300" sldId="390"/>
            <ac:spMk id="33" creationId="{153C23E3-E5D5-484B-A357-81EDEF98FD80}"/>
          </ac:spMkLst>
        </pc:spChg>
        <pc:spChg chg="add mod">
          <ac:chgData name="강 병민" userId="b54fb4c55c7e51a1" providerId="LiveId" clId="{B5E81B6C-1FCB-4B34-9AF2-2B94AFA2DAD5}" dt="2022-01-18T02:53:12.978" v="1541" actId="571"/>
          <ac:spMkLst>
            <pc:docMk/>
            <pc:sldMk cId="1990161300" sldId="390"/>
            <ac:spMk id="34" creationId="{B9884110-5FD2-4912-95A4-C8EE0FDBBC01}"/>
          </ac:spMkLst>
        </pc:spChg>
        <pc:spChg chg="add mod">
          <ac:chgData name="강 병민" userId="b54fb4c55c7e51a1" providerId="LiveId" clId="{B5E81B6C-1FCB-4B34-9AF2-2B94AFA2DAD5}" dt="2022-01-18T02:53:12.978" v="1541" actId="571"/>
          <ac:spMkLst>
            <pc:docMk/>
            <pc:sldMk cId="1990161300" sldId="390"/>
            <ac:spMk id="35" creationId="{B1454639-E0C3-4BC1-890E-E5BD4920567B}"/>
          </ac:spMkLst>
        </pc:spChg>
        <pc:spChg chg="add mod">
          <ac:chgData name="강 병민" userId="b54fb4c55c7e51a1" providerId="LiveId" clId="{B5E81B6C-1FCB-4B34-9AF2-2B94AFA2DAD5}" dt="2022-01-18T02:53:51.272" v="1553" actId="20577"/>
          <ac:spMkLst>
            <pc:docMk/>
            <pc:sldMk cId="1990161300" sldId="390"/>
            <ac:spMk id="36" creationId="{C8BC0037-9BE2-48EB-B6C6-149BB738F258}"/>
          </ac:spMkLst>
        </pc:spChg>
        <pc:spChg chg="add mod">
          <ac:chgData name="강 병민" userId="b54fb4c55c7e51a1" providerId="LiveId" clId="{B5E81B6C-1FCB-4B34-9AF2-2B94AFA2DAD5}" dt="2022-01-18T02:53:54.772" v="1557" actId="20577"/>
          <ac:spMkLst>
            <pc:docMk/>
            <pc:sldMk cId="1990161300" sldId="390"/>
            <ac:spMk id="37" creationId="{2CFA3738-72AF-4542-8E21-3CE469150CA5}"/>
          </ac:spMkLst>
        </pc:spChg>
        <pc:spChg chg="add mod">
          <ac:chgData name="강 병민" userId="b54fb4c55c7e51a1" providerId="LiveId" clId="{B5E81B6C-1FCB-4B34-9AF2-2B94AFA2DAD5}" dt="2022-01-18T02:53:57.547" v="1561" actId="20577"/>
          <ac:spMkLst>
            <pc:docMk/>
            <pc:sldMk cId="1990161300" sldId="390"/>
            <ac:spMk id="38" creationId="{38CD2377-80D0-419B-97D5-16B7F542A845}"/>
          </ac:spMkLst>
        </pc:spChg>
        <pc:spChg chg="add mod">
          <ac:chgData name="강 병민" userId="b54fb4c55c7e51a1" providerId="LiveId" clId="{B5E81B6C-1FCB-4B34-9AF2-2B94AFA2DAD5}" dt="2022-01-18T02:54:02.685" v="1567" actId="20577"/>
          <ac:spMkLst>
            <pc:docMk/>
            <pc:sldMk cId="1990161300" sldId="390"/>
            <ac:spMk id="39" creationId="{833C1A2B-93E8-49EE-9409-53C522B5E229}"/>
          </ac:spMkLst>
        </pc:spChg>
        <pc:spChg chg="add mod">
          <ac:chgData name="강 병민" userId="b54fb4c55c7e51a1" providerId="LiveId" clId="{B5E81B6C-1FCB-4B34-9AF2-2B94AFA2DAD5}" dt="2022-01-18T02:54:06.336" v="1571" actId="20577"/>
          <ac:spMkLst>
            <pc:docMk/>
            <pc:sldMk cId="1990161300" sldId="390"/>
            <ac:spMk id="40" creationId="{37DE3B62-EAEF-4500-9492-5AB260E87C8D}"/>
          </ac:spMkLst>
        </pc:spChg>
        <pc:spChg chg="add mod">
          <ac:chgData name="강 병민" userId="b54fb4c55c7e51a1" providerId="LiveId" clId="{B5E81B6C-1FCB-4B34-9AF2-2B94AFA2DAD5}" dt="2022-01-18T02:54:09.422" v="1575" actId="20577"/>
          <ac:spMkLst>
            <pc:docMk/>
            <pc:sldMk cId="1990161300" sldId="390"/>
            <ac:spMk id="41" creationId="{A9D403AE-076B-41B8-AB27-4E1223A04D40}"/>
          </ac:spMkLst>
        </pc:spChg>
        <pc:spChg chg="add mod">
          <ac:chgData name="강 병민" userId="b54fb4c55c7e51a1" providerId="LiveId" clId="{B5E81B6C-1FCB-4B34-9AF2-2B94AFA2DAD5}" dt="2022-01-18T02:56:25.678" v="1592" actId="1076"/>
          <ac:spMkLst>
            <pc:docMk/>
            <pc:sldMk cId="1990161300" sldId="390"/>
            <ac:spMk id="42" creationId="{39FFF4C7-5688-493C-BB9F-EAF185400A8D}"/>
          </ac:spMkLst>
        </pc:spChg>
        <pc:spChg chg="add mod">
          <ac:chgData name="강 병민" userId="b54fb4c55c7e51a1" providerId="LiveId" clId="{B5E81B6C-1FCB-4B34-9AF2-2B94AFA2DAD5}" dt="2022-01-18T02:56:25.678" v="1592" actId="1076"/>
          <ac:spMkLst>
            <pc:docMk/>
            <pc:sldMk cId="1990161300" sldId="390"/>
            <ac:spMk id="43" creationId="{28351163-FD59-49C8-812D-5357786D8CEB}"/>
          </ac:spMkLst>
        </pc:spChg>
        <pc:spChg chg="add mod">
          <ac:chgData name="강 병민" userId="b54fb4c55c7e51a1" providerId="LiveId" clId="{B5E81B6C-1FCB-4B34-9AF2-2B94AFA2DAD5}" dt="2022-01-18T02:56:25.678" v="1592" actId="1076"/>
          <ac:spMkLst>
            <pc:docMk/>
            <pc:sldMk cId="1990161300" sldId="390"/>
            <ac:spMk id="44" creationId="{24B1308D-0DB5-4456-9B2D-54533ACAD4C1}"/>
          </ac:spMkLst>
        </pc:spChg>
        <pc:spChg chg="add mod">
          <ac:chgData name="강 병민" userId="b54fb4c55c7e51a1" providerId="LiveId" clId="{B5E81B6C-1FCB-4B34-9AF2-2B94AFA2DAD5}" dt="2022-01-18T02:56:25.678" v="1592" actId="1076"/>
          <ac:spMkLst>
            <pc:docMk/>
            <pc:sldMk cId="1990161300" sldId="390"/>
            <ac:spMk id="45" creationId="{6007698B-DA12-4E9A-AC10-EF88AA194B72}"/>
          </ac:spMkLst>
        </pc:spChg>
        <pc:spChg chg="add mod">
          <ac:chgData name="강 병민" userId="b54fb4c55c7e51a1" providerId="LiveId" clId="{B5E81B6C-1FCB-4B34-9AF2-2B94AFA2DAD5}" dt="2022-01-18T02:55:49.964" v="1588" actId="571"/>
          <ac:spMkLst>
            <pc:docMk/>
            <pc:sldMk cId="1990161300" sldId="390"/>
            <ac:spMk id="46" creationId="{2FC8987D-5E65-4B80-BB48-E3B315AF6CCB}"/>
          </ac:spMkLst>
        </pc:spChg>
        <pc:spChg chg="add mod">
          <ac:chgData name="강 병민" userId="b54fb4c55c7e51a1" providerId="LiveId" clId="{B5E81B6C-1FCB-4B34-9AF2-2B94AFA2DAD5}" dt="2022-01-18T02:55:55.269" v="1589" actId="571"/>
          <ac:spMkLst>
            <pc:docMk/>
            <pc:sldMk cId="1990161300" sldId="390"/>
            <ac:spMk id="47" creationId="{487081B5-32E4-43BB-9151-6D48EB4EC10F}"/>
          </ac:spMkLst>
        </pc:spChg>
        <pc:spChg chg="add mod">
          <ac:chgData name="강 병민" userId="b54fb4c55c7e51a1" providerId="LiveId" clId="{B5E81B6C-1FCB-4B34-9AF2-2B94AFA2DAD5}" dt="2022-01-18T02:56:17.104" v="1591" actId="571"/>
          <ac:spMkLst>
            <pc:docMk/>
            <pc:sldMk cId="1990161300" sldId="390"/>
            <ac:spMk id="48" creationId="{F99946B3-5354-4151-9D82-62A3235BC777}"/>
          </ac:spMkLst>
        </pc:spChg>
        <pc:grpChg chg="add mod">
          <ac:chgData name="강 병민" userId="b54fb4c55c7e51a1" providerId="LiveId" clId="{B5E81B6C-1FCB-4B34-9AF2-2B94AFA2DAD5}" dt="2022-01-18T02:56:33.096" v="1593" actId="164"/>
          <ac:grpSpMkLst>
            <pc:docMk/>
            <pc:sldMk cId="1990161300" sldId="390"/>
            <ac:grpSpMk id="6" creationId="{E503CC15-01C7-4C54-BC2B-8DD1111578C3}"/>
          </ac:grpSpMkLst>
        </pc:grpChg>
        <pc:cxnChg chg="add del">
          <ac:chgData name="강 병민" userId="b54fb4c55c7e51a1" providerId="LiveId" clId="{B5E81B6C-1FCB-4B34-9AF2-2B94AFA2DAD5}" dt="2022-01-18T02:54:28.848" v="1577" actId="478"/>
          <ac:cxnSpMkLst>
            <pc:docMk/>
            <pc:sldMk cId="1990161300" sldId="390"/>
            <ac:cxnSpMk id="3" creationId="{146C4370-09B8-467E-9F98-D34DD21FF745}"/>
          </ac:cxnSpMkLst>
        </pc:cxnChg>
      </pc:sldChg>
      <pc:sldChg chg="delSp modSp add mod delAnim modAnim">
        <pc:chgData name="강 병민" userId="b54fb4c55c7e51a1" providerId="LiveId" clId="{B5E81B6C-1FCB-4B34-9AF2-2B94AFA2DAD5}" dt="2022-01-18T09:30:27.206" v="2251" actId="20577"/>
        <pc:sldMkLst>
          <pc:docMk/>
          <pc:sldMk cId="1437990903" sldId="391"/>
        </pc:sldMkLst>
        <pc:spChg chg="mod">
          <ac:chgData name="강 병민" userId="b54fb4c55c7e51a1" providerId="LiveId" clId="{B5E81B6C-1FCB-4B34-9AF2-2B94AFA2DAD5}" dt="2022-01-18T09:28:07.195" v="1828" actId="20577"/>
          <ac:spMkLst>
            <pc:docMk/>
            <pc:sldMk cId="1437990903" sldId="391"/>
            <ac:spMk id="9" creationId="{6264B9B5-26F1-4D61-A602-D3B87E1BE7D1}"/>
          </ac:spMkLst>
        </pc:spChg>
        <pc:spChg chg="mod">
          <ac:chgData name="강 병민" userId="b54fb4c55c7e51a1" providerId="LiveId" clId="{B5E81B6C-1FCB-4B34-9AF2-2B94AFA2DAD5}" dt="2022-01-18T09:29:03.631" v="1968" actId="1076"/>
          <ac:spMkLst>
            <pc:docMk/>
            <pc:sldMk cId="1437990903" sldId="391"/>
            <ac:spMk id="10" creationId="{06311A6E-0667-4DFF-AA32-D0F1C5953861}"/>
          </ac:spMkLst>
        </pc:spChg>
        <pc:spChg chg="mod">
          <ac:chgData name="강 병민" userId="b54fb4c55c7e51a1" providerId="LiveId" clId="{B5E81B6C-1FCB-4B34-9AF2-2B94AFA2DAD5}" dt="2022-01-18T09:30:27.206" v="2251" actId="20577"/>
          <ac:spMkLst>
            <pc:docMk/>
            <pc:sldMk cId="1437990903" sldId="391"/>
            <ac:spMk id="11" creationId="{77D49914-3A6E-4782-AD96-985AD47B3372}"/>
          </ac:spMkLst>
        </pc:spChg>
        <pc:spChg chg="del mod">
          <ac:chgData name="강 병민" userId="b54fb4c55c7e51a1" providerId="LiveId" clId="{B5E81B6C-1FCB-4B34-9AF2-2B94AFA2DAD5}" dt="2022-01-18T09:29:49.223" v="2125" actId="478"/>
          <ac:spMkLst>
            <pc:docMk/>
            <pc:sldMk cId="1437990903" sldId="391"/>
            <ac:spMk id="12" creationId="{604B353D-DEB0-4738-BE45-CBC7C7AA4579}"/>
          </ac:spMkLst>
        </pc:spChg>
        <pc:spChg chg="mod">
          <ac:chgData name="강 병민" userId="b54fb4c55c7e51a1" providerId="LiveId" clId="{B5E81B6C-1FCB-4B34-9AF2-2B94AFA2DAD5}" dt="2022-01-18T09:26:36.977" v="1691"/>
          <ac:spMkLst>
            <pc:docMk/>
            <pc:sldMk cId="1437990903" sldId="391"/>
            <ac:spMk id="16" creationId="{00000000-0000-0000-0000-000000000000}"/>
          </ac:spMkLst>
        </pc:spChg>
      </pc:sldChg>
      <pc:sldChg chg="modSp add mod">
        <pc:chgData name="강 병민" userId="b54fb4c55c7e51a1" providerId="LiveId" clId="{B5E81B6C-1FCB-4B34-9AF2-2B94AFA2DAD5}" dt="2022-01-18T09:33:28.928" v="2702"/>
        <pc:sldMkLst>
          <pc:docMk/>
          <pc:sldMk cId="1806475688" sldId="392"/>
        </pc:sldMkLst>
        <pc:spChg chg="mod">
          <ac:chgData name="강 병민" userId="b54fb4c55c7e51a1" providerId="LiveId" clId="{B5E81B6C-1FCB-4B34-9AF2-2B94AFA2DAD5}" dt="2022-01-18T09:31:42.592" v="2331"/>
          <ac:spMkLst>
            <pc:docMk/>
            <pc:sldMk cId="1806475688" sldId="392"/>
            <ac:spMk id="9" creationId="{6264B9B5-26F1-4D61-A602-D3B87E1BE7D1}"/>
          </ac:spMkLst>
        </pc:spChg>
        <pc:spChg chg="mod">
          <ac:chgData name="강 병민" userId="b54fb4c55c7e51a1" providerId="LiveId" clId="{B5E81B6C-1FCB-4B34-9AF2-2B94AFA2DAD5}" dt="2022-01-18T09:32:00.569" v="2400" actId="20577"/>
          <ac:spMkLst>
            <pc:docMk/>
            <pc:sldMk cId="1806475688" sldId="392"/>
            <ac:spMk id="10" creationId="{06311A6E-0667-4DFF-AA32-D0F1C5953861}"/>
          </ac:spMkLst>
        </pc:spChg>
        <pc:spChg chg="mod">
          <ac:chgData name="강 병민" userId="b54fb4c55c7e51a1" providerId="LiveId" clId="{B5E81B6C-1FCB-4B34-9AF2-2B94AFA2DAD5}" dt="2022-01-18T09:33:28.928" v="2702"/>
          <ac:spMkLst>
            <pc:docMk/>
            <pc:sldMk cId="1806475688" sldId="392"/>
            <ac:spMk id="11" creationId="{77D49914-3A6E-4782-AD96-985AD47B3372}"/>
          </ac:spMkLst>
        </pc:spChg>
        <pc:spChg chg="mod">
          <ac:chgData name="강 병민" userId="b54fb4c55c7e51a1" providerId="LiveId" clId="{B5E81B6C-1FCB-4B34-9AF2-2B94AFA2DAD5}" dt="2022-01-18T09:31:16.248" v="2263"/>
          <ac:spMkLst>
            <pc:docMk/>
            <pc:sldMk cId="1806475688" sldId="392"/>
            <ac:spMk id="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0A099-4381-4468-96F9-E9B82FD05A34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4635C-9876-4A52-BF6C-4D081A41B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00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9643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9038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0841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9412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7355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9815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2594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5061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1278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1859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7682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5664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3326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84071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6302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07457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11285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6373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6769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1924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11711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0765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996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897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1374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4677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5235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2405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BB7E2-3BBD-D842-85E9-69B3988449B7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10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34E37-3131-4E8E-9D56-F5447337F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042C2C-924B-4909-B529-B5F6AF817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D5C12-6353-4C7C-870C-6949F7A3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EC35-9E89-4E22-ACCD-0A83759AAEB3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9CA15-C0AA-4C1D-8896-0D6B54E2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5A289-4C07-4FF1-9A62-BBCD5175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7632-6C6E-4301-94D2-35CFE7870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20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1585B-EFDA-47A2-902A-A624921C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DB0981-52BC-45C8-BE65-A8750A1DD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CA7917-BE22-4767-8ADB-91353AE8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EC35-9E89-4E22-ACCD-0A83759AAEB3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447C7-08D2-4712-BA81-94E28A8E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74D0F-0B3A-4ED2-8743-BD0283B9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7632-6C6E-4301-94D2-35CFE7870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7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C8C9F5-05ED-440B-9867-7F94D6445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C24060-30DE-483D-A468-0ED9A5EAF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9D8B0-1874-4514-A60C-A2EA07AC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EC35-9E89-4E22-ACCD-0A83759AAEB3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05040-492B-4C26-BC1B-FBD28598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D8ADD-24FA-4DB8-983D-D5C92DD4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7632-6C6E-4301-94D2-35CFE7870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8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13D1-F8A9-4472-A5FB-D0D7EE31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33B20-ACB2-4598-8B5E-78C798120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BF7AB-A71B-48F9-A81C-49870281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EC35-9E89-4E22-ACCD-0A83759AAEB3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D2998D-66F6-41BF-A8BA-3F1C2615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CEC8C-6C95-43BD-BA26-637DD827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7632-6C6E-4301-94D2-35CFE7870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81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2E2F9-9057-4AF7-BC4F-CBAEE3F1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23A46A-9D68-4950-9A8F-AB00EDF4A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2FBF5-605F-43E7-BA10-3188FE24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EC35-9E89-4E22-ACCD-0A83759AAEB3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E362B-96AF-4E40-B1F0-ED89BDC9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86D99-2942-4A7F-BFB7-080EAA53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7632-6C6E-4301-94D2-35CFE7870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0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5A046-AC0F-4851-B584-B7D3F312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5C13B-5517-45BC-9C62-FD4C3C7E2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D104AF-CFA3-46D7-9978-112FD602F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39D405-748D-4698-A65F-53AF42CC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EC35-9E89-4E22-ACCD-0A83759AAEB3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9613C-1C6C-4F47-AB24-E27554B5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1737C-53D0-4DF8-8B51-143C8699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7632-6C6E-4301-94D2-35CFE7870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67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C1C56-C0E1-4D23-951A-83A9372B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F96032-0CFA-4AEF-A6C9-69E3465DA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EB0D46-8A15-4E42-A9F6-0A24263C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AAFA55-F67F-4B5C-B0A8-02DE85C46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7ECDF5-418C-4B41-B075-EA5EBC936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6A1B11-D2D5-4681-88AC-E8035C8C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EC35-9E89-4E22-ACCD-0A83759AAEB3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BFDBC8-E94B-490C-938F-FE61241C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4096A3-E1B9-4475-ABEF-1F63602E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7632-6C6E-4301-94D2-35CFE7870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18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893FB-F37A-4C19-9729-8283DD17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705EFB-A6AD-46B4-9FFF-DAB86EE9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EC35-9E89-4E22-ACCD-0A83759AAEB3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0F6657-27FA-43D5-8189-DD76C270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4B72FA-B191-4DBF-AAC4-C191FF49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7632-6C6E-4301-94D2-35CFE7870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6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6B7E4B-47D7-4B22-82BB-4D73232D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EC35-9E89-4E22-ACCD-0A83759AAEB3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AD6E94-B44D-4CAE-AB2C-F4A9C275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D754C1-D804-40D6-A50D-7DDBFFD5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7632-6C6E-4301-94D2-35CFE7870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03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0A497-FAE0-48B5-AF4E-F6E55C546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71C25-3250-442C-B821-798B98667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AD1BD2-82DE-4336-9B30-1D49D2567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D12971-AD9A-44FC-A943-EB3A8C68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EC35-9E89-4E22-ACCD-0A83759AAEB3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29743A-BA9A-4D69-A852-DAB49658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4DA69A-E409-4FD5-8EB9-84F751CD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7632-6C6E-4301-94D2-35CFE7870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6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B2664-884F-4CB1-841E-1F80A679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206B4D-672F-4F5A-A198-4217B521A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6B75CD-E611-4FE6-867E-2BE488AB7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E369F8-95EB-4BF8-90C8-7D87C92A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EC35-9E89-4E22-ACCD-0A83759AAEB3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F69CC0-436A-45BA-93EC-06CDDE34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258CAF-3B26-42C7-BC07-4542D5EA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7632-6C6E-4301-94D2-35CFE7870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6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9B0DF6-E7C1-4DF7-9C79-91D174A3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FBA9C1-DFB0-4D27-A6CB-46F5741E2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EA132-EED7-49D8-852B-83C8D5DA7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EC35-9E89-4E22-ACCD-0A83759AAEB3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15201-B833-422F-8ADD-75CACA4AD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C254A-70BF-4988-964E-A2D2E5B51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B7632-6C6E-4301-94D2-35CFE7870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24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836A5-A933-4F2F-A22C-819FDACB1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3A8F53-1CFD-4BD2-86F2-D98328D9C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3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172605" y="1246902"/>
            <a:ext cx="9105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list = [Data, Data, Data, Data, Data]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2F759-0C33-41E2-AE53-2FA2B9596C60}"/>
              </a:ext>
            </a:extLst>
          </p:cNvPr>
          <p:cNvSpPr txBox="1"/>
          <p:nvPr/>
        </p:nvSpPr>
        <p:spPr>
          <a:xfrm>
            <a:off x="2356014" y="4023248"/>
            <a:ext cx="2134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print(list[1])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57480-88AC-470C-883A-9E9720B2FC5F}"/>
              </a:ext>
            </a:extLst>
          </p:cNvPr>
          <p:cNvSpPr txBox="1"/>
          <p:nvPr/>
        </p:nvSpPr>
        <p:spPr>
          <a:xfrm>
            <a:off x="3298965" y="2095078"/>
            <a:ext cx="52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0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95E437-969C-4126-94A5-1F32325A7743}"/>
              </a:ext>
            </a:extLst>
          </p:cNvPr>
          <p:cNvSpPr txBox="1"/>
          <p:nvPr/>
        </p:nvSpPr>
        <p:spPr>
          <a:xfrm>
            <a:off x="4768536" y="2077899"/>
            <a:ext cx="52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803BC3-7DF4-42CE-9F72-1CAA5AE18ED2}"/>
              </a:ext>
            </a:extLst>
          </p:cNvPr>
          <p:cNvSpPr txBox="1"/>
          <p:nvPr/>
        </p:nvSpPr>
        <p:spPr>
          <a:xfrm>
            <a:off x="6238107" y="2124766"/>
            <a:ext cx="52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2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E0996B-A24A-47E2-8A60-5AB82D229008}"/>
              </a:ext>
            </a:extLst>
          </p:cNvPr>
          <p:cNvSpPr txBox="1"/>
          <p:nvPr/>
        </p:nvSpPr>
        <p:spPr>
          <a:xfrm>
            <a:off x="7707678" y="2095077"/>
            <a:ext cx="52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3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A7C9F8-B73C-46D5-AF41-2E1DBDB13812}"/>
              </a:ext>
            </a:extLst>
          </p:cNvPr>
          <p:cNvSpPr txBox="1"/>
          <p:nvPr/>
        </p:nvSpPr>
        <p:spPr>
          <a:xfrm>
            <a:off x="9177249" y="2077898"/>
            <a:ext cx="52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4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0C8C1B-96EF-40DC-9438-459F1F2B7656}"/>
              </a:ext>
            </a:extLst>
          </p:cNvPr>
          <p:cNvSpPr txBox="1"/>
          <p:nvPr/>
        </p:nvSpPr>
        <p:spPr>
          <a:xfrm>
            <a:off x="1703488" y="3059163"/>
            <a:ext cx="371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리스트명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[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인덱스 번호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529C5E-37E0-4595-960D-EC67D2B07671}"/>
              </a:ext>
            </a:extLst>
          </p:cNvPr>
          <p:cNvSpPr txBox="1"/>
          <p:nvPr/>
        </p:nvSpPr>
        <p:spPr>
          <a:xfrm>
            <a:off x="5481974" y="3059163"/>
            <a:ext cx="5121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해당 인덱스의 요소에 접근 가능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50D4D8-5C34-4DD7-8706-A6FFB06D551C}"/>
              </a:ext>
            </a:extLst>
          </p:cNvPr>
          <p:cNvSpPr txBox="1"/>
          <p:nvPr/>
        </p:nvSpPr>
        <p:spPr>
          <a:xfrm>
            <a:off x="2356013" y="4686758"/>
            <a:ext cx="255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print(list[0:3])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A082D9-BFB0-4E86-804D-329803B9069A}"/>
              </a:ext>
            </a:extLst>
          </p:cNvPr>
          <p:cNvSpPr txBox="1"/>
          <p:nvPr/>
        </p:nvSpPr>
        <p:spPr>
          <a:xfrm>
            <a:off x="2356013" y="5350268"/>
            <a:ext cx="2244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print(list[1:])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D49C78-8383-41AC-BAB9-FDCDF81F1DED}"/>
              </a:ext>
            </a:extLst>
          </p:cNvPr>
          <p:cNvSpPr txBox="1"/>
          <p:nvPr/>
        </p:nvSpPr>
        <p:spPr>
          <a:xfrm>
            <a:off x="2356013" y="6013778"/>
            <a:ext cx="317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print(list[-2 : -4])</a:t>
            </a:r>
          </a:p>
        </p:txBody>
      </p:sp>
    </p:spTree>
    <p:extLst>
      <p:ext uri="{BB962C8B-B14F-4D97-AF65-F5344CB8AC3E}">
        <p14:creationId xmlns:p14="http://schemas.microsoft.com/office/powerpoint/2010/main" val="389115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 활용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219321" y="2175910"/>
            <a:ext cx="2787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.append()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475529" y="975259"/>
            <a:ext cx="4275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1.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 요소 추가하기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08A09-AC5B-47CF-934A-CC88A4255247}"/>
              </a:ext>
            </a:extLst>
          </p:cNvPr>
          <p:cNvSpPr txBox="1"/>
          <p:nvPr/>
        </p:nvSpPr>
        <p:spPr>
          <a:xfrm>
            <a:off x="1219320" y="3429000"/>
            <a:ext cx="2460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.insert()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B08D52-0BEC-4608-99A1-EABE1F42421E}"/>
              </a:ext>
            </a:extLst>
          </p:cNvPr>
          <p:cNvSpPr txBox="1"/>
          <p:nvPr/>
        </p:nvSpPr>
        <p:spPr>
          <a:xfrm>
            <a:off x="1219320" y="4682090"/>
            <a:ext cx="2699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.extend()</a:t>
            </a:r>
          </a:p>
        </p:txBody>
      </p:sp>
    </p:spTree>
    <p:extLst>
      <p:ext uri="{BB962C8B-B14F-4D97-AF65-F5344CB8AC3E}">
        <p14:creationId xmlns:p14="http://schemas.microsoft.com/office/powerpoint/2010/main" val="263003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 활용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172605" y="1246902"/>
            <a:ext cx="2787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.append()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4362236" y="1339234"/>
            <a:ext cx="6984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리스트에 요소를 </a:t>
            </a:r>
            <a:r>
              <a:rPr lang="ko-KR" altLang="en-US" sz="3600" b="1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끝에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추가해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주는 메소드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650063" y="2691894"/>
            <a:ext cx="3938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.append(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Data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2950502" y="3883750"/>
            <a:ext cx="5069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ex_list.append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(“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추석 선물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2F759-0C33-41E2-AE53-2FA2B9596C60}"/>
              </a:ext>
            </a:extLst>
          </p:cNvPr>
          <p:cNvSpPr txBox="1"/>
          <p:nvPr/>
        </p:nvSpPr>
        <p:spPr>
          <a:xfrm>
            <a:off x="2950502" y="4713190"/>
            <a:ext cx="4495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[0,1,2,3,”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추석 선물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4C3CED-9E0E-41D9-B411-7153E2F33BC2}"/>
              </a:ext>
            </a:extLst>
          </p:cNvPr>
          <p:cNvSpPr txBox="1"/>
          <p:nvPr/>
        </p:nvSpPr>
        <p:spPr>
          <a:xfrm>
            <a:off x="1650063" y="5611098"/>
            <a:ext cx="2782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+ [Data]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 활용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172605" y="1246902"/>
            <a:ext cx="2460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.insert()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3956194" y="1339234"/>
            <a:ext cx="8127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리스트에 요소를 </a:t>
            </a:r>
            <a:r>
              <a:rPr lang="ko-KR" altLang="en-US" sz="3600" b="1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위치에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추가해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주는 메소드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650063" y="2691894"/>
            <a:ext cx="4515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.insert(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idx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Data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2950502" y="3883750"/>
            <a:ext cx="510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ex_list.insert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(2,“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추석 선물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2F759-0C33-41E2-AE53-2FA2B9596C60}"/>
              </a:ext>
            </a:extLst>
          </p:cNvPr>
          <p:cNvSpPr txBox="1"/>
          <p:nvPr/>
        </p:nvSpPr>
        <p:spPr>
          <a:xfrm>
            <a:off x="2950502" y="4713190"/>
            <a:ext cx="4930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[0, 1, “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추석 선물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”, 2, 3]</a:t>
            </a:r>
          </a:p>
        </p:txBody>
      </p:sp>
    </p:spTree>
    <p:extLst>
      <p:ext uri="{BB962C8B-B14F-4D97-AF65-F5344CB8AC3E}">
        <p14:creationId xmlns:p14="http://schemas.microsoft.com/office/powerpoint/2010/main" val="67775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 활용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172605" y="1246902"/>
            <a:ext cx="2699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.extend()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4362236" y="1339234"/>
            <a:ext cx="4985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리스트를 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병합해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주는 메소드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650063" y="2691894"/>
            <a:ext cx="400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.extend(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2950502" y="3883750"/>
            <a:ext cx="4060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a_list.extend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b_list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2F759-0C33-41E2-AE53-2FA2B9596C60}"/>
              </a:ext>
            </a:extLst>
          </p:cNvPr>
          <p:cNvSpPr txBox="1"/>
          <p:nvPr/>
        </p:nvSpPr>
        <p:spPr>
          <a:xfrm>
            <a:off x="3686077" y="4800276"/>
            <a:ext cx="2880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C =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a_list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+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b_list</a:t>
            </a:r>
            <a:endParaRPr lang="en-US" altLang="ko-KR" sz="2800" dirty="0">
              <a:solidFill>
                <a:srgbClr val="00B0F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41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 활용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219321" y="2175910"/>
            <a:ext cx="1766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.pop()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475529" y="975259"/>
            <a:ext cx="4432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2.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 요소 제거하기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08A09-AC5B-47CF-934A-CC88A4255247}"/>
              </a:ext>
            </a:extLst>
          </p:cNvPr>
          <p:cNvSpPr txBox="1"/>
          <p:nvPr/>
        </p:nvSpPr>
        <p:spPr>
          <a:xfrm>
            <a:off x="1219320" y="3429000"/>
            <a:ext cx="28688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.remove()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B08D52-0BEC-4608-99A1-EABE1F42421E}"/>
              </a:ext>
            </a:extLst>
          </p:cNvPr>
          <p:cNvSpPr txBox="1"/>
          <p:nvPr/>
        </p:nvSpPr>
        <p:spPr>
          <a:xfrm>
            <a:off x="1219320" y="4682090"/>
            <a:ext cx="2143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.clear()</a:t>
            </a:r>
          </a:p>
        </p:txBody>
      </p:sp>
    </p:spTree>
    <p:extLst>
      <p:ext uri="{BB962C8B-B14F-4D97-AF65-F5344CB8AC3E}">
        <p14:creationId xmlns:p14="http://schemas.microsoft.com/office/powerpoint/2010/main" val="8937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 활용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172605" y="1246902"/>
            <a:ext cx="1766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.pop()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3384724" y="1449635"/>
            <a:ext cx="812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리스트에 </a:t>
            </a:r>
            <a:r>
              <a:rPr lang="ko-KR" altLang="en-US" sz="3600" b="1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위치의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요소를 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제거해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주는 메소드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650063" y="2691894"/>
            <a:ext cx="291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.pop(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idx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2950502" y="3883750"/>
            <a:ext cx="303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ex_list.pop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43670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 활용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172605" y="1246902"/>
            <a:ext cx="28688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.remove()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4041467" y="1339234"/>
            <a:ext cx="6946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리스트에 </a:t>
            </a:r>
            <a:r>
              <a:rPr lang="ko-KR" altLang="en-US" sz="3600" b="1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요소를 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제거해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주는 메소드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650063" y="2691894"/>
            <a:ext cx="4001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.remove(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Data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2950502" y="3883750"/>
            <a:ext cx="4491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ex_list.remove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(“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기차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59928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 활용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172605" y="1246902"/>
            <a:ext cx="2143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.clear()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4041467" y="1339234"/>
            <a:ext cx="6939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리스트에 </a:t>
            </a:r>
            <a:r>
              <a:rPr lang="ko-KR" altLang="en-US" sz="3600" b="1" dirty="0">
                <a:solidFill>
                  <a:srgbClr val="0070C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모든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요소를 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제거해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주는 메소드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650063" y="2691894"/>
            <a:ext cx="261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.clear()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2950502" y="3883750"/>
            <a:ext cx="3047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ex_list.clear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8876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 활용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219321" y="2175910"/>
            <a:ext cx="2974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Data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in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475529" y="975259"/>
            <a:ext cx="4445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3.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 요소 활용하기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08A09-AC5B-47CF-934A-CC88A4255247}"/>
              </a:ext>
            </a:extLst>
          </p:cNvPr>
          <p:cNvSpPr txBox="1"/>
          <p:nvPr/>
        </p:nvSpPr>
        <p:spPr>
          <a:xfrm>
            <a:off x="1219320" y="3334576"/>
            <a:ext cx="2328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len</a:t>
            </a:r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(list)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B08D52-0BEC-4608-99A1-EABE1F42421E}"/>
              </a:ext>
            </a:extLst>
          </p:cNvPr>
          <p:cNvSpPr txBox="1"/>
          <p:nvPr/>
        </p:nvSpPr>
        <p:spPr>
          <a:xfrm>
            <a:off x="1219320" y="4493242"/>
            <a:ext cx="44321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enumerate(list)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9E9FD-A862-43C8-BC86-D0144D625748}"/>
              </a:ext>
            </a:extLst>
          </p:cNvPr>
          <p:cNvSpPr txBox="1"/>
          <p:nvPr/>
        </p:nvSpPr>
        <p:spPr>
          <a:xfrm>
            <a:off x="1219320" y="5651908"/>
            <a:ext cx="3549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.count(Data)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81F65F-53F0-4337-8620-E881D127B3EE}"/>
              </a:ext>
            </a:extLst>
          </p:cNvPr>
          <p:cNvSpPr txBox="1"/>
          <p:nvPr/>
        </p:nvSpPr>
        <p:spPr>
          <a:xfrm>
            <a:off x="3996340" y="3488464"/>
            <a:ext cx="251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List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의 길이를 리턴</a:t>
            </a:r>
            <a:endParaRPr lang="en-US" altLang="ko-KR" sz="2800" dirty="0">
              <a:solidFill>
                <a:srgbClr val="00B0F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45F453-E326-4973-BEC3-1C092D0C402E}"/>
              </a:ext>
            </a:extLst>
          </p:cNvPr>
          <p:cNvSpPr txBox="1"/>
          <p:nvPr/>
        </p:nvSpPr>
        <p:spPr>
          <a:xfrm>
            <a:off x="6140521" y="4647130"/>
            <a:ext cx="2929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Idx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와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value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리턴</a:t>
            </a:r>
            <a:endParaRPr lang="en-US" altLang="ko-KR" sz="2800" dirty="0">
              <a:solidFill>
                <a:srgbClr val="00B0F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14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7" grpId="0"/>
      <p:bldP spid="11" grpId="0"/>
      <p:bldP spid="13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데이터형</a:t>
              </a:r>
              <a:r>
                <a:rPr kumimoji="1" lang="ko-KR" altLang="en-US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  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27377EB-3FE5-4203-9A94-4498022523E7}"/>
              </a:ext>
            </a:extLst>
          </p:cNvPr>
          <p:cNvSpPr txBox="1"/>
          <p:nvPr/>
        </p:nvSpPr>
        <p:spPr>
          <a:xfrm>
            <a:off x="1133053" y="1317985"/>
            <a:ext cx="28600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숫자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문자열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불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튜플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딕셔너리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0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 활용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926025" y="1022381"/>
            <a:ext cx="996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Data = [-12, 3, -9, 5, 8, -2 , 0, -8, 3]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259645" y="3429000"/>
            <a:ext cx="9720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1. Data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의 네 번째 요소에 데이터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100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을 추가하는 코드 작성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D49914-3A6E-4782-AD96-985AD47B3372}"/>
              </a:ext>
            </a:extLst>
          </p:cNvPr>
          <p:cNvSpPr txBox="1"/>
          <p:nvPr/>
        </p:nvSpPr>
        <p:spPr>
          <a:xfrm>
            <a:off x="1259645" y="4589980"/>
            <a:ext cx="8981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2. Data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에서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-12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값을 가진 요소를 삭제하는 코드 작성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4B353D-DEB0-4738-BE45-CBC7C7AA4579}"/>
              </a:ext>
            </a:extLst>
          </p:cNvPr>
          <p:cNvSpPr txBox="1"/>
          <p:nvPr/>
        </p:nvSpPr>
        <p:spPr>
          <a:xfrm>
            <a:off x="1259645" y="5542628"/>
            <a:ext cx="7730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3. For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문을 이용해 평균을 구하는 프로그램 작성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73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 활용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137127" y="2319086"/>
            <a:ext cx="2356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.append()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681012" y="1509515"/>
            <a:ext cx="3366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1. </a:t>
            </a:r>
            <a:r>
              <a:rPr lang="ko-KR" altLang="en-US" sz="2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 요소 추가하기 </a:t>
            </a:r>
            <a:r>
              <a:rPr lang="en-US" altLang="ko-KR" sz="2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  <a:endParaRPr lang="en-US" altLang="ko-KR" sz="28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08A09-AC5B-47CF-934A-CC88A4255247}"/>
              </a:ext>
            </a:extLst>
          </p:cNvPr>
          <p:cNvSpPr txBox="1"/>
          <p:nvPr/>
        </p:nvSpPr>
        <p:spPr>
          <a:xfrm>
            <a:off x="1137126" y="3572176"/>
            <a:ext cx="2087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.insert()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B08D52-0BEC-4608-99A1-EABE1F42421E}"/>
              </a:ext>
            </a:extLst>
          </p:cNvPr>
          <p:cNvSpPr txBox="1"/>
          <p:nvPr/>
        </p:nvSpPr>
        <p:spPr>
          <a:xfrm>
            <a:off x="1137126" y="4825266"/>
            <a:ext cx="22826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.extend()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C3161-267F-49DC-93CF-A0FD7E894B69}"/>
              </a:ext>
            </a:extLst>
          </p:cNvPr>
          <p:cNvSpPr txBox="1"/>
          <p:nvPr/>
        </p:nvSpPr>
        <p:spPr>
          <a:xfrm>
            <a:off x="5311021" y="2190604"/>
            <a:ext cx="1505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.pop()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1A6982-1540-454C-9A1A-65A3AC6EC355}"/>
              </a:ext>
            </a:extLst>
          </p:cNvPr>
          <p:cNvSpPr txBox="1"/>
          <p:nvPr/>
        </p:nvSpPr>
        <p:spPr>
          <a:xfrm>
            <a:off x="4442504" y="1472378"/>
            <a:ext cx="3488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2. </a:t>
            </a:r>
            <a:r>
              <a:rPr lang="ko-KR" altLang="en-US" sz="2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 요소 제거하기 </a:t>
            </a:r>
            <a:r>
              <a:rPr lang="en-US" altLang="ko-KR" sz="2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  <a:endParaRPr lang="en-US" altLang="ko-KR" sz="28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4D4E47-6881-4400-9B37-6B43CF07341D}"/>
              </a:ext>
            </a:extLst>
          </p:cNvPr>
          <p:cNvSpPr txBox="1"/>
          <p:nvPr/>
        </p:nvSpPr>
        <p:spPr>
          <a:xfrm>
            <a:off x="4850638" y="3429000"/>
            <a:ext cx="2426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.remove()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CE58DD-5024-47F9-A7D0-D52A921EAC58}"/>
              </a:ext>
            </a:extLst>
          </p:cNvPr>
          <p:cNvSpPr txBox="1"/>
          <p:nvPr/>
        </p:nvSpPr>
        <p:spPr>
          <a:xfrm>
            <a:off x="5186295" y="4677736"/>
            <a:ext cx="1819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.clear()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3E2D46-E320-471C-9151-D0C9DE9D53CB}"/>
              </a:ext>
            </a:extLst>
          </p:cNvPr>
          <p:cNvSpPr txBox="1"/>
          <p:nvPr/>
        </p:nvSpPr>
        <p:spPr>
          <a:xfrm>
            <a:off x="8733084" y="2149809"/>
            <a:ext cx="2512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Data</a:t>
            </a:r>
            <a:r>
              <a:rPr lang="ko-KR" altLang="en-US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in</a:t>
            </a:r>
            <a:r>
              <a:rPr lang="ko-KR" altLang="en-US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list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9F7FB7-B658-4745-B63A-9BD680E54264}"/>
              </a:ext>
            </a:extLst>
          </p:cNvPr>
          <p:cNvSpPr txBox="1"/>
          <p:nvPr/>
        </p:nvSpPr>
        <p:spPr>
          <a:xfrm>
            <a:off x="8410533" y="147237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3. </a:t>
            </a:r>
            <a:r>
              <a:rPr lang="ko-KR" altLang="en-US" sz="2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 요소 활용하기 </a:t>
            </a:r>
            <a:r>
              <a:rPr lang="en-US" altLang="ko-KR" sz="2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  <a:endParaRPr lang="en-US" altLang="ko-KR" sz="28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07F9A2-879D-415B-801F-6C70FA6CA24B}"/>
              </a:ext>
            </a:extLst>
          </p:cNvPr>
          <p:cNvSpPr txBox="1"/>
          <p:nvPr/>
        </p:nvSpPr>
        <p:spPr>
          <a:xfrm>
            <a:off x="8887195" y="3075057"/>
            <a:ext cx="1974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len</a:t>
            </a:r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(list)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56777B-25DE-4073-9066-66F745F4D3FA}"/>
              </a:ext>
            </a:extLst>
          </p:cNvPr>
          <p:cNvSpPr txBox="1"/>
          <p:nvPr/>
        </p:nvSpPr>
        <p:spPr>
          <a:xfrm>
            <a:off x="8364552" y="4000305"/>
            <a:ext cx="3729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enumerate(list)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41027F-16B4-46B6-9F70-5D73C4ACDB47}"/>
              </a:ext>
            </a:extLst>
          </p:cNvPr>
          <p:cNvSpPr txBox="1"/>
          <p:nvPr/>
        </p:nvSpPr>
        <p:spPr>
          <a:xfrm>
            <a:off x="8492954" y="5179209"/>
            <a:ext cx="2992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.count(Data)</a:t>
            </a:r>
          </a:p>
        </p:txBody>
      </p:sp>
    </p:spTree>
    <p:extLst>
      <p:ext uri="{BB962C8B-B14F-4D97-AF65-F5344CB8AC3E}">
        <p14:creationId xmlns:p14="http://schemas.microsoft.com/office/powerpoint/2010/main" val="1465697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836A5-A933-4F2F-A22C-819FDACB1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3A8F53-1CFD-4BD2-86F2-D98328D9C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371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튜플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346776" y="1228826"/>
            <a:ext cx="1565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tuple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3647454" y="1342353"/>
            <a:ext cx="8148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데이터를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고정해</a:t>
            </a:r>
            <a:r>
              <a:rPr lang="ko-KR" altLang="en-US" sz="36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저장</a:t>
            </a:r>
            <a:r>
              <a:rPr lang="en-US" altLang="ko-KR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보관</a:t>
            </a:r>
            <a:r>
              <a:rPr lang="en-US" altLang="ko-KR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하고 싶을 때 사용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912411" y="2677180"/>
            <a:ext cx="6213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튜플명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~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53E0C-46EF-4CFC-9FF0-26EC9BD298F8}"/>
              </a:ext>
            </a:extLst>
          </p:cNvPr>
          <p:cNvSpPr txBox="1"/>
          <p:nvPr/>
        </p:nvSpPr>
        <p:spPr>
          <a:xfrm>
            <a:off x="3537539" y="3376124"/>
            <a:ext cx="6481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Data = int, float, str, True/False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1917204" y="4533267"/>
            <a:ext cx="5814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ex_tuple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</a:t>
            </a:r>
            <a:r>
              <a:rPr lang="en-US" altLang="ko-KR" sz="28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33, 12.4, ‘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고라니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’, ~</a:t>
            </a:r>
            <a:r>
              <a:rPr lang="en-US" altLang="ko-KR" sz="28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60E385-65D1-43E6-BA93-8C8600BD0F49}"/>
              </a:ext>
            </a:extLst>
          </p:cNvPr>
          <p:cNvSpPr txBox="1"/>
          <p:nvPr/>
        </p:nvSpPr>
        <p:spPr>
          <a:xfrm>
            <a:off x="1912411" y="5105954"/>
            <a:ext cx="4429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ex_tuple2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</a:t>
            </a:r>
            <a:r>
              <a:rPr lang="en-US" altLang="ko-KR" sz="28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tuple(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list</a:t>
            </a:r>
            <a:r>
              <a:rPr lang="en-US" altLang="ko-KR" sz="28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219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튜플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346776" y="1228826"/>
            <a:ext cx="1565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tuple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3647454" y="1342353"/>
            <a:ext cx="8148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데이터를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고정해</a:t>
            </a:r>
            <a:r>
              <a:rPr lang="ko-KR" altLang="en-US" sz="36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저장</a:t>
            </a:r>
            <a:r>
              <a:rPr lang="en-US" altLang="ko-KR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보관</a:t>
            </a:r>
            <a:r>
              <a:rPr lang="en-US" altLang="ko-KR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하고 싶을 때 사용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2981197" y="3050875"/>
            <a:ext cx="1075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list </a:t>
            </a:r>
            <a:endParaRPr lang="en-US" altLang="ko-KR" sz="4400" b="1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C3365-38A6-4DB0-949A-387D774E125D}"/>
              </a:ext>
            </a:extLst>
          </p:cNvPr>
          <p:cNvSpPr txBox="1"/>
          <p:nvPr/>
        </p:nvSpPr>
        <p:spPr>
          <a:xfrm>
            <a:off x="7878291" y="3008881"/>
            <a:ext cx="16089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tuple </a:t>
            </a:r>
            <a:endParaRPr lang="en-US" altLang="ko-KR" sz="4400" b="1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8736931-A101-4933-82A4-9C596D0828FB}"/>
              </a:ext>
            </a:extLst>
          </p:cNvPr>
          <p:cNvGrpSpPr/>
          <p:nvPr/>
        </p:nvGrpSpPr>
        <p:grpSpPr>
          <a:xfrm>
            <a:off x="5369982" y="4078291"/>
            <a:ext cx="1194559" cy="1890839"/>
            <a:chOff x="1200825" y="3728969"/>
            <a:chExt cx="1194559" cy="189083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2B38A0-030A-4DEF-BBCD-9A41B3D11A0F}"/>
                </a:ext>
              </a:extLst>
            </p:cNvPr>
            <p:cNvSpPr txBox="1"/>
            <p:nvPr/>
          </p:nvSpPr>
          <p:spPr>
            <a:xfrm>
              <a:off x="1200825" y="3728969"/>
              <a:ext cx="11945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기호</a:t>
              </a:r>
              <a:r>
                <a:rPr lang="en-US" altLang="ko-KR" sz="44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 </a:t>
              </a:r>
              <a:endParaRPr lang="en-US" altLang="ko-KR" sz="44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FE6C55-A13F-41E3-8FA5-4C94E360C5C8}"/>
                </a:ext>
              </a:extLst>
            </p:cNvPr>
            <p:cNvSpPr txBox="1"/>
            <p:nvPr/>
          </p:nvSpPr>
          <p:spPr>
            <a:xfrm>
              <a:off x="1235291" y="4850367"/>
              <a:ext cx="112562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특징</a:t>
              </a:r>
              <a:r>
                <a:rPr lang="en-US" altLang="ko-KR" sz="44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 </a:t>
              </a:r>
              <a:endParaRPr lang="en-US" altLang="ko-KR" sz="44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760D53B-EAD6-43C1-AF55-79C5642A2A15}"/>
              </a:ext>
            </a:extLst>
          </p:cNvPr>
          <p:cNvSpPr txBox="1"/>
          <p:nvPr/>
        </p:nvSpPr>
        <p:spPr>
          <a:xfrm>
            <a:off x="3164291" y="4139844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[ 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994B47-3D0A-4E09-A19B-478FF82E8793}"/>
              </a:ext>
            </a:extLst>
          </p:cNvPr>
          <p:cNvSpPr txBox="1"/>
          <p:nvPr/>
        </p:nvSpPr>
        <p:spPr>
          <a:xfrm>
            <a:off x="8330722" y="4078290"/>
            <a:ext cx="704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 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3E9D12-3513-4364-9DB9-3567AC7B90EC}"/>
              </a:ext>
            </a:extLst>
          </p:cNvPr>
          <p:cNvSpPr txBox="1"/>
          <p:nvPr/>
        </p:nvSpPr>
        <p:spPr>
          <a:xfrm>
            <a:off x="2857316" y="5198724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수정 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315A03-A371-4AF3-900E-FC9D326D6E90}"/>
              </a:ext>
            </a:extLst>
          </p:cNvPr>
          <p:cNvSpPr txBox="1"/>
          <p:nvPr/>
        </p:nvSpPr>
        <p:spPr>
          <a:xfrm>
            <a:off x="8059012" y="5198724"/>
            <a:ext cx="1247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수정 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1349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튜플</a:t>
              </a:r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 특징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346776" y="1228826"/>
            <a:ext cx="1565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tuple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3647454" y="1342353"/>
            <a:ext cx="8148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데이터를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고정해</a:t>
            </a:r>
            <a:r>
              <a:rPr lang="ko-KR" altLang="en-US" sz="36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저장</a:t>
            </a:r>
            <a:r>
              <a:rPr lang="en-US" altLang="ko-KR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보관</a:t>
            </a:r>
            <a:r>
              <a:rPr lang="en-US" altLang="ko-KR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하고 싶을 때 사용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748024" y="2894444"/>
            <a:ext cx="5458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1.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반복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처리시 </a:t>
            </a:r>
            <a:r>
              <a:rPr lang="ko-KR" altLang="en-US" sz="3600" b="1" dirty="0">
                <a:solidFill>
                  <a:srgbClr val="7030A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리스트에 비해 빠름</a:t>
            </a:r>
            <a:endParaRPr lang="en-US" altLang="ko-KR" sz="3600" b="1" dirty="0">
              <a:solidFill>
                <a:srgbClr val="7030A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D462F-AAAB-4DAE-BB7D-A6449A68F3CB}"/>
              </a:ext>
            </a:extLst>
          </p:cNvPr>
          <p:cNvSpPr txBox="1"/>
          <p:nvPr/>
        </p:nvSpPr>
        <p:spPr>
          <a:xfrm>
            <a:off x="1748024" y="3687533"/>
            <a:ext cx="9390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2. </a:t>
            </a:r>
            <a:r>
              <a:rPr lang="ko-KR" altLang="en-US" sz="3600" dirty="0">
                <a:solidFill>
                  <a:srgbClr val="7030A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변경이 어렵다는 점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을 이용해 </a:t>
            </a:r>
            <a:r>
              <a:rPr lang="ko-KR" altLang="en-US" sz="3600" b="1" dirty="0" err="1">
                <a:solidFill>
                  <a:srgbClr val="7030A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딕셔너리의</a:t>
            </a:r>
            <a:r>
              <a:rPr lang="ko-KR" altLang="en-US" sz="3600" b="1" dirty="0">
                <a:solidFill>
                  <a:srgbClr val="7030A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키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로 많이 사용</a:t>
            </a:r>
            <a:endParaRPr lang="en-US" altLang="ko-KR" sz="3600" b="1" dirty="0">
              <a:solidFill>
                <a:srgbClr val="7030A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705AD0-1032-4BE4-80EC-B9CD80BAECCF}"/>
              </a:ext>
            </a:extLst>
          </p:cNvPr>
          <p:cNvSpPr txBox="1"/>
          <p:nvPr/>
        </p:nvSpPr>
        <p:spPr>
          <a:xfrm>
            <a:off x="1748024" y="4480621"/>
            <a:ext cx="9692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3. </a:t>
            </a:r>
            <a:r>
              <a:rPr lang="ko-KR" altLang="en-US" sz="3600" dirty="0">
                <a:solidFill>
                  <a:srgbClr val="7030A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변경이 어렵다는 특징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을 이용해 보안을 요하는 데이터들을 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       </a:t>
            </a:r>
            <a:r>
              <a:rPr lang="ko-KR" altLang="en-US" sz="3600" b="1" dirty="0">
                <a:solidFill>
                  <a:srgbClr val="7030A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보호할 수 있다는 장점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을 가짐</a:t>
            </a:r>
            <a:endParaRPr lang="en-US" altLang="ko-KR" sz="3600" b="1" dirty="0">
              <a:solidFill>
                <a:srgbClr val="7030A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499E5F-CFAC-44BB-8D22-FB72DBBD4DCE}"/>
              </a:ext>
            </a:extLst>
          </p:cNvPr>
          <p:cNvSpPr txBox="1"/>
          <p:nvPr/>
        </p:nvSpPr>
        <p:spPr>
          <a:xfrm>
            <a:off x="1046743" y="6014400"/>
            <a:ext cx="1009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(+) </a:t>
            </a:r>
            <a:r>
              <a:rPr lang="ko-KR" altLang="en-US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리스트와 유사하게 사용 가능 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</a:t>
            </a:r>
            <a:r>
              <a:rPr lang="en-US" altLang="ko-KR" sz="3600" dirty="0" err="1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len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(), for</a:t>
            </a:r>
            <a:r>
              <a:rPr lang="ko-KR" altLang="en-US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‘+’</a:t>
            </a:r>
            <a:r>
              <a:rPr lang="ko-KR" altLang="en-US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병합 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..)</a:t>
            </a:r>
            <a:endParaRPr lang="en-US" altLang="ko-KR" sz="3600" b="1" dirty="0">
              <a:solidFill>
                <a:srgbClr val="92D05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3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튜플</a:t>
              </a:r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 문제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475776" y="1004139"/>
            <a:ext cx="6656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User_info</a:t>
            </a:r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= (‘</a:t>
            </a:r>
            <a:r>
              <a:rPr lang="ko-KR" altLang="en-US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이름</a:t>
            </a:r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’, ‘</a:t>
            </a:r>
            <a:r>
              <a:rPr lang="ko-KR" altLang="en-US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비밀번호</a:t>
            </a:r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’)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889776" y="2500819"/>
            <a:ext cx="7608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# </a:t>
            </a:r>
            <a:r>
              <a:rPr lang="ko-KR" altLang="en-US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개인정보 관리하고 처리하는 프로그램 만들기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D49914-3A6E-4782-AD96-985AD47B3372}"/>
              </a:ext>
            </a:extLst>
          </p:cNvPr>
          <p:cNvSpPr txBox="1"/>
          <p:nvPr/>
        </p:nvSpPr>
        <p:spPr>
          <a:xfrm>
            <a:off x="1085473" y="3467726"/>
            <a:ext cx="76161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실행 결과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(while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 이용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관리자 아이디를 입력하세요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 @@@ </a:t>
            </a:r>
          </a:p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관리자 비밀번호를 입력하세요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@@@</a:t>
            </a:r>
          </a:p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아이디 또는 비밀 번호가 잘 못 입력 되었습니다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/ </a:t>
            </a:r>
          </a:p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본인 확인이 되었습니다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647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836A5-A933-4F2F-A22C-819FDACB1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3A8F53-1CFD-4BD2-86F2-D98328D9C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703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딕셔너리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912411" y="1222929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dict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4673794" y="1024072"/>
            <a:ext cx="62231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데이터를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key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와 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value</a:t>
            </a:r>
            <a:r>
              <a:rPr lang="ko-KR" altLang="en-US" sz="36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로 </a:t>
            </a:r>
            <a:endParaRPr lang="en-US" altLang="ko-KR" sz="36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r>
              <a:rPr lang="en-US" altLang="ko-KR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       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저장</a:t>
            </a:r>
            <a:r>
              <a:rPr lang="en-US" altLang="ko-KR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보관</a:t>
            </a:r>
            <a:r>
              <a:rPr lang="en-US" altLang="ko-KR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하고 싶을 때 사용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912411" y="2677180"/>
            <a:ext cx="8793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딕셔너리명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{‘key’ :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’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’,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‘key’ :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’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’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53E0C-46EF-4CFC-9FF0-26EC9BD298F8}"/>
              </a:ext>
            </a:extLst>
          </p:cNvPr>
          <p:cNvSpPr txBox="1"/>
          <p:nvPr/>
        </p:nvSpPr>
        <p:spPr>
          <a:xfrm>
            <a:off x="4356941" y="3871708"/>
            <a:ext cx="6535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Data = int, float, str, True/False,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1917204" y="4533267"/>
            <a:ext cx="9020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ex_dict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</a:t>
            </a:r>
            <a:r>
              <a:rPr lang="en-US" altLang="ko-KR" sz="28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{‘Int’ : 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33 , </a:t>
            </a:r>
            <a:r>
              <a:rPr lang="en-US" altLang="ko-KR" sz="28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‘Float’ :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12.4, </a:t>
            </a:r>
            <a:r>
              <a:rPr lang="en-US" altLang="ko-KR" sz="28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‘Str’ :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‘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고라니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’</a:t>
            </a:r>
            <a:r>
              <a:rPr lang="en-US" altLang="ko-KR" sz="28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C4613D-EEF9-481D-B405-2A18D28073FF}"/>
              </a:ext>
            </a:extLst>
          </p:cNvPr>
          <p:cNvSpPr txBox="1"/>
          <p:nvPr/>
        </p:nvSpPr>
        <p:spPr>
          <a:xfrm>
            <a:off x="4356941" y="3286933"/>
            <a:ext cx="4910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key = </a:t>
            </a:r>
            <a:r>
              <a:rPr lang="ko-KR" altLang="en-US" sz="32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주로 문자열 또는 숫자 이용</a:t>
            </a:r>
            <a:endParaRPr lang="en-US" altLang="ko-KR" sz="3200" dirty="0">
              <a:solidFill>
                <a:srgbClr val="92D05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22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딕셔너리</a:t>
              </a:r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 특징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748024" y="2894444"/>
            <a:ext cx="6049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1. Key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통해 </a:t>
            </a:r>
            <a:r>
              <a:rPr lang="ko-KR" altLang="en-US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접근함으로서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직관적임</a:t>
            </a:r>
            <a:endParaRPr lang="en-US" altLang="ko-KR" sz="3600" b="1" dirty="0">
              <a:solidFill>
                <a:srgbClr val="7030A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D462F-AAAB-4DAE-BB7D-A6449A68F3CB}"/>
              </a:ext>
            </a:extLst>
          </p:cNvPr>
          <p:cNvSpPr txBox="1"/>
          <p:nvPr/>
        </p:nvSpPr>
        <p:spPr>
          <a:xfrm>
            <a:off x="1748024" y="3687533"/>
            <a:ext cx="6875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2. 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수정이 가능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하나 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순서가 존재하지 않음</a:t>
            </a:r>
            <a:endParaRPr lang="en-US" altLang="ko-KR" sz="3600" b="1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F083E0-D0B5-49DE-BBB9-A349FA6710AD}"/>
              </a:ext>
            </a:extLst>
          </p:cNvPr>
          <p:cNvSpPr txBox="1"/>
          <p:nvPr/>
        </p:nvSpPr>
        <p:spPr>
          <a:xfrm>
            <a:off x="1912411" y="1222929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dict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5E146-5B00-400E-AA4A-1178B79AD0FC}"/>
              </a:ext>
            </a:extLst>
          </p:cNvPr>
          <p:cNvSpPr txBox="1"/>
          <p:nvPr/>
        </p:nvSpPr>
        <p:spPr>
          <a:xfrm>
            <a:off x="4673794" y="1024072"/>
            <a:ext cx="62231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데이터를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key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와 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value</a:t>
            </a:r>
            <a:r>
              <a:rPr lang="ko-KR" altLang="en-US" sz="36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로 </a:t>
            </a:r>
            <a:endParaRPr lang="en-US" altLang="ko-KR" sz="36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r>
              <a:rPr lang="en-US" altLang="ko-KR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       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저장</a:t>
            </a:r>
            <a:r>
              <a:rPr lang="en-US" altLang="ko-KR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보관</a:t>
            </a:r>
            <a:r>
              <a:rPr lang="en-US" altLang="ko-KR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하고 싶을 때 사용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54887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데이터형</a:t>
              </a:r>
              <a:r>
                <a:rPr kumimoji="1" lang="ko-KR" altLang="en-US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  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27377EB-3FE5-4203-9A94-4498022523E7}"/>
              </a:ext>
            </a:extLst>
          </p:cNvPr>
          <p:cNvSpPr txBox="1"/>
          <p:nvPr/>
        </p:nvSpPr>
        <p:spPr>
          <a:xfrm>
            <a:off x="1133053" y="1317985"/>
            <a:ext cx="28600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8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숫자</a:t>
            </a:r>
            <a:endParaRPr lang="en-US" altLang="ko-KR" sz="4800" b="1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문자열</a:t>
            </a:r>
            <a:endParaRPr lang="en-US" altLang="ko-KR" sz="4800" b="1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불</a:t>
            </a:r>
            <a:endParaRPr lang="en-US" altLang="ko-KR" sz="4800" b="1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튜플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pPr marL="914400" indent="-914400">
              <a:buAutoNum type="arabicPeriod"/>
            </a:pPr>
            <a:r>
              <a:rPr lang="ko-KR" altLang="en-US" sz="48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딕셔너리</a:t>
            </a:r>
            <a:endParaRPr lang="en-US" altLang="ko-KR" sz="48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961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딕셔너리</a:t>
              </a:r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 특징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0F083E0-D0B5-49DE-BBB9-A349FA6710AD}"/>
              </a:ext>
            </a:extLst>
          </p:cNvPr>
          <p:cNvSpPr txBox="1"/>
          <p:nvPr/>
        </p:nvSpPr>
        <p:spPr>
          <a:xfrm>
            <a:off x="1912411" y="1222929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dict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5E146-5B00-400E-AA4A-1178B79AD0FC}"/>
              </a:ext>
            </a:extLst>
          </p:cNvPr>
          <p:cNvSpPr txBox="1"/>
          <p:nvPr/>
        </p:nvSpPr>
        <p:spPr>
          <a:xfrm>
            <a:off x="4673794" y="1024072"/>
            <a:ext cx="62231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데이터를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key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와 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value</a:t>
            </a:r>
            <a:r>
              <a:rPr lang="ko-KR" altLang="en-US" sz="36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로 </a:t>
            </a:r>
            <a:endParaRPr lang="en-US" altLang="ko-KR" sz="36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r>
              <a:rPr lang="en-US" altLang="ko-KR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       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저장</a:t>
            </a:r>
            <a:r>
              <a:rPr lang="en-US" altLang="ko-KR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보관</a:t>
            </a:r>
            <a:r>
              <a:rPr lang="en-US" altLang="ko-KR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하고 싶을 때 사용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C787AA-6E4B-4A36-B24A-E0CC1A5AB351}"/>
              </a:ext>
            </a:extLst>
          </p:cNvPr>
          <p:cNvSpPr txBox="1"/>
          <p:nvPr/>
        </p:nvSpPr>
        <p:spPr>
          <a:xfrm>
            <a:off x="1917220" y="2893626"/>
            <a:ext cx="5644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수정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-&gt; </a:t>
            </a:r>
            <a:r>
              <a:rPr lang="ko-KR" altLang="en-US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딕셔너리명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[‘key’] =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값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464A81-6581-4E1D-B7B1-707AC88A9776}"/>
              </a:ext>
            </a:extLst>
          </p:cNvPr>
          <p:cNvSpPr txBox="1"/>
          <p:nvPr/>
        </p:nvSpPr>
        <p:spPr>
          <a:xfrm>
            <a:off x="1912411" y="3849088"/>
            <a:ext cx="5979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삭제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-&gt; del(</a:t>
            </a:r>
            <a:r>
              <a:rPr lang="ko-KR" altLang="en-US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딕셔너리명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[‘key’])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68EC13-8DC2-4901-B0CE-27483504F29B}"/>
              </a:ext>
            </a:extLst>
          </p:cNvPr>
          <p:cNvSpPr txBox="1"/>
          <p:nvPr/>
        </p:nvSpPr>
        <p:spPr>
          <a:xfrm>
            <a:off x="1912411" y="4804550"/>
            <a:ext cx="10077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 key in </a:t>
            </a:r>
            <a:r>
              <a:rPr lang="ko-KR" altLang="en-US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딕셔너리명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.keys()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:   / for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변수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in </a:t>
            </a:r>
            <a:r>
              <a:rPr lang="ko-KR" altLang="en-US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딕셔너리명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207B8-0418-4325-A54A-4BE9092DEFE0}"/>
              </a:ext>
            </a:extLst>
          </p:cNvPr>
          <p:cNvSpPr txBox="1"/>
          <p:nvPr/>
        </p:nvSpPr>
        <p:spPr>
          <a:xfrm>
            <a:off x="1912411" y="5635071"/>
            <a:ext cx="6332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for value in </a:t>
            </a:r>
            <a:r>
              <a:rPr lang="ko-KR" altLang="en-US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딕셔너리명</a:t>
            </a:r>
            <a:r>
              <a:rPr lang="en-US" altLang="ko-KR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.values()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55872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딕셔너리</a:t>
              </a:r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 문제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475776" y="1004139"/>
            <a:ext cx="92986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Words = { ‘</a:t>
            </a:r>
            <a:r>
              <a:rPr lang="ko-KR" altLang="en-US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사과</a:t>
            </a:r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’ : ‘apple’, ‘</a:t>
            </a:r>
            <a:r>
              <a:rPr lang="ko-KR" altLang="en-US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책상</a:t>
            </a:r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’ : ‘desk’, </a:t>
            </a:r>
          </a:p>
          <a:p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    			‘</a:t>
            </a:r>
            <a:r>
              <a:rPr lang="ko-KR" altLang="en-US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학교</a:t>
            </a:r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’ : ‘school’}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889776" y="2500819"/>
            <a:ext cx="7140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# for</a:t>
            </a:r>
            <a:r>
              <a:rPr lang="ko-KR" altLang="en-US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문을 사용해 단어 퀴즈 프로그램 만들기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D49914-3A6E-4782-AD96-985AD47B3372}"/>
              </a:ext>
            </a:extLst>
          </p:cNvPr>
          <p:cNvSpPr txBox="1"/>
          <p:nvPr/>
        </p:nvSpPr>
        <p:spPr>
          <a:xfrm>
            <a:off x="1085473" y="3467726"/>
            <a:ext cx="885370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실행 결과 </a:t>
            </a:r>
            <a:endParaRPr lang="en-US" altLang="ko-KR" sz="3600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사과에 해당되는 영어 단어를 입력 해주세요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 @@@ </a:t>
            </a:r>
          </a:p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정답입니다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</a:t>
            </a:r>
          </a:p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책상에 해당하는 영어 단어를 입력해 주세요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: @@</a:t>
            </a:r>
          </a:p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틀렸습니다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</a:t>
            </a:r>
          </a:p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3799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정리</a:t>
              </a:r>
              <a:endParaRPr kumimoji="1" lang="en-US" altLang="ko-KR" sz="2400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2890255" y="1606912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</a:t>
            </a:r>
            <a:endParaRPr lang="en-US" altLang="ko-KR" sz="40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C3161-267F-49DC-93CF-A0FD7E894B69}"/>
              </a:ext>
            </a:extLst>
          </p:cNvPr>
          <p:cNvSpPr txBox="1"/>
          <p:nvPr/>
        </p:nvSpPr>
        <p:spPr>
          <a:xfrm>
            <a:off x="868329" y="2580708"/>
            <a:ext cx="907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수정</a:t>
            </a:r>
            <a:endParaRPr lang="en-US" altLang="ko-KR" sz="40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1A6982-1540-454C-9A1A-65A3AC6EC355}"/>
              </a:ext>
            </a:extLst>
          </p:cNvPr>
          <p:cNvSpPr txBox="1"/>
          <p:nvPr/>
        </p:nvSpPr>
        <p:spPr>
          <a:xfrm>
            <a:off x="5682264" y="1555839"/>
            <a:ext cx="827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튜플</a:t>
            </a:r>
            <a:endParaRPr lang="en-US" altLang="ko-KR" sz="40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9F7FB7-B658-4745-B63A-9BD680E54264}"/>
              </a:ext>
            </a:extLst>
          </p:cNvPr>
          <p:cNvSpPr txBox="1"/>
          <p:nvPr/>
        </p:nvSpPr>
        <p:spPr>
          <a:xfrm>
            <a:off x="8041463" y="1606912"/>
            <a:ext cx="1645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딕셔너리</a:t>
            </a:r>
            <a:endParaRPr lang="en-US" altLang="ko-KR" sz="40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D110D4-5D49-443D-AD89-9470702041F1}"/>
              </a:ext>
            </a:extLst>
          </p:cNvPr>
          <p:cNvSpPr txBox="1"/>
          <p:nvPr/>
        </p:nvSpPr>
        <p:spPr>
          <a:xfrm>
            <a:off x="881153" y="3583526"/>
            <a:ext cx="894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순서</a:t>
            </a:r>
            <a:endParaRPr lang="en-US" altLang="ko-KR" sz="40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1A1B38-4D55-42B4-AFFF-2887986503BE}"/>
              </a:ext>
            </a:extLst>
          </p:cNvPr>
          <p:cNvSpPr txBox="1"/>
          <p:nvPr/>
        </p:nvSpPr>
        <p:spPr>
          <a:xfrm>
            <a:off x="817033" y="4586344"/>
            <a:ext cx="958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기호</a:t>
            </a:r>
            <a:endParaRPr lang="en-US" altLang="ko-KR" sz="40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71AF76-91F8-43C1-B0FB-952EA8B5C306}"/>
              </a:ext>
            </a:extLst>
          </p:cNvPr>
          <p:cNvSpPr txBox="1"/>
          <p:nvPr/>
        </p:nvSpPr>
        <p:spPr>
          <a:xfrm>
            <a:off x="817032" y="5589162"/>
            <a:ext cx="859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접근</a:t>
            </a:r>
            <a:endParaRPr lang="en-US" altLang="ko-KR" sz="40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503CC15-01C7-4C54-BC2B-8DD1111578C3}"/>
              </a:ext>
            </a:extLst>
          </p:cNvPr>
          <p:cNvGrpSpPr/>
          <p:nvPr/>
        </p:nvGrpSpPr>
        <p:grpSpPr>
          <a:xfrm>
            <a:off x="3160296" y="2580708"/>
            <a:ext cx="5994773" cy="707886"/>
            <a:chOff x="3160296" y="2580708"/>
            <a:chExt cx="5994773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D4E47-6881-4400-9B37-6B43CF07341D}"/>
                </a:ext>
              </a:extLst>
            </p:cNvPr>
            <p:cNvSpPr txBox="1"/>
            <p:nvPr/>
          </p:nvSpPr>
          <p:spPr>
            <a:xfrm>
              <a:off x="3160296" y="2580708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O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BBCA0E-2BBF-47A7-96CA-50D8086B3A4E}"/>
                </a:ext>
              </a:extLst>
            </p:cNvPr>
            <p:cNvSpPr txBox="1"/>
            <p:nvPr/>
          </p:nvSpPr>
          <p:spPr>
            <a:xfrm>
              <a:off x="5846570" y="2580708"/>
              <a:ext cx="49885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934191-F873-4E06-9CA2-F8C6A8050D9C}"/>
                </a:ext>
              </a:extLst>
            </p:cNvPr>
            <p:cNvSpPr txBox="1"/>
            <p:nvPr/>
          </p:nvSpPr>
          <p:spPr>
            <a:xfrm>
              <a:off x="8572858" y="2580708"/>
              <a:ext cx="5822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O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40B3B33-88BE-4422-A0B1-27B08C126A63}"/>
              </a:ext>
            </a:extLst>
          </p:cNvPr>
          <p:cNvSpPr txBox="1"/>
          <p:nvPr/>
        </p:nvSpPr>
        <p:spPr>
          <a:xfrm>
            <a:off x="3160296" y="3584635"/>
            <a:ext cx="5822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5FD3F2-0776-4212-8B63-40D7DD9EEA51}"/>
              </a:ext>
            </a:extLst>
          </p:cNvPr>
          <p:cNvSpPr txBox="1"/>
          <p:nvPr/>
        </p:nvSpPr>
        <p:spPr>
          <a:xfrm>
            <a:off x="5804892" y="3584635"/>
            <a:ext cx="582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6C8D06-5FA4-45D1-A424-26D48FCFB901}"/>
              </a:ext>
            </a:extLst>
          </p:cNvPr>
          <p:cNvSpPr txBox="1"/>
          <p:nvPr/>
        </p:nvSpPr>
        <p:spPr>
          <a:xfrm>
            <a:off x="8614535" y="3584635"/>
            <a:ext cx="498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BC0037-9BE2-48EB-B6C6-149BB738F258}"/>
              </a:ext>
            </a:extLst>
          </p:cNvPr>
          <p:cNvSpPr txBox="1"/>
          <p:nvPr/>
        </p:nvSpPr>
        <p:spPr>
          <a:xfrm>
            <a:off x="3068123" y="4594276"/>
            <a:ext cx="766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[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FA3738-72AF-4542-8E21-3CE469150CA5}"/>
              </a:ext>
            </a:extLst>
          </p:cNvPr>
          <p:cNvSpPr txBox="1"/>
          <p:nvPr/>
        </p:nvSpPr>
        <p:spPr>
          <a:xfrm>
            <a:off x="5715125" y="4594276"/>
            <a:ext cx="761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 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CD2377-80D0-419B-97D5-16B7F542A845}"/>
              </a:ext>
            </a:extLst>
          </p:cNvPr>
          <p:cNvSpPr txBox="1"/>
          <p:nvPr/>
        </p:nvSpPr>
        <p:spPr>
          <a:xfrm>
            <a:off x="8418969" y="4594276"/>
            <a:ext cx="8899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{ 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3C1A2B-93E8-49EE-9409-53C522B5E229}"/>
              </a:ext>
            </a:extLst>
          </p:cNvPr>
          <p:cNvSpPr txBox="1"/>
          <p:nvPr/>
        </p:nvSpPr>
        <p:spPr>
          <a:xfrm>
            <a:off x="3040071" y="5589162"/>
            <a:ext cx="822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idx</a:t>
            </a:r>
            <a:endParaRPr lang="en-US" altLang="ko-KR" sz="40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DE3B62-EAEF-4500-9492-5AB260E87C8D}"/>
              </a:ext>
            </a:extLst>
          </p:cNvPr>
          <p:cNvSpPr txBox="1"/>
          <p:nvPr/>
        </p:nvSpPr>
        <p:spPr>
          <a:xfrm>
            <a:off x="5684668" y="5589162"/>
            <a:ext cx="822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idx</a:t>
            </a:r>
            <a:endParaRPr lang="en-US" altLang="ko-KR" sz="40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D403AE-076B-41B8-AB27-4E1223A04D40}"/>
              </a:ext>
            </a:extLst>
          </p:cNvPr>
          <p:cNvSpPr txBox="1"/>
          <p:nvPr/>
        </p:nvSpPr>
        <p:spPr>
          <a:xfrm>
            <a:off x="8412878" y="5589162"/>
            <a:ext cx="902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key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13D2F6-2E23-4BA1-8018-2BB0F2972627}"/>
              </a:ext>
            </a:extLst>
          </p:cNvPr>
          <p:cNvSpPr/>
          <p:nvPr/>
        </p:nvSpPr>
        <p:spPr>
          <a:xfrm>
            <a:off x="817032" y="3378259"/>
            <a:ext cx="95352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FFF4C7-5688-493C-BB9F-EAF185400A8D}"/>
              </a:ext>
            </a:extLst>
          </p:cNvPr>
          <p:cNvSpPr/>
          <p:nvPr/>
        </p:nvSpPr>
        <p:spPr>
          <a:xfrm>
            <a:off x="817032" y="2349724"/>
            <a:ext cx="95352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351163-FD59-49C8-812D-5357786D8CEB}"/>
              </a:ext>
            </a:extLst>
          </p:cNvPr>
          <p:cNvSpPr/>
          <p:nvPr/>
        </p:nvSpPr>
        <p:spPr>
          <a:xfrm>
            <a:off x="817032" y="5352016"/>
            <a:ext cx="95352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4B1308D-0DB5-4456-9B2D-54533ACAD4C1}"/>
              </a:ext>
            </a:extLst>
          </p:cNvPr>
          <p:cNvSpPr/>
          <p:nvPr/>
        </p:nvSpPr>
        <p:spPr>
          <a:xfrm>
            <a:off x="817032" y="4323481"/>
            <a:ext cx="95352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007698B-DA12-4E9A-AC10-EF88AA194B72}"/>
              </a:ext>
            </a:extLst>
          </p:cNvPr>
          <p:cNvSpPr/>
          <p:nvPr/>
        </p:nvSpPr>
        <p:spPr>
          <a:xfrm>
            <a:off x="817032" y="6297048"/>
            <a:ext cx="953528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0D30D7-449E-49CD-8F50-3EEB90B168DC}"/>
              </a:ext>
            </a:extLst>
          </p:cNvPr>
          <p:cNvSpPr/>
          <p:nvPr/>
        </p:nvSpPr>
        <p:spPr>
          <a:xfrm>
            <a:off x="2357860" y="1186832"/>
            <a:ext cx="45719" cy="56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FC8987D-5E65-4B80-BB48-E3B315AF6CCB}"/>
              </a:ext>
            </a:extLst>
          </p:cNvPr>
          <p:cNvSpPr/>
          <p:nvPr/>
        </p:nvSpPr>
        <p:spPr>
          <a:xfrm>
            <a:off x="4719182" y="1186832"/>
            <a:ext cx="45719" cy="56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87081B5-32E4-43BB-9151-6D48EB4EC10F}"/>
              </a:ext>
            </a:extLst>
          </p:cNvPr>
          <p:cNvSpPr/>
          <p:nvPr/>
        </p:nvSpPr>
        <p:spPr>
          <a:xfrm>
            <a:off x="7400150" y="1186832"/>
            <a:ext cx="45719" cy="56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16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836A5-A933-4F2F-A22C-819FDACB1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3A8F53-1CFD-4BD2-86F2-D98328D9C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30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데이터형</a:t>
              </a:r>
              <a:r>
                <a:rPr kumimoji="1" lang="ko-KR" altLang="en-US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  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21BC944-916A-4FE3-93E5-9C4BF1EA2FB3}"/>
              </a:ext>
            </a:extLst>
          </p:cNvPr>
          <p:cNvGrpSpPr/>
          <p:nvPr/>
        </p:nvGrpSpPr>
        <p:grpSpPr>
          <a:xfrm>
            <a:off x="1371099" y="3866761"/>
            <a:ext cx="8966866" cy="769441"/>
            <a:chOff x="1371099" y="3866761"/>
            <a:chExt cx="8966866" cy="7694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700F35-1EBF-40F4-90C9-EE5B706615DB}"/>
                </a:ext>
              </a:extLst>
            </p:cNvPr>
            <p:cNvSpPr txBox="1"/>
            <p:nvPr/>
          </p:nvSpPr>
          <p:spPr>
            <a:xfrm>
              <a:off x="1371099" y="3866761"/>
              <a:ext cx="23839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플랫 자료형</a:t>
              </a:r>
              <a:endParaRPr lang="en-US" altLang="ko-KR" sz="44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C30F06-5EB3-4E6D-BE29-8EEA14CD8BB2}"/>
                </a:ext>
              </a:extLst>
            </p:cNvPr>
            <p:cNvSpPr txBox="1"/>
            <p:nvPr/>
          </p:nvSpPr>
          <p:spPr>
            <a:xfrm>
              <a:off x="4985218" y="3928315"/>
              <a:ext cx="53527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(</a:t>
              </a:r>
              <a:r>
                <a:rPr lang="ko-KR" altLang="en-US" sz="3600" b="1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한 개의 자료형</a:t>
              </a:r>
              <a:r>
                <a:rPr lang="ko-KR" altLang="en-US" sz="36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만 </a:t>
              </a:r>
              <a:r>
                <a:rPr lang="ko-KR" altLang="en-US" sz="36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담을 수 있음</a:t>
              </a:r>
              <a:r>
                <a:rPr lang="en-US" altLang="ko-KR" sz="36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)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E65ED60-4132-4FF4-84F8-C0CDCC7EE9A1}"/>
              </a:ext>
            </a:extLst>
          </p:cNvPr>
          <p:cNvGrpSpPr/>
          <p:nvPr/>
        </p:nvGrpSpPr>
        <p:grpSpPr>
          <a:xfrm>
            <a:off x="966569" y="1825512"/>
            <a:ext cx="9475592" cy="769441"/>
            <a:chOff x="966569" y="1825512"/>
            <a:chExt cx="9475592" cy="7694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A0057C-9089-432A-A0FD-9D15C437D330}"/>
                </a:ext>
              </a:extLst>
            </p:cNvPr>
            <p:cNvSpPr txBox="1"/>
            <p:nvPr/>
          </p:nvSpPr>
          <p:spPr>
            <a:xfrm>
              <a:off x="966569" y="1825512"/>
              <a:ext cx="33714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컨테이너 자료형</a:t>
              </a:r>
              <a:endParaRPr lang="en-US" altLang="ko-KR" sz="44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F6AF33-E184-4B1D-8E5A-23F24AC6F2F0}"/>
                </a:ext>
              </a:extLst>
            </p:cNvPr>
            <p:cNvSpPr txBox="1"/>
            <p:nvPr/>
          </p:nvSpPr>
          <p:spPr>
            <a:xfrm>
              <a:off x="4881023" y="1884497"/>
              <a:ext cx="55611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(</a:t>
              </a:r>
              <a:r>
                <a:rPr lang="ko-KR" altLang="en-US" sz="3600" b="1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서로 다른 자료형</a:t>
              </a:r>
              <a:r>
                <a:rPr lang="ko-KR" altLang="en-US" sz="36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을 담을 수 있음</a:t>
              </a:r>
              <a:r>
                <a:rPr lang="en-US" altLang="ko-KR" sz="36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646560-2F67-4748-850D-9D4B6395730A}"/>
              </a:ext>
            </a:extLst>
          </p:cNvPr>
          <p:cNvSpPr txBox="1"/>
          <p:nvPr/>
        </p:nvSpPr>
        <p:spPr>
          <a:xfrm>
            <a:off x="1733783" y="2782669"/>
            <a:ext cx="6502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ex) list, tuple, </a:t>
            </a:r>
            <a:r>
              <a:rPr lang="en-US" altLang="ko-KR" sz="3600" dirty="0" err="1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collections.deque</a:t>
            </a:r>
            <a:endParaRPr lang="en-US" altLang="ko-KR" sz="3600" dirty="0">
              <a:solidFill>
                <a:srgbClr val="92D05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1DA83D-28A8-4402-A1BC-D1CEC6045BCD}"/>
              </a:ext>
            </a:extLst>
          </p:cNvPr>
          <p:cNvSpPr txBox="1"/>
          <p:nvPr/>
        </p:nvSpPr>
        <p:spPr>
          <a:xfrm>
            <a:off x="1733783" y="5073961"/>
            <a:ext cx="6830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ex) str, array, </a:t>
            </a:r>
            <a:r>
              <a:rPr lang="en-US" altLang="ko-KR" sz="3600" dirty="0" err="1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memoryview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bytes</a:t>
            </a:r>
          </a:p>
        </p:txBody>
      </p:sp>
    </p:spTree>
    <p:extLst>
      <p:ext uri="{BB962C8B-B14F-4D97-AF65-F5344CB8AC3E}">
        <p14:creationId xmlns:p14="http://schemas.microsoft.com/office/powerpoint/2010/main" val="6508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데이터형</a:t>
              </a:r>
              <a:r>
                <a:rPr kumimoji="1" lang="ko-KR" altLang="en-US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C00000"/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  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21BC944-916A-4FE3-93E5-9C4BF1EA2FB3}"/>
              </a:ext>
            </a:extLst>
          </p:cNvPr>
          <p:cNvGrpSpPr/>
          <p:nvPr/>
        </p:nvGrpSpPr>
        <p:grpSpPr>
          <a:xfrm>
            <a:off x="1371099" y="3866761"/>
            <a:ext cx="8966866" cy="769441"/>
            <a:chOff x="1371099" y="3866761"/>
            <a:chExt cx="8966866" cy="7694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700F35-1EBF-40F4-90C9-EE5B706615DB}"/>
                </a:ext>
              </a:extLst>
            </p:cNvPr>
            <p:cNvSpPr txBox="1"/>
            <p:nvPr/>
          </p:nvSpPr>
          <p:spPr>
            <a:xfrm>
              <a:off x="1371099" y="3866761"/>
              <a:ext cx="23839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플랫 자료형</a:t>
              </a:r>
              <a:endParaRPr lang="en-US" altLang="ko-KR" sz="44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C30F06-5EB3-4E6D-BE29-8EEA14CD8BB2}"/>
                </a:ext>
              </a:extLst>
            </p:cNvPr>
            <p:cNvSpPr txBox="1"/>
            <p:nvPr/>
          </p:nvSpPr>
          <p:spPr>
            <a:xfrm>
              <a:off x="4985218" y="3928315"/>
              <a:ext cx="53527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(</a:t>
              </a:r>
              <a:r>
                <a:rPr lang="ko-KR" altLang="en-US" sz="3600" b="1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한 개의 자료형</a:t>
              </a:r>
              <a:r>
                <a:rPr lang="ko-KR" altLang="en-US" sz="36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만 </a:t>
              </a:r>
              <a:r>
                <a:rPr lang="ko-KR" altLang="en-US" sz="36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담을 수 있음</a:t>
              </a:r>
              <a:r>
                <a:rPr lang="en-US" altLang="ko-KR" sz="36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)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E65ED60-4132-4FF4-84F8-C0CDCC7EE9A1}"/>
              </a:ext>
            </a:extLst>
          </p:cNvPr>
          <p:cNvGrpSpPr/>
          <p:nvPr/>
        </p:nvGrpSpPr>
        <p:grpSpPr>
          <a:xfrm>
            <a:off x="966569" y="1825512"/>
            <a:ext cx="9475592" cy="769441"/>
            <a:chOff x="966569" y="1825512"/>
            <a:chExt cx="9475592" cy="7694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A0057C-9089-432A-A0FD-9D15C437D330}"/>
                </a:ext>
              </a:extLst>
            </p:cNvPr>
            <p:cNvSpPr txBox="1"/>
            <p:nvPr/>
          </p:nvSpPr>
          <p:spPr>
            <a:xfrm>
              <a:off x="966569" y="1825512"/>
              <a:ext cx="33714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컨테이너 자료형</a:t>
              </a:r>
              <a:endParaRPr lang="en-US" altLang="ko-KR" sz="44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F6AF33-E184-4B1D-8E5A-23F24AC6F2F0}"/>
                </a:ext>
              </a:extLst>
            </p:cNvPr>
            <p:cNvSpPr txBox="1"/>
            <p:nvPr/>
          </p:nvSpPr>
          <p:spPr>
            <a:xfrm>
              <a:off x="4881023" y="1884497"/>
              <a:ext cx="55611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(</a:t>
              </a:r>
              <a:r>
                <a:rPr lang="ko-KR" altLang="en-US" sz="3600" b="1" dirty="0">
                  <a:solidFill>
                    <a:srgbClr val="FF0000"/>
                  </a:solidFill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서로 다른 자료형</a:t>
              </a:r>
              <a:r>
                <a:rPr lang="ko-KR" altLang="en-US" sz="3600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을 담을 수 있음</a:t>
              </a:r>
              <a:r>
                <a:rPr lang="en-US" altLang="ko-KR" sz="3600" b="1" dirty="0">
                  <a:latin typeface="교보 손글씨 2019" panose="02020503000000000000" pitchFamily="18" charset="-127"/>
                  <a:ea typeface="교보 손글씨 2019" panose="02020503000000000000" pitchFamily="18" charset="-127"/>
                </a:rPr>
                <a:t>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646560-2F67-4748-850D-9D4B6395730A}"/>
              </a:ext>
            </a:extLst>
          </p:cNvPr>
          <p:cNvSpPr txBox="1"/>
          <p:nvPr/>
        </p:nvSpPr>
        <p:spPr>
          <a:xfrm>
            <a:off x="1733783" y="2782669"/>
            <a:ext cx="6502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ex) </a:t>
            </a:r>
            <a:r>
              <a:rPr lang="en-US" altLang="ko-KR" sz="3600" b="1" dirty="0">
                <a:solidFill>
                  <a:srgbClr val="7030A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list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en-US" altLang="ko-KR" sz="3600" b="1" dirty="0">
                <a:solidFill>
                  <a:srgbClr val="7030A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tuple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en-US" altLang="ko-KR" sz="3600" dirty="0" err="1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collections.deque</a:t>
            </a:r>
            <a:endParaRPr lang="en-US" altLang="ko-KR" sz="3600" dirty="0">
              <a:solidFill>
                <a:srgbClr val="92D05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1DA83D-28A8-4402-A1BC-D1CEC6045BCD}"/>
              </a:ext>
            </a:extLst>
          </p:cNvPr>
          <p:cNvSpPr txBox="1"/>
          <p:nvPr/>
        </p:nvSpPr>
        <p:spPr>
          <a:xfrm>
            <a:off x="1733783" y="5073961"/>
            <a:ext cx="6830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ex) str, array, </a:t>
            </a:r>
            <a:r>
              <a:rPr lang="en-US" altLang="ko-KR" sz="3600" dirty="0" err="1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memoryview</a:t>
            </a:r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bytes</a:t>
            </a:r>
          </a:p>
        </p:txBody>
      </p:sp>
    </p:spTree>
    <p:extLst>
      <p:ext uri="{BB962C8B-B14F-4D97-AF65-F5344CB8AC3E}">
        <p14:creationId xmlns:p14="http://schemas.microsoft.com/office/powerpoint/2010/main" val="62985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582567" y="1225709"/>
            <a:ext cx="980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4006536" y="1339236"/>
            <a:ext cx="7460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데이터</a:t>
            </a:r>
            <a:r>
              <a:rPr lang="ko-KR" altLang="en-US" sz="36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저장</a:t>
            </a:r>
            <a:r>
              <a:rPr lang="en-US" altLang="ko-KR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보관</a:t>
            </a:r>
            <a:r>
              <a:rPr lang="en-US" altLang="ko-KR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하고 싶을 때 사용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346776" y="2828835"/>
            <a:ext cx="6606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리스트명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[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~]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53E0C-46EF-4CFC-9FF0-26EC9BD298F8}"/>
              </a:ext>
            </a:extLst>
          </p:cNvPr>
          <p:cNvSpPr txBox="1"/>
          <p:nvPr/>
        </p:nvSpPr>
        <p:spPr>
          <a:xfrm>
            <a:off x="3537539" y="3672103"/>
            <a:ext cx="6481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Data = int, float, str, True/False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1912411" y="4638482"/>
            <a:ext cx="5475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[33, 12.4, ‘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고라니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’, ~]</a:t>
            </a:r>
          </a:p>
        </p:txBody>
      </p:sp>
    </p:spTree>
    <p:extLst>
      <p:ext uri="{BB962C8B-B14F-4D97-AF65-F5344CB8AC3E}">
        <p14:creationId xmlns:p14="http://schemas.microsoft.com/office/powerpoint/2010/main" val="3923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582567" y="1225709"/>
            <a:ext cx="980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4006536" y="1339236"/>
            <a:ext cx="7460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특정 데이터</a:t>
            </a:r>
            <a:r>
              <a:rPr lang="ko-KR" altLang="en-US" sz="36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를 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저장</a:t>
            </a:r>
            <a:r>
              <a:rPr lang="en-US" altLang="ko-KR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(</a:t>
            </a:r>
            <a:r>
              <a:rPr lang="ko-KR" altLang="en-US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보관</a:t>
            </a:r>
            <a:r>
              <a:rPr lang="en-US" altLang="ko-KR" sz="3600" b="1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하고 싶을 때 사용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346776" y="2828835"/>
            <a:ext cx="6606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리스트명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[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~]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53E0C-46EF-4CFC-9FF0-26EC9BD298F8}"/>
              </a:ext>
            </a:extLst>
          </p:cNvPr>
          <p:cNvSpPr txBox="1"/>
          <p:nvPr/>
        </p:nvSpPr>
        <p:spPr>
          <a:xfrm>
            <a:off x="3537539" y="3672103"/>
            <a:ext cx="6481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92D05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Data = int, float, str, True/False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1912411" y="4638482"/>
            <a:ext cx="5475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[33, 12.4, ‘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고라니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’, ~]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68C88-F753-48B4-BB7B-03FF22F740DA}"/>
              </a:ext>
            </a:extLst>
          </p:cNvPr>
          <p:cNvSpPr txBox="1"/>
          <p:nvPr/>
        </p:nvSpPr>
        <p:spPr>
          <a:xfrm>
            <a:off x="1346776" y="5588626"/>
            <a:ext cx="6800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int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3600" dirty="0" err="1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Arr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[5] = {31, 63, 62, 87, 14} ;</a:t>
            </a:r>
          </a:p>
        </p:txBody>
      </p:sp>
    </p:spTree>
    <p:extLst>
      <p:ext uri="{BB962C8B-B14F-4D97-AF65-F5344CB8AC3E}">
        <p14:creationId xmlns:p14="http://schemas.microsoft.com/office/powerpoint/2010/main" val="107987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64B9B5-26F1-4D61-A602-D3B87E1BE7D1}"/>
              </a:ext>
            </a:extLst>
          </p:cNvPr>
          <p:cNvSpPr txBox="1"/>
          <p:nvPr/>
        </p:nvSpPr>
        <p:spPr>
          <a:xfrm>
            <a:off x="1172605" y="1246902"/>
            <a:ext cx="2594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list() </a:t>
            </a:r>
            <a:r>
              <a:rPr lang="ko-KR" altLang="en-US" sz="4800" b="1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함수</a:t>
            </a:r>
            <a:endParaRPr lang="en-US" altLang="ko-KR" sz="4800" b="1" dirty="0"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E228B-F701-48F6-A9CC-065F53396CD9}"/>
              </a:ext>
            </a:extLst>
          </p:cNvPr>
          <p:cNvSpPr txBox="1"/>
          <p:nvPr/>
        </p:nvSpPr>
        <p:spPr>
          <a:xfrm>
            <a:off x="4384008" y="1333596"/>
            <a:ext cx="4602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리스트를 </a:t>
            </a:r>
            <a:r>
              <a:rPr lang="ko-KR" altLang="en-US" sz="3600" b="1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만들어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주는 함수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1346776" y="2828835"/>
            <a:ext cx="663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리스트명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list(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range(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시작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끝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증감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1912410" y="3952221"/>
            <a:ext cx="4492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list(range(4))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2F759-0C33-41E2-AE53-2FA2B9596C60}"/>
              </a:ext>
            </a:extLst>
          </p:cNvPr>
          <p:cNvSpPr txBox="1"/>
          <p:nvPr/>
        </p:nvSpPr>
        <p:spPr>
          <a:xfrm>
            <a:off x="2728178" y="4952496"/>
            <a:ext cx="2860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[0,1,2,3]</a:t>
            </a:r>
          </a:p>
        </p:txBody>
      </p:sp>
    </p:spTree>
    <p:extLst>
      <p:ext uri="{BB962C8B-B14F-4D97-AF65-F5344CB8AC3E}">
        <p14:creationId xmlns:p14="http://schemas.microsoft.com/office/powerpoint/2010/main" val="182514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" y="0"/>
            <a:ext cx="6685278" cy="553704"/>
            <a:chOff x="1" y="0"/>
            <a:chExt cx="6685278" cy="553704"/>
          </a:xfrm>
        </p:grpSpPr>
        <p:sp>
          <p:nvSpPr>
            <p:cNvPr id="15" name="오른쪽 화살표[R] 7"/>
            <p:cNvSpPr/>
            <p:nvPr/>
          </p:nvSpPr>
          <p:spPr>
            <a:xfrm>
              <a:off x="1" y="0"/>
              <a:ext cx="5126182" cy="553704"/>
            </a:xfrm>
            <a:prstGeom prst="rightArrow">
              <a:avLst>
                <a:gd name="adj1" fmla="val 100000"/>
                <a:gd name="adj2" fmla="val 54053"/>
              </a:avLst>
            </a:prstGeom>
            <a:solidFill>
              <a:srgbClr val="2C37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7526" y="46067"/>
              <a:ext cx="6467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나눔손글씨 펜" panose="03040600000000000000" pitchFamily="66" charset="-127"/>
                  <a:ea typeface="나눔손글씨 펜" panose="03040600000000000000" pitchFamily="66" charset="-127"/>
                  <a:cs typeface="Sandoll BaikzongyulPil 03 Bd" charset="-127"/>
                </a:rPr>
                <a:t>리스트</a:t>
              </a:r>
              <a:endParaRPr kumimoji="1" lang="en-US" altLang="ko-KR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  <a:cs typeface="Sandoll BaikzongyulPil 03 Bd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6311A6E-0667-4DFF-AA32-D0F1C5953861}"/>
              </a:ext>
            </a:extLst>
          </p:cNvPr>
          <p:cNvSpPr txBox="1"/>
          <p:nvPr/>
        </p:nvSpPr>
        <p:spPr>
          <a:xfrm>
            <a:off x="900462" y="1043578"/>
            <a:ext cx="6606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리스트명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[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데이터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~]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3360A-56A6-4A04-AC30-01BE51B127C6}"/>
              </a:ext>
            </a:extLst>
          </p:cNvPr>
          <p:cNvSpPr txBox="1"/>
          <p:nvPr/>
        </p:nvSpPr>
        <p:spPr>
          <a:xfrm>
            <a:off x="2238983" y="1952221"/>
            <a:ext cx="5475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[33, 12.4, ‘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고라니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’, ~]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A6BE77-50FD-4E16-A8D7-D69BE8487FA6}"/>
              </a:ext>
            </a:extLst>
          </p:cNvPr>
          <p:cNvSpPr txBox="1"/>
          <p:nvPr/>
        </p:nvSpPr>
        <p:spPr>
          <a:xfrm>
            <a:off x="900462" y="2959464"/>
            <a:ext cx="663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리스트명 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list(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range(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시작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끝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, </a:t>
            </a:r>
            <a:r>
              <a:rPr lang="ko-KR" altLang="en-US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증감</a:t>
            </a:r>
            <a:r>
              <a:rPr lang="en-US" altLang="ko-KR" sz="3600" dirty="0"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F9067F-2533-4EEC-B638-B6F4D2AE2558}"/>
              </a:ext>
            </a:extLst>
          </p:cNvPr>
          <p:cNvSpPr txBox="1"/>
          <p:nvPr/>
        </p:nvSpPr>
        <p:spPr>
          <a:xfrm>
            <a:off x="2238983" y="3965040"/>
            <a:ext cx="4492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 ) </a:t>
            </a:r>
            <a:r>
              <a:rPr lang="en-US" altLang="ko-KR" sz="2800" dirty="0" err="1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ex_list</a:t>
            </a:r>
            <a:r>
              <a:rPr lang="ko-KR" altLang="en-US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= list(range(4))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39590-961C-4B72-AC45-619AC38C637A}"/>
              </a:ext>
            </a:extLst>
          </p:cNvPr>
          <p:cNvSpPr txBox="1"/>
          <p:nvPr/>
        </p:nvSpPr>
        <p:spPr>
          <a:xfrm>
            <a:off x="1309702" y="5317085"/>
            <a:ext cx="807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# </a:t>
            </a:r>
            <a:r>
              <a:rPr lang="ko-KR" altLang="en-US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과일 </a:t>
            </a:r>
            <a:r>
              <a:rPr lang="en-US" altLang="ko-KR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5</a:t>
            </a:r>
            <a:r>
              <a:rPr lang="ko-KR" altLang="en-US" sz="3600" dirty="0">
                <a:solidFill>
                  <a:srgbClr val="FF0000"/>
                </a:solidFill>
                <a:latin typeface="교보 손글씨 2019" panose="02020503000000000000" pitchFamily="18" charset="-127"/>
                <a:ea typeface="교보 손글씨 2019" panose="02020503000000000000" pitchFamily="18" charset="-127"/>
              </a:rPr>
              <a:t>개의 이름이 담긴 리스트 만들고 출력하기</a:t>
            </a:r>
            <a:endParaRPr lang="en-US" altLang="ko-KR" sz="3600" dirty="0">
              <a:solidFill>
                <a:srgbClr val="FF0000"/>
              </a:solidFill>
              <a:latin typeface="교보 손글씨 2019" panose="02020503000000000000" pitchFamily="18" charset="-127"/>
              <a:ea typeface="교보 손글씨 2019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59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1231</Words>
  <Application>Microsoft Office PowerPoint</Application>
  <PresentationFormat>와이드스크린</PresentationFormat>
  <Paragraphs>253</Paragraphs>
  <Slides>33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교보 손글씨 2019</vt:lpstr>
      <vt:lpstr>나눔손글씨 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병민</dc:creator>
  <cp:lastModifiedBy>강 병민</cp:lastModifiedBy>
  <cp:revision>1</cp:revision>
  <dcterms:created xsi:type="dcterms:W3CDTF">2022-01-12T12:15:03Z</dcterms:created>
  <dcterms:modified xsi:type="dcterms:W3CDTF">2022-01-18T09:33:30Z</dcterms:modified>
</cp:coreProperties>
</file>