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69"/>
    <p:restoredTop sz="94433"/>
  </p:normalViewPr>
  <p:slideViewPr>
    <p:cSldViewPr snapToGrid="0" snapToObjects="1">
      <p:cViewPr varScale="1">
        <p:scale>
          <a:sx n="42" d="100"/>
          <a:sy n="42" d="100"/>
        </p:scale>
        <p:origin x="18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1929AC-5B21-49DF-A136-906CF7FBEBC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CCE225-52EC-42F9-B2E1-BC52B7613705}">
      <dgm:prSet/>
      <dgm:spPr/>
      <dgm:t>
        <a:bodyPr/>
        <a:lstStyle/>
        <a:p>
          <a:r>
            <a:rPr lang="en-US"/>
            <a:t>After cleaning, feature selection, and balancing the data set</a:t>
          </a:r>
        </a:p>
      </dgm:t>
    </dgm:pt>
    <dgm:pt modelId="{90289AB7-3444-4EC9-96E5-BAB78FB0C836}" type="parTrans" cxnId="{F1D910F4-2565-4E77-8F6E-21628562CFE2}">
      <dgm:prSet/>
      <dgm:spPr/>
      <dgm:t>
        <a:bodyPr/>
        <a:lstStyle/>
        <a:p>
          <a:endParaRPr lang="en-US"/>
        </a:p>
      </dgm:t>
    </dgm:pt>
    <dgm:pt modelId="{A2492898-0BA7-4DC1-B1E6-71B0A61B8E3F}" type="sibTrans" cxnId="{F1D910F4-2565-4E77-8F6E-21628562CFE2}">
      <dgm:prSet/>
      <dgm:spPr/>
      <dgm:t>
        <a:bodyPr/>
        <a:lstStyle/>
        <a:p>
          <a:endParaRPr lang="en-US"/>
        </a:p>
      </dgm:t>
    </dgm:pt>
    <dgm:pt modelId="{A4D5AAF2-EFD9-43D0-8651-331E82C12F16}">
      <dgm:prSet/>
      <dgm:spPr/>
      <dgm:t>
        <a:bodyPr/>
        <a:lstStyle/>
        <a:p>
          <a:r>
            <a:rPr lang="en-US"/>
            <a:t>Machine Learning:</a:t>
          </a:r>
        </a:p>
      </dgm:t>
    </dgm:pt>
    <dgm:pt modelId="{B8179D9E-CB90-4196-BAE6-7F9D09BB8AA6}" type="parTrans" cxnId="{AC52492A-AB4E-4EC3-8347-6B07A453A906}">
      <dgm:prSet/>
      <dgm:spPr/>
      <dgm:t>
        <a:bodyPr/>
        <a:lstStyle/>
        <a:p>
          <a:endParaRPr lang="en-US"/>
        </a:p>
      </dgm:t>
    </dgm:pt>
    <dgm:pt modelId="{B6435E15-75AC-42EF-B603-682C66F6ED63}" type="sibTrans" cxnId="{AC52492A-AB4E-4EC3-8347-6B07A453A906}">
      <dgm:prSet/>
      <dgm:spPr/>
      <dgm:t>
        <a:bodyPr/>
        <a:lstStyle/>
        <a:p>
          <a:endParaRPr lang="en-US"/>
        </a:p>
      </dgm:t>
    </dgm:pt>
    <dgm:pt modelId="{59ECC3CB-9609-42E2-94D9-BE7D86088B8A}">
      <dgm:prSet/>
      <dgm:spPr/>
      <dgm:t>
        <a:bodyPr/>
        <a:lstStyle/>
        <a:p>
          <a:r>
            <a:rPr lang="en-US"/>
            <a:t>K-Nearest Neighbors</a:t>
          </a:r>
        </a:p>
      </dgm:t>
    </dgm:pt>
    <dgm:pt modelId="{864CAFA3-D859-45E3-AD8A-F91B40ABEE87}" type="parTrans" cxnId="{2B9A4738-DAB6-4D67-8E43-CD1810C38135}">
      <dgm:prSet/>
      <dgm:spPr/>
      <dgm:t>
        <a:bodyPr/>
        <a:lstStyle/>
        <a:p>
          <a:endParaRPr lang="en-US"/>
        </a:p>
      </dgm:t>
    </dgm:pt>
    <dgm:pt modelId="{46996162-2111-4CE9-9A7C-D56B75C1616B}" type="sibTrans" cxnId="{2B9A4738-DAB6-4D67-8E43-CD1810C38135}">
      <dgm:prSet/>
      <dgm:spPr/>
      <dgm:t>
        <a:bodyPr/>
        <a:lstStyle/>
        <a:p>
          <a:endParaRPr lang="en-US"/>
        </a:p>
      </dgm:t>
    </dgm:pt>
    <dgm:pt modelId="{CC50D36C-6520-436E-97E2-24390074E858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D9055425-3051-451B-99EB-A85181D33000}" type="parTrans" cxnId="{B092CD27-7B15-4A25-99C6-136A73B562CB}">
      <dgm:prSet/>
      <dgm:spPr/>
      <dgm:t>
        <a:bodyPr/>
        <a:lstStyle/>
        <a:p>
          <a:endParaRPr lang="en-US"/>
        </a:p>
      </dgm:t>
    </dgm:pt>
    <dgm:pt modelId="{2D146447-9FC5-4F04-A6B1-26E36DBCAEE8}" type="sibTrans" cxnId="{B092CD27-7B15-4A25-99C6-136A73B562CB}">
      <dgm:prSet/>
      <dgm:spPr/>
      <dgm:t>
        <a:bodyPr/>
        <a:lstStyle/>
        <a:p>
          <a:endParaRPr lang="en-US"/>
        </a:p>
      </dgm:t>
    </dgm:pt>
    <dgm:pt modelId="{12BF920D-BA70-4F38-9AE0-3F9270DF956B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6600C6AA-AF81-4706-84F7-B42F9511EAD8}" type="parTrans" cxnId="{511EB08A-8039-415A-BD45-E155B65F8072}">
      <dgm:prSet/>
      <dgm:spPr/>
      <dgm:t>
        <a:bodyPr/>
        <a:lstStyle/>
        <a:p>
          <a:endParaRPr lang="en-US"/>
        </a:p>
      </dgm:t>
    </dgm:pt>
    <dgm:pt modelId="{C18993C0-E289-4E4B-A16F-4333625497CF}" type="sibTrans" cxnId="{511EB08A-8039-415A-BD45-E155B65F8072}">
      <dgm:prSet/>
      <dgm:spPr/>
      <dgm:t>
        <a:bodyPr/>
        <a:lstStyle/>
        <a:p>
          <a:endParaRPr lang="en-US"/>
        </a:p>
      </dgm:t>
    </dgm:pt>
    <dgm:pt modelId="{D3D04BDF-C856-F347-902C-654C3F9836DC}" type="pres">
      <dgm:prSet presAssocID="{D21929AC-5B21-49DF-A136-906CF7FBEBCA}" presName="Name0" presStyleCnt="0">
        <dgm:presLayoutVars>
          <dgm:dir/>
          <dgm:animLvl val="lvl"/>
          <dgm:resizeHandles val="exact"/>
        </dgm:presLayoutVars>
      </dgm:prSet>
      <dgm:spPr/>
    </dgm:pt>
    <dgm:pt modelId="{D43D2DA8-9B19-9046-A1BD-4F4588F086D0}" type="pres">
      <dgm:prSet presAssocID="{A4D5AAF2-EFD9-43D0-8651-331E82C12F16}" presName="boxAndChildren" presStyleCnt="0"/>
      <dgm:spPr/>
    </dgm:pt>
    <dgm:pt modelId="{024E70F1-616B-1545-8218-761679E284CC}" type="pres">
      <dgm:prSet presAssocID="{A4D5AAF2-EFD9-43D0-8651-331E82C12F16}" presName="parentTextBox" presStyleLbl="node1" presStyleIdx="0" presStyleCnt="2"/>
      <dgm:spPr/>
    </dgm:pt>
    <dgm:pt modelId="{FD345E32-38F2-BA4E-B756-6360A0B08D87}" type="pres">
      <dgm:prSet presAssocID="{A4D5AAF2-EFD9-43D0-8651-331E82C12F16}" presName="entireBox" presStyleLbl="node1" presStyleIdx="0" presStyleCnt="2"/>
      <dgm:spPr/>
    </dgm:pt>
    <dgm:pt modelId="{963C0494-6CE0-7842-9593-DCDE7136E0CB}" type="pres">
      <dgm:prSet presAssocID="{A4D5AAF2-EFD9-43D0-8651-331E82C12F16}" presName="descendantBox" presStyleCnt="0"/>
      <dgm:spPr/>
    </dgm:pt>
    <dgm:pt modelId="{DFDF5B9D-9405-F148-BFB9-0598D290A7CC}" type="pres">
      <dgm:prSet presAssocID="{59ECC3CB-9609-42E2-94D9-BE7D86088B8A}" presName="childTextBox" presStyleLbl="fgAccFollowNode1" presStyleIdx="0" presStyleCnt="3">
        <dgm:presLayoutVars>
          <dgm:bulletEnabled val="1"/>
        </dgm:presLayoutVars>
      </dgm:prSet>
      <dgm:spPr/>
    </dgm:pt>
    <dgm:pt modelId="{0DF8D45D-A370-EF46-8180-57D7C229A016}" type="pres">
      <dgm:prSet presAssocID="{CC50D36C-6520-436E-97E2-24390074E858}" presName="childTextBox" presStyleLbl="fgAccFollowNode1" presStyleIdx="1" presStyleCnt="3">
        <dgm:presLayoutVars>
          <dgm:bulletEnabled val="1"/>
        </dgm:presLayoutVars>
      </dgm:prSet>
      <dgm:spPr/>
    </dgm:pt>
    <dgm:pt modelId="{3A7E4B8C-115A-8546-A7C8-ED8C4FCB7C78}" type="pres">
      <dgm:prSet presAssocID="{12BF920D-BA70-4F38-9AE0-3F9270DF956B}" presName="childTextBox" presStyleLbl="fgAccFollowNode1" presStyleIdx="2" presStyleCnt="3">
        <dgm:presLayoutVars>
          <dgm:bulletEnabled val="1"/>
        </dgm:presLayoutVars>
      </dgm:prSet>
      <dgm:spPr/>
    </dgm:pt>
    <dgm:pt modelId="{CAFCB285-2718-EC4C-9929-97E880233C65}" type="pres">
      <dgm:prSet presAssocID="{A2492898-0BA7-4DC1-B1E6-71B0A61B8E3F}" presName="sp" presStyleCnt="0"/>
      <dgm:spPr/>
    </dgm:pt>
    <dgm:pt modelId="{5CE46A43-7C83-4B47-A92A-0830912464A3}" type="pres">
      <dgm:prSet presAssocID="{C8CCE225-52EC-42F9-B2E1-BC52B7613705}" presName="arrowAndChildren" presStyleCnt="0"/>
      <dgm:spPr/>
    </dgm:pt>
    <dgm:pt modelId="{20C0EE5D-1D89-8242-B499-31EEEF9972C9}" type="pres">
      <dgm:prSet presAssocID="{C8CCE225-52EC-42F9-B2E1-BC52B7613705}" presName="parentTextArrow" presStyleLbl="node1" presStyleIdx="1" presStyleCnt="2"/>
      <dgm:spPr/>
    </dgm:pt>
  </dgm:ptLst>
  <dgm:cxnLst>
    <dgm:cxn modelId="{06B9FB18-4622-1C4A-ADC0-60B09D6127D5}" type="presOf" srcId="{A4D5AAF2-EFD9-43D0-8651-331E82C12F16}" destId="{FD345E32-38F2-BA4E-B756-6360A0B08D87}" srcOrd="1" destOrd="0" presId="urn:microsoft.com/office/officeart/2005/8/layout/process4"/>
    <dgm:cxn modelId="{B092CD27-7B15-4A25-99C6-136A73B562CB}" srcId="{A4D5AAF2-EFD9-43D0-8651-331E82C12F16}" destId="{CC50D36C-6520-436E-97E2-24390074E858}" srcOrd="1" destOrd="0" parTransId="{D9055425-3051-451B-99EB-A85181D33000}" sibTransId="{2D146447-9FC5-4F04-A6B1-26E36DBCAEE8}"/>
    <dgm:cxn modelId="{AC52492A-AB4E-4EC3-8347-6B07A453A906}" srcId="{D21929AC-5B21-49DF-A136-906CF7FBEBCA}" destId="{A4D5AAF2-EFD9-43D0-8651-331E82C12F16}" srcOrd="1" destOrd="0" parTransId="{B8179D9E-CB90-4196-BAE6-7F9D09BB8AA6}" sibTransId="{B6435E15-75AC-42EF-B603-682C66F6ED63}"/>
    <dgm:cxn modelId="{2B9A4738-DAB6-4D67-8E43-CD1810C38135}" srcId="{A4D5AAF2-EFD9-43D0-8651-331E82C12F16}" destId="{59ECC3CB-9609-42E2-94D9-BE7D86088B8A}" srcOrd="0" destOrd="0" parTransId="{864CAFA3-D859-45E3-AD8A-F91B40ABEE87}" sibTransId="{46996162-2111-4CE9-9A7C-D56B75C1616B}"/>
    <dgm:cxn modelId="{0E689D3B-10A4-BB42-A2A3-519C2360B2A8}" type="presOf" srcId="{D21929AC-5B21-49DF-A136-906CF7FBEBCA}" destId="{D3D04BDF-C856-F347-902C-654C3F9836DC}" srcOrd="0" destOrd="0" presId="urn:microsoft.com/office/officeart/2005/8/layout/process4"/>
    <dgm:cxn modelId="{BECFF67B-9B58-2C4E-9436-42602447EDC9}" type="presOf" srcId="{59ECC3CB-9609-42E2-94D9-BE7D86088B8A}" destId="{DFDF5B9D-9405-F148-BFB9-0598D290A7CC}" srcOrd="0" destOrd="0" presId="urn:microsoft.com/office/officeart/2005/8/layout/process4"/>
    <dgm:cxn modelId="{1BBEC284-C1FA-3146-B2FB-A1BE8B7D8E16}" type="presOf" srcId="{C8CCE225-52EC-42F9-B2E1-BC52B7613705}" destId="{20C0EE5D-1D89-8242-B499-31EEEF9972C9}" srcOrd="0" destOrd="0" presId="urn:microsoft.com/office/officeart/2005/8/layout/process4"/>
    <dgm:cxn modelId="{C903DB87-606E-B94F-90A1-EED7FA5FE7F8}" type="presOf" srcId="{CC50D36C-6520-436E-97E2-24390074E858}" destId="{0DF8D45D-A370-EF46-8180-57D7C229A016}" srcOrd="0" destOrd="0" presId="urn:microsoft.com/office/officeart/2005/8/layout/process4"/>
    <dgm:cxn modelId="{511EB08A-8039-415A-BD45-E155B65F8072}" srcId="{A4D5AAF2-EFD9-43D0-8651-331E82C12F16}" destId="{12BF920D-BA70-4F38-9AE0-3F9270DF956B}" srcOrd="2" destOrd="0" parTransId="{6600C6AA-AF81-4706-84F7-B42F9511EAD8}" sibTransId="{C18993C0-E289-4E4B-A16F-4333625497CF}"/>
    <dgm:cxn modelId="{9C3464D2-5C6F-B040-BF6A-5A3C374DA81B}" type="presOf" srcId="{12BF920D-BA70-4F38-9AE0-3F9270DF956B}" destId="{3A7E4B8C-115A-8546-A7C8-ED8C4FCB7C78}" srcOrd="0" destOrd="0" presId="urn:microsoft.com/office/officeart/2005/8/layout/process4"/>
    <dgm:cxn modelId="{F1D910F4-2565-4E77-8F6E-21628562CFE2}" srcId="{D21929AC-5B21-49DF-A136-906CF7FBEBCA}" destId="{C8CCE225-52EC-42F9-B2E1-BC52B7613705}" srcOrd="0" destOrd="0" parTransId="{90289AB7-3444-4EC9-96E5-BAB78FB0C836}" sibTransId="{A2492898-0BA7-4DC1-B1E6-71B0A61B8E3F}"/>
    <dgm:cxn modelId="{102097FE-17D6-F746-908C-DCB0F67736EA}" type="presOf" srcId="{A4D5AAF2-EFD9-43D0-8651-331E82C12F16}" destId="{024E70F1-616B-1545-8218-761679E284CC}" srcOrd="0" destOrd="0" presId="urn:microsoft.com/office/officeart/2005/8/layout/process4"/>
    <dgm:cxn modelId="{89F4A803-73C7-7F4B-93F9-D890B43A37B5}" type="presParOf" srcId="{D3D04BDF-C856-F347-902C-654C3F9836DC}" destId="{D43D2DA8-9B19-9046-A1BD-4F4588F086D0}" srcOrd="0" destOrd="0" presId="urn:microsoft.com/office/officeart/2005/8/layout/process4"/>
    <dgm:cxn modelId="{14A5E589-7973-A448-8AA3-C572DD975926}" type="presParOf" srcId="{D43D2DA8-9B19-9046-A1BD-4F4588F086D0}" destId="{024E70F1-616B-1545-8218-761679E284CC}" srcOrd="0" destOrd="0" presId="urn:microsoft.com/office/officeart/2005/8/layout/process4"/>
    <dgm:cxn modelId="{C99C6720-6AF4-8745-839B-AD754A39C603}" type="presParOf" srcId="{D43D2DA8-9B19-9046-A1BD-4F4588F086D0}" destId="{FD345E32-38F2-BA4E-B756-6360A0B08D87}" srcOrd="1" destOrd="0" presId="urn:microsoft.com/office/officeart/2005/8/layout/process4"/>
    <dgm:cxn modelId="{55FC5D98-63D0-5D4D-8036-026C149704E8}" type="presParOf" srcId="{D43D2DA8-9B19-9046-A1BD-4F4588F086D0}" destId="{963C0494-6CE0-7842-9593-DCDE7136E0CB}" srcOrd="2" destOrd="0" presId="urn:microsoft.com/office/officeart/2005/8/layout/process4"/>
    <dgm:cxn modelId="{33B3041B-2145-1349-9FBE-E00698A78B62}" type="presParOf" srcId="{963C0494-6CE0-7842-9593-DCDE7136E0CB}" destId="{DFDF5B9D-9405-F148-BFB9-0598D290A7CC}" srcOrd="0" destOrd="0" presId="urn:microsoft.com/office/officeart/2005/8/layout/process4"/>
    <dgm:cxn modelId="{58BF3A70-0388-5949-A439-0F99CF2551AB}" type="presParOf" srcId="{963C0494-6CE0-7842-9593-DCDE7136E0CB}" destId="{0DF8D45D-A370-EF46-8180-57D7C229A016}" srcOrd="1" destOrd="0" presId="urn:microsoft.com/office/officeart/2005/8/layout/process4"/>
    <dgm:cxn modelId="{DC541715-FA53-BF4B-BB03-39217659DDDA}" type="presParOf" srcId="{963C0494-6CE0-7842-9593-DCDE7136E0CB}" destId="{3A7E4B8C-115A-8546-A7C8-ED8C4FCB7C78}" srcOrd="2" destOrd="0" presId="urn:microsoft.com/office/officeart/2005/8/layout/process4"/>
    <dgm:cxn modelId="{E340E146-434F-DD45-B210-7071AFEB8273}" type="presParOf" srcId="{D3D04BDF-C856-F347-902C-654C3F9836DC}" destId="{CAFCB285-2718-EC4C-9929-97E880233C65}" srcOrd="1" destOrd="0" presId="urn:microsoft.com/office/officeart/2005/8/layout/process4"/>
    <dgm:cxn modelId="{FDB12705-EE27-A14F-AE17-9836A30ABD04}" type="presParOf" srcId="{D3D04BDF-C856-F347-902C-654C3F9836DC}" destId="{5CE46A43-7C83-4B47-A92A-0830912464A3}" srcOrd="2" destOrd="0" presId="urn:microsoft.com/office/officeart/2005/8/layout/process4"/>
    <dgm:cxn modelId="{42E45964-E091-C541-B516-49C3FFF1A81A}" type="presParOf" srcId="{5CE46A43-7C83-4B47-A92A-0830912464A3}" destId="{20C0EE5D-1D89-8242-B499-31EEEF9972C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9F8716-07CF-45FF-B63E-5994395A9F6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479C60-3354-4211-BBC4-814AD9211EAB}">
      <dgm:prSet/>
      <dgm:spPr/>
      <dgm:t>
        <a:bodyPr/>
        <a:lstStyle/>
        <a:p>
          <a:r>
            <a:rPr lang="en-US"/>
            <a:t>Results showed moderate accuracy</a:t>
          </a:r>
        </a:p>
      </dgm:t>
    </dgm:pt>
    <dgm:pt modelId="{A45ED1B2-D671-4928-B49C-ED19AB0DF650}" type="parTrans" cxnId="{6427BA96-C97B-4326-80C7-1E6B5772BD21}">
      <dgm:prSet/>
      <dgm:spPr/>
      <dgm:t>
        <a:bodyPr/>
        <a:lstStyle/>
        <a:p>
          <a:endParaRPr lang="en-US"/>
        </a:p>
      </dgm:t>
    </dgm:pt>
    <dgm:pt modelId="{005AB554-C4B1-4C5E-859E-FCFE4E17E7FE}" type="sibTrans" cxnId="{6427BA96-C97B-4326-80C7-1E6B5772BD21}">
      <dgm:prSet/>
      <dgm:spPr/>
      <dgm:t>
        <a:bodyPr/>
        <a:lstStyle/>
        <a:p>
          <a:endParaRPr lang="en-US"/>
        </a:p>
      </dgm:t>
    </dgm:pt>
    <dgm:pt modelId="{7CCB943E-A320-4046-B641-7D7D268C1B55}">
      <dgm:prSet/>
      <dgm:spPr/>
      <dgm:t>
        <a:bodyPr/>
        <a:lstStyle/>
        <a:p>
          <a:r>
            <a:rPr lang="en-US"/>
            <a:t>Weather can sometimes predict the severity of a car accident, but not always</a:t>
          </a:r>
        </a:p>
      </dgm:t>
    </dgm:pt>
    <dgm:pt modelId="{216E8E7B-1B47-468F-B9C1-9D9CB3E820F0}" type="parTrans" cxnId="{EBA62F9C-8874-475D-8E14-F769EA81B502}">
      <dgm:prSet/>
      <dgm:spPr/>
      <dgm:t>
        <a:bodyPr/>
        <a:lstStyle/>
        <a:p>
          <a:endParaRPr lang="en-US"/>
        </a:p>
      </dgm:t>
    </dgm:pt>
    <dgm:pt modelId="{3602577B-4912-4761-8503-FEF7645A8B09}" type="sibTrans" cxnId="{EBA62F9C-8874-475D-8E14-F769EA81B502}">
      <dgm:prSet/>
      <dgm:spPr/>
      <dgm:t>
        <a:bodyPr/>
        <a:lstStyle/>
        <a:p>
          <a:endParaRPr lang="en-US"/>
        </a:p>
      </dgm:t>
    </dgm:pt>
    <dgm:pt modelId="{4C3BEADD-EE02-4184-96F3-1734AE36B6DE}">
      <dgm:prSet/>
      <dgm:spPr/>
      <dgm:t>
        <a:bodyPr/>
        <a:lstStyle/>
        <a:p>
          <a:r>
            <a:rPr lang="en-US"/>
            <a:t>Recommendation: look at weather before deciding to drive, but do not make it the only reason you drive or don’t</a:t>
          </a:r>
        </a:p>
      </dgm:t>
    </dgm:pt>
    <dgm:pt modelId="{3B180C95-0ED4-4DF1-A6B4-607597BCD408}" type="parTrans" cxnId="{DC8666B8-66CB-4F60-B049-802579505B62}">
      <dgm:prSet/>
      <dgm:spPr/>
      <dgm:t>
        <a:bodyPr/>
        <a:lstStyle/>
        <a:p>
          <a:endParaRPr lang="en-US"/>
        </a:p>
      </dgm:t>
    </dgm:pt>
    <dgm:pt modelId="{33EEA972-DA7C-4043-8AEF-A6607959343D}" type="sibTrans" cxnId="{DC8666B8-66CB-4F60-B049-802579505B62}">
      <dgm:prSet/>
      <dgm:spPr/>
      <dgm:t>
        <a:bodyPr/>
        <a:lstStyle/>
        <a:p>
          <a:endParaRPr lang="en-US"/>
        </a:p>
      </dgm:t>
    </dgm:pt>
    <dgm:pt modelId="{73C391B1-AD6F-1C4C-8080-00E7B6B43972}" type="pres">
      <dgm:prSet presAssocID="{B89F8716-07CF-45FF-B63E-5994395A9F60}" presName="linear" presStyleCnt="0">
        <dgm:presLayoutVars>
          <dgm:animLvl val="lvl"/>
          <dgm:resizeHandles val="exact"/>
        </dgm:presLayoutVars>
      </dgm:prSet>
      <dgm:spPr/>
    </dgm:pt>
    <dgm:pt modelId="{F862B17C-5120-534A-8F35-FBCE54AFD782}" type="pres">
      <dgm:prSet presAssocID="{56479C60-3354-4211-BBC4-814AD9211E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273D74-D72E-F541-8302-52E6C1E01555}" type="pres">
      <dgm:prSet presAssocID="{005AB554-C4B1-4C5E-859E-FCFE4E17E7FE}" presName="spacer" presStyleCnt="0"/>
      <dgm:spPr/>
    </dgm:pt>
    <dgm:pt modelId="{93D52468-47D9-3042-A610-DD1ED66B1785}" type="pres">
      <dgm:prSet presAssocID="{7CCB943E-A320-4046-B641-7D7D268C1B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9E76F1-11D0-644F-A9FE-631C6D266466}" type="pres">
      <dgm:prSet presAssocID="{3602577B-4912-4761-8503-FEF7645A8B09}" presName="spacer" presStyleCnt="0"/>
      <dgm:spPr/>
    </dgm:pt>
    <dgm:pt modelId="{2B6A93EB-F7AB-CC4B-A62A-FF6C4B289C9D}" type="pres">
      <dgm:prSet presAssocID="{4C3BEADD-EE02-4184-96F3-1734AE36B6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47F4E04-B60F-B046-A371-A3AF6C062A84}" type="presOf" srcId="{4C3BEADD-EE02-4184-96F3-1734AE36B6DE}" destId="{2B6A93EB-F7AB-CC4B-A62A-FF6C4B289C9D}" srcOrd="0" destOrd="0" presId="urn:microsoft.com/office/officeart/2005/8/layout/vList2"/>
    <dgm:cxn modelId="{5705423E-523C-2E44-BFBA-A3E4D3482C0F}" type="presOf" srcId="{56479C60-3354-4211-BBC4-814AD9211EAB}" destId="{F862B17C-5120-534A-8F35-FBCE54AFD782}" srcOrd="0" destOrd="0" presId="urn:microsoft.com/office/officeart/2005/8/layout/vList2"/>
    <dgm:cxn modelId="{84260593-A3A8-6341-87A6-62B78CDC2B3B}" type="presOf" srcId="{7CCB943E-A320-4046-B641-7D7D268C1B55}" destId="{93D52468-47D9-3042-A610-DD1ED66B1785}" srcOrd="0" destOrd="0" presId="urn:microsoft.com/office/officeart/2005/8/layout/vList2"/>
    <dgm:cxn modelId="{6427BA96-C97B-4326-80C7-1E6B5772BD21}" srcId="{B89F8716-07CF-45FF-B63E-5994395A9F60}" destId="{56479C60-3354-4211-BBC4-814AD9211EAB}" srcOrd="0" destOrd="0" parTransId="{A45ED1B2-D671-4928-B49C-ED19AB0DF650}" sibTransId="{005AB554-C4B1-4C5E-859E-FCFE4E17E7FE}"/>
    <dgm:cxn modelId="{EBA62F9C-8874-475D-8E14-F769EA81B502}" srcId="{B89F8716-07CF-45FF-B63E-5994395A9F60}" destId="{7CCB943E-A320-4046-B641-7D7D268C1B55}" srcOrd="1" destOrd="0" parTransId="{216E8E7B-1B47-468F-B9C1-9D9CB3E820F0}" sibTransId="{3602577B-4912-4761-8503-FEF7645A8B09}"/>
    <dgm:cxn modelId="{DC8666B8-66CB-4F60-B049-802579505B62}" srcId="{B89F8716-07CF-45FF-B63E-5994395A9F60}" destId="{4C3BEADD-EE02-4184-96F3-1734AE36B6DE}" srcOrd="2" destOrd="0" parTransId="{3B180C95-0ED4-4DF1-A6B4-607597BCD408}" sibTransId="{33EEA972-DA7C-4043-8AEF-A6607959343D}"/>
    <dgm:cxn modelId="{0F85C2E5-07F6-5841-88D2-E0436C9F6CE3}" type="presOf" srcId="{B89F8716-07CF-45FF-B63E-5994395A9F60}" destId="{73C391B1-AD6F-1C4C-8080-00E7B6B43972}" srcOrd="0" destOrd="0" presId="urn:microsoft.com/office/officeart/2005/8/layout/vList2"/>
    <dgm:cxn modelId="{DC53CA82-F9AF-884F-87C4-656E87C7DC8E}" type="presParOf" srcId="{73C391B1-AD6F-1C4C-8080-00E7B6B43972}" destId="{F862B17C-5120-534A-8F35-FBCE54AFD782}" srcOrd="0" destOrd="0" presId="urn:microsoft.com/office/officeart/2005/8/layout/vList2"/>
    <dgm:cxn modelId="{64BD4A20-4158-B945-B315-B32217CC5F3F}" type="presParOf" srcId="{73C391B1-AD6F-1C4C-8080-00E7B6B43972}" destId="{2B273D74-D72E-F541-8302-52E6C1E01555}" srcOrd="1" destOrd="0" presId="urn:microsoft.com/office/officeart/2005/8/layout/vList2"/>
    <dgm:cxn modelId="{411C659A-72C3-9C4D-9884-57E4D6757E7E}" type="presParOf" srcId="{73C391B1-AD6F-1C4C-8080-00E7B6B43972}" destId="{93D52468-47D9-3042-A610-DD1ED66B1785}" srcOrd="2" destOrd="0" presId="urn:microsoft.com/office/officeart/2005/8/layout/vList2"/>
    <dgm:cxn modelId="{6A029245-0451-5B40-B152-2B1E8C1F37CB}" type="presParOf" srcId="{73C391B1-AD6F-1C4C-8080-00E7B6B43972}" destId="{6A9E76F1-11D0-644F-A9FE-631C6D266466}" srcOrd="3" destOrd="0" presId="urn:microsoft.com/office/officeart/2005/8/layout/vList2"/>
    <dgm:cxn modelId="{D6BE997A-8C38-8C46-8922-E2A10E040305}" type="presParOf" srcId="{73C391B1-AD6F-1C4C-8080-00E7B6B43972}" destId="{2B6A93EB-F7AB-CC4B-A62A-FF6C4B289C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45E32-38F2-BA4E-B756-6360A0B08D87}">
      <dsp:nvSpPr>
        <dsp:cNvPr id="0" name=""/>
        <dsp:cNvSpPr/>
      </dsp:nvSpPr>
      <dsp:spPr>
        <a:xfrm>
          <a:off x="0" y="3165027"/>
          <a:ext cx="6589260" cy="2076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Machine Learning:</a:t>
          </a:r>
        </a:p>
      </dsp:txBody>
      <dsp:txXfrm>
        <a:off x="0" y="3165027"/>
        <a:ext cx="6589260" cy="1121364"/>
      </dsp:txXfrm>
    </dsp:sp>
    <dsp:sp modelId="{DFDF5B9D-9405-F148-BFB9-0598D290A7CC}">
      <dsp:nvSpPr>
        <dsp:cNvPr id="0" name=""/>
        <dsp:cNvSpPr/>
      </dsp:nvSpPr>
      <dsp:spPr>
        <a:xfrm>
          <a:off x="3217" y="4244859"/>
          <a:ext cx="2194275" cy="95523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K-Nearest Neighbors</a:t>
          </a:r>
        </a:p>
      </dsp:txBody>
      <dsp:txXfrm>
        <a:off x="3217" y="4244859"/>
        <a:ext cx="2194275" cy="955236"/>
      </dsp:txXfrm>
    </dsp:sp>
    <dsp:sp modelId="{0DF8D45D-A370-EF46-8180-57D7C229A016}">
      <dsp:nvSpPr>
        <dsp:cNvPr id="0" name=""/>
        <dsp:cNvSpPr/>
      </dsp:nvSpPr>
      <dsp:spPr>
        <a:xfrm>
          <a:off x="2197492" y="4244859"/>
          <a:ext cx="2194275" cy="955236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Decision Tree</a:t>
          </a:r>
        </a:p>
      </dsp:txBody>
      <dsp:txXfrm>
        <a:off x="2197492" y="4244859"/>
        <a:ext cx="2194275" cy="955236"/>
      </dsp:txXfrm>
    </dsp:sp>
    <dsp:sp modelId="{3A7E4B8C-115A-8546-A7C8-ED8C4FCB7C78}">
      <dsp:nvSpPr>
        <dsp:cNvPr id="0" name=""/>
        <dsp:cNvSpPr/>
      </dsp:nvSpPr>
      <dsp:spPr>
        <a:xfrm>
          <a:off x="4391767" y="4244859"/>
          <a:ext cx="2194275" cy="95523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Logistic Regression</a:t>
          </a:r>
        </a:p>
      </dsp:txBody>
      <dsp:txXfrm>
        <a:off x="4391767" y="4244859"/>
        <a:ext cx="2194275" cy="955236"/>
      </dsp:txXfrm>
    </dsp:sp>
    <dsp:sp modelId="{20C0EE5D-1D89-8242-B499-31EEEF9972C9}">
      <dsp:nvSpPr>
        <dsp:cNvPr id="0" name=""/>
        <dsp:cNvSpPr/>
      </dsp:nvSpPr>
      <dsp:spPr>
        <a:xfrm rot="10800000">
          <a:off x="0" y="2364"/>
          <a:ext cx="6589260" cy="3193811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After cleaning, feature selection, and balancing the data set</a:t>
          </a:r>
        </a:p>
      </dsp:txBody>
      <dsp:txXfrm rot="10800000">
        <a:off x="0" y="2364"/>
        <a:ext cx="6589260" cy="2075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2B17C-5120-534A-8F35-FBCE54AFD782}">
      <dsp:nvSpPr>
        <dsp:cNvPr id="0" name=""/>
        <dsp:cNvSpPr/>
      </dsp:nvSpPr>
      <dsp:spPr>
        <a:xfrm>
          <a:off x="0" y="15409"/>
          <a:ext cx="5257800" cy="17766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Results showed moderate accuracy</a:t>
          </a:r>
        </a:p>
      </dsp:txBody>
      <dsp:txXfrm>
        <a:off x="86728" y="102137"/>
        <a:ext cx="5084344" cy="1603167"/>
      </dsp:txXfrm>
    </dsp:sp>
    <dsp:sp modelId="{93D52468-47D9-3042-A610-DD1ED66B1785}">
      <dsp:nvSpPr>
        <dsp:cNvPr id="0" name=""/>
        <dsp:cNvSpPr/>
      </dsp:nvSpPr>
      <dsp:spPr>
        <a:xfrm>
          <a:off x="0" y="1864032"/>
          <a:ext cx="5257800" cy="1776623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Weather can sometimes predict the severity of a car accident, but not always</a:t>
          </a:r>
        </a:p>
      </dsp:txBody>
      <dsp:txXfrm>
        <a:off x="86728" y="1950760"/>
        <a:ext cx="5084344" cy="1603167"/>
      </dsp:txXfrm>
    </dsp:sp>
    <dsp:sp modelId="{2B6A93EB-F7AB-CC4B-A62A-FF6C4B289C9D}">
      <dsp:nvSpPr>
        <dsp:cNvPr id="0" name=""/>
        <dsp:cNvSpPr/>
      </dsp:nvSpPr>
      <dsp:spPr>
        <a:xfrm>
          <a:off x="0" y="3712655"/>
          <a:ext cx="5257800" cy="177662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Recommendation: look at weather before deciding to drive, but do not make it the only reason you drive or don’t</a:t>
          </a:r>
        </a:p>
      </dsp:txBody>
      <dsp:txXfrm>
        <a:off x="86728" y="3799383"/>
        <a:ext cx="5084344" cy="1603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371D-800C-EA4A-A9FC-FFBFEDFC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37D93-7D89-B440-BF93-E3FA55458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4801-526E-C342-8228-6881981D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8E87-7AA7-F94B-9CF1-E4B57D47B886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D9622-91A5-2B44-8A3A-985E7025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14C24-5359-B143-9201-5FDA5BE1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BBB8-BE0E-4E4A-99AA-BB6CA8D3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9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E919-9610-AF48-AE86-655C29E1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3196D-8743-CC4D-AE3C-2AD549AC2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A0C39-58F5-6E40-A937-A8447A25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8E87-7AA7-F94B-9CF1-E4B57D47B886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08F8-F991-9E41-9D47-A4A6B92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F8269-3AAF-1F40-8B87-C866B5A8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BBB8-BE0E-4E4A-99AA-BB6CA8D3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85950-3441-2743-898C-879D40F70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04B06-9E84-574B-8435-ADD0E56E7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A4BF-9186-604B-BC0E-1CE768BB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8E87-7AA7-F94B-9CF1-E4B57D47B886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F0942-0E0B-B640-8256-35DE1946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C14C8-C335-B044-9606-2E5A43EF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BBB8-BE0E-4E4A-99AA-BB6CA8D3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7A7B-B24D-5B46-A459-4B3CD65E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134A-8678-7144-ADC6-2A83C1FE9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1A3B1-0584-204F-81E1-ADF5C50E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8E87-7AA7-F94B-9CF1-E4B57D47B886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B1A21-B8D6-8149-9137-647C6959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A303-2D45-8C49-995B-3337E85D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BBB8-BE0E-4E4A-99AA-BB6CA8D3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8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99DE-2A8E-9F4A-9C25-82964E12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F9CAE-450D-CF48-B50B-947F76114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E0671-44CB-5A40-91C5-2BE7B361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8E87-7AA7-F94B-9CF1-E4B57D47B886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61A61-FF56-8C4F-8EE5-A37D0CBA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2EBE-D8BE-694D-9D15-1E307B42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BBB8-BE0E-4E4A-99AA-BB6CA8D3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9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D7FD-1F25-8145-93E3-2B066B84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3EBA-60FD-7243-8C08-E111F0CCF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413BA-ABE7-EC4C-991D-61CB880F8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E2F84-4181-6446-9F09-DF1389D4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8E87-7AA7-F94B-9CF1-E4B57D47B886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50A34-32EC-E545-ABF6-E02954F5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6291F-AAD1-304F-AD96-B88AA31D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BBB8-BE0E-4E4A-99AA-BB6CA8D3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6B0C-2BD6-0347-A536-DBCFE6B5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986B-2295-634B-932C-D1C9DCA3D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43D32-2971-9E4C-A9F7-4F0A8BA55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D1E53-E002-C342-856F-65A1223E3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86262-7248-1F45-AB6E-50C20D1B6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1EEE6-DD5F-BE4C-A9D5-C772704E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8E87-7AA7-F94B-9CF1-E4B57D47B886}" type="datetimeFigureOut">
              <a:rPr lang="en-US" smtClean="0"/>
              <a:t>9/4/20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E8DFE-CC4A-3F4E-A860-85F91B00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F12866-3A9C-A84C-A029-CA3DCA5D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BBB8-BE0E-4E4A-99AA-BB6CA8D3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3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8AB9-6E86-8E4D-9921-CB460DED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02242-6C98-2E42-B9B6-2A7B5C20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8E87-7AA7-F94B-9CF1-E4B57D47B886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FABEA-1C61-A14A-9741-D5A65B80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AD1DF-620C-F144-95A8-C271D823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BBB8-BE0E-4E4A-99AA-BB6CA8D3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6718E-CB6E-AB42-A245-C8FA3B84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8E87-7AA7-F94B-9CF1-E4B57D47B886}" type="datetimeFigureOut">
              <a:rPr lang="en-US" smtClean="0"/>
              <a:t>9/4/20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DE370-C5B9-AA48-8B64-869176EB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9386-B30C-0E40-A250-EDD2E2D0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BBB8-BE0E-4E4A-99AA-BB6CA8D3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2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6DE6-0E94-A844-B6F5-2F00A639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F20E2-7AA6-114B-9A7D-82BEFCBEF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E1101-B4E2-714A-BC45-C9AEAE818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F652D-2C87-924B-A03F-B0E76CF5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8E87-7AA7-F94B-9CF1-E4B57D47B886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84222-A772-3C46-917D-909EC399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761D2-7669-694B-9BA2-8D5B3706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BBB8-BE0E-4E4A-99AA-BB6CA8D3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B701-23B4-034B-BE55-EEAD836F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08D43-06E2-8141-9D8C-373A12CFD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EB85C-E4FD-7849-A7A9-31E0F6ACB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BD314-71C7-024E-BB89-C39C6E49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8E87-7AA7-F94B-9CF1-E4B57D47B886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3EDBA-8922-BF45-85FB-10998935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E7C13-99C2-E849-B54D-F8E776F5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BBB8-BE0E-4E4A-99AA-BB6CA8D3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776B1-CF82-5748-A2FE-5504F64B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D8129-AB95-714D-9369-491EAD220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B5DC5-0944-984A-A3F2-778653681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18E87-7AA7-F94B-9CF1-E4B57D47B886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E842-389D-624B-BC93-BBD2B2E7A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DE5A9-E801-7741-A132-877BAF89A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BBB8-BE0E-4E4A-99AA-BB6CA8D3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1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29022-E63C-3940-ADE1-8CC5EA64E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Liv Sullivan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3476C-16AA-D144-BFE9-E27F5BFB2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Capstone Project: Does Weather Affect Seattle Car Accidents?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827BD-DE15-B044-ADCD-E1A5D89C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/>
              <a:t>Predicting car accidents based on weather is valuable to drivers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37082-2010-F044-BAE5-49D0ADA78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Drivers who want to drive safely can control most parts of their safety, weather is something out of their control</a:t>
            </a:r>
          </a:p>
          <a:p>
            <a:r>
              <a:rPr lang="en-US" sz="2400" dirty="0"/>
              <a:t>If weather is a reliable predictor for the severity car accidents, drivers can decide to stay off the roads based on the weather</a:t>
            </a:r>
          </a:p>
        </p:txBody>
      </p:sp>
    </p:spTree>
    <p:extLst>
      <p:ext uri="{BB962C8B-B14F-4D97-AF65-F5344CB8AC3E}">
        <p14:creationId xmlns:p14="http://schemas.microsoft.com/office/powerpoint/2010/main" val="258248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6D2BD-25D2-3D4D-8FFD-E009EDF6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7315-18D4-7746-B894-6AA7ADAE7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dirty="0"/>
              <a:t>List of historical car accidents in Seattle, WA</a:t>
            </a:r>
            <a:r>
              <a:rPr lang="en-US" sz="2400" dirty="0">
                <a:effectLst/>
              </a:rPr>
              <a:t> </a:t>
            </a:r>
          </a:p>
          <a:p>
            <a:r>
              <a:rPr lang="en-US" dirty="0"/>
              <a:t>Data regarding the weather and road conditions, the severity, and other details of the aforementioned car accidents</a:t>
            </a:r>
            <a:r>
              <a:rPr lang="en-US" sz="2400" dirty="0">
                <a:effectLst/>
              </a:rPr>
              <a:t> </a:t>
            </a:r>
          </a:p>
          <a:p>
            <a:endParaRPr lang="en-US" sz="2400" dirty="0"/>
          </a:p>
          <a:p>
            <a:r>
              <a:rPr lang="en-US" dirty="0"/>
              <a:t>Source: information about all collisions provided by the Seattle Police Department and recorded by Traffic Records from 2004 to the present.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17475-407C-554A-80B6-4ED033FA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FCC5D6-8473-4903-9A52-AFD2B5522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372396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17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44A6-0991-A84A-8EA8-9D0B9A70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Conclusion and future directions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32EBBD-9E64-4F56-808A-8B6E6706BC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289529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12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Capstone Project: Does Weather Affect Seattle Car Accidents?</vt:lpstr>
      <vt:lpstr>Predicting car accidents based on weather is valuable to drivers</vt:lpstr>
      <vt:lpstr>Data</vt:lpstr>
      <vt:lpstr>Methodology</vt:lpstr>
      <vt:lpstr>Conclusion and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Does Weather Affect Seattle Car Accidents?</dc:title>
  <dc:creator>Lulu Sullivan</dc:creator>
  <cp:lastModifiedBy>Lulu Sullivan</cp:lastModifiedBy>
  <cp:revision>1</cp:revision>
  <dcterms:created xsi:type="dcterms:W3CDTF">2020-09-04T19:39:33Z</dcterms:created>
  <dcterms:modified xsi:type="dcterms:W3CDTF">2020-09-04T19:39:50Z</dcterms:modified>
</cp:coreProperties>
</file>