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</p:sldIdLst>
  <p:sldSz cx="9906000" cy="6858000" type="A4"/>
  <p:notesSz cx="7562850" cy="10696575"/>
  <p:defaultTextStyle>
    <a:defPPr>
      <a:defRPr lang="en-US"/>
    </a:defPPr>
    <a:lvl1pPr marL="0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737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474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211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8947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8685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8422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8158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7896" algn="l" defTabSz="839474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26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68" y="102"/>
      </p:cViewPr>
      <p:guideLst>
        <p:guide orient="horz" pos="1959"/>
        <p:guide pos="26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113" y="1931872"/>
            <a:ext cx="7197948" cy="1333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226" y="3524011"/>
            <a:ext cx="5927722" cy="15892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9427" y="249043"/>
            <a:ext cx="1905339" cy="5306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09" y="249043"/>
            <a:ext cx="5574882" cy="5306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28" y="3996182"/>
            <a:ext cx="7197948" cy="1235131"/>
          </a:xfrm>
        </p:spPr>
        <p:txBody>
          <a:bodyPr anchor="t"/>
          <a:lstStyle>
            <a:lvl1pPr algn="l">
              <a:defRPr sz="30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8" y="2635812"/>
            <a:ext cx="7197948" cy="1360371"/>
          </a:xfrm>
        </p:spPr>
        <p:txBody>
          <a:bodyPr anchor="b"/>
          <a:lstStyle>
            <a:lvl1pPr marL="0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1pPr>
            <a:lvl2pPr marL="3432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6532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3pPr>
            <a:lvl4pPr marL="10297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632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9595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286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612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409" y="1451063"/>
            <a:ext cx="3740110" cy="4104148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2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657" y="1451063"/>
            <a:ext cx="3740110" cy="4104148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2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409" y="1392042"/>
            <a:ext cx="3741581" cy="580137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66" indent="0">
              <a:buNone/>
              <a:defRPr sz="1502" b="1"/>
            </a:lvl2pPr>
            <a:lvl3pPr marL="686532" indent="0">
              <a:buNone/>
              <a:defRPr sz="1351" b="1"/>
            </a:lvl3pPr>
            <a:lvl4pPr marL="1029797" indent="0">
              <a:buNone/>
              <a:defRPr sz="1201" b="1"/>
            </a:lvl4pPr>
            <a:lvl5pPr marL="1373063" indent="0">
              <a:buNone/>
              <a:defRPr sz="1201" b="1"/>
            </a:lvl5pPr>
            <a:lvl6pPr marL="1716329" indent="0">
              <a:buNone/>
              <a:defRPr sz="1201" b="1"/>
            </a:lvl6pPr>
            <a:lvl7pPr marL="2059595" indent="0">
              <a:buNone/>
              <a:defRPr sz="1201" b="1"/>
            </a:lvl7pPr>
            <a:lvl8pPr marL="2402860" indent="0">
              <a:buNone/>
              <a:defRPr sz="1201" b="1"/>
            </a:lvl8pPr>
            <a:lvl9pPr marL="2746126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409" y="1972179"/>
            <a:ext cx="3741581" cy="3583032"/>
          </a:xfrm>
        </p:spPr>
        <p:txBody>
          <a:bodyPr/>
          <a:lstStyle>
            <a:lvl1pPr>
              <a:defRPr sz="1802"/>
            </a:lvl1pPr>
            <a:lvl2pPr>
              <a:defRPr sz="1502"/>
            </a:lvl2pPr>
            <a:lvl3pPr>
              <a:defRPr sz="1351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1716" y="1392042"/>
            <a:ext cx="3743051" cy="580137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66" indent="0">
              <a:buNone/>
              <a:defRPr sz="1502" b="1"/>
            </a:lvl2pPr>
            <a:lvl3pPr marL="686532" indent="0">
              <a:buNone/>
              <a:defRPr sz="1351" b="1"/>
            </a:lvl3pPr>
            <a:lvl4pPr marL="1029797" indent="0">
              <a:buNone/>
              <a:defRPr sz="1201" b="1"/>
            </a:lvl4pPr>
            <a:lvl5pPr marL="1373063" indent="0">
              <a:buNone/>
              <a:defRPr sz="1201" b="1"/>
            </a:lvl5pPr>
            <a:lvl6pPr marL="1716329" indent="0">
              <a:buNone/>
              <a:defRPr sz="1201" b="1"/>
            </a:lvl6pPr>
            <a:lvl7pPr marL="2059595" indent="0">
              <a:buNone/>
              <a:defRPr sz="1201" b="1"/>
            </a:lvl7pPr>
            <a:lvl8pPr marL="2402860" indent="0">
              <a:buNone/>
              <a:defRPr sz="1201" b="1"/>
            </a:lvl8pPr>
            <a:lvl9pPr marL="2746126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1716" y="1972179"/>
            <a:ext cx="3743051" cy="3583032"/>
          </a:xfrm>
        </p:spPr>
        <p:txBody>
          <a:bodyPr/>
          <a:lstStyle>
            <a:lvl1pPr>
              <a:defRPr sz="1802"/>
            </a:lvl1pPr>
            <a:lvl2pPr>
              <a:defRPr sz="1502"/>
            </a:lvl2pPr>
            <a:lvl3pPr>
              <a:defRPr sz="1351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09" y="247602"/>
            <a:ext cx="2785971" cy="1053748"/>
          </a:xfrm>
        </p:spPr>
        <p:txBody>
          <a:bodyPr anchor="b"/>
          <a:lstStyle>
            <a:lvl1pPr algn="l">
              <a:defRPr sz="15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822" y="247603"/>
            <a:ext cx="4733945" cy="5307609"/>
          </a:xfrm>
        </p:spPr>
        <p:txBody>
          <a:bodyPr/>
          <a:lstStyle>
            <a:lvl1pPr>
              <a:defRPr sz="2403"/>
            </a:lvl1pPr>
            <a:lvl2pPr>
              <a:defRPr sz="2102"/>
            </a:lvl2pPr>
            <a:lvl3pPr>
              <a:defRPr sz="1802"/>
            </a:lvl3pPr>
            <a:lvl4pPr>
              <a:defRPr sz="1502"/>
            </a:lvl4pPr>
            <a:lvl5pPr>
              <a:defRPr sz="1502"/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09" y="1301351"/>
            <a:ext cx="2785971" cy="4253861"/>
          </a:xfrm>
        </p:spPr>
        <p:txBody>
          <a:bodyPr/>
          <a:lstStyle>
            <a:lvl1pPr marL="0" indent="0">
              <a:buNone/>
              <a:defRPr sz="1051"/>
            </a:lvl1pPr>
            <a:lvl2pPr marL="343266" indent="0">
              <a:buNone/>
              <a:defRPr sz="901"/>
            </a:lvl2pPr>
            <a:lvl3pPr marL="686532" indent="0">
              <a:buNone/>
              <a:defRPr sz="751"/>
            </a:lvl3pPr>
            <a:lvl4pPr marL="1029797" indent="0">
              <a:buNone/>
              <a:defRPr sz="676"/>
            </a:lvl4pPr>
            <a:lvl5pPr marL="1373063" indent="0">
              <a:buNone/>
              <a:defRPr sz="676"/>
            </a:lvl5pPr>
            <a:lvl6pPr marL="1716329" indent="0">
              <a:buNone/>
              <a:defRPr sz="676"/>
            </a:lvl6pPr>
            <a:lvl7pPr marL="2059595" indent="0">
              <a:buNone/>
              <a:defRPr sz="676"/>
            </a:lvl7pPr>
            <a:lvl8pPr marL="2402860" indent="0">
              <a:buNone/>
              <a:defRPr sz="676"/>
            </a:lvl8pPr>
            <a:lvl9pPr marL="2746126" indent="0">
              <a:buNone/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821" y="4353189"/>
            <a:ext cx="5080905" cy="513919"/>
          </a:xfrm>
        </p:spPr>
        <p:txBody>
          <a:bodyPr anchor="b"/>
          <a:lstStyle>
            <a:lvl1pPr algn="l">
              <a:defRPr sz="15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9821" y="555666"/>
            <a:ext cx="5080905" cy="3731305"/>
          </a:xfrm>
        </p:spPr>
        <p:txBody>
          <a:bodyPr/>
          <a:lstStyle>
            <a:lvl1pPr marL="0" indent="0">
              <a:buNone/>
              <a:defRPr sz="2403"/>
            </a:lvl1pPr>
            <a:lvl2pPr marL="343266" indent="0">
              <a:buNone/>
              <a:defRPr sz="2102"/>
            </a:lvl2pPr>
            <a:lvl3pPr marL="686532" indent="0">
              <a:buNone/>
              <a:defRPr sz="1802"/>
            </a:lvl3pPr>
            <a:lvl4pPr marL="1029797" indent="0">
              <a:buNone/>
              <a:defRPr sz="1502"/>
            </a:lvl4pPr>
            <a:lvl5pPr marL="1373063" indent="0">
              <a:buNone/>
              <a:defRPr sz="1502"/>
            </a:lvl5pPr>
            <a:lvl6pPr marL="1716329" indent="0">
              <a:buNone/>
              <a:defRPr sz="1502"/>
            </a:lvl6pPr>
            <a:lvl7pPr marL="2059595" indent="0">
              <a:buNone/>
              <a:defRPr sz="1502"/>
            </a:lvl7pPr>
            <a:lvl8pPr marL="2402860" indent="0">
              <a:buNone/>
              <a:defRPr sz="1502"/>
            </a:lvl8pPr>
            <a:lvl9pPr marL="2746126" indent="0">
              <a:buNone/>
              <a:defRPr sz="15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21" y="4867107"/>
            <a:ext cx="5080905" cy="729850"/>
          </a:xfrm>
        </p:spPr>
        <p:txBody>
          <a:bodyPr/>
          <a:lstStyle>
            <a:lvl1pPr marL="0" indent="0">
              <a:buNone/>
              <a:defRPr sz="1051"/>
            </a:lvl1pPr>
            <a:lvl2pPr marL="343266" indent="0">
              <a:buNone/>
              <a:defRPr sz="901"/>
            </a:lvl2pPr>
            <a:lvl3pPr marL="686532" indent="0">
              <a:buNone/>
              <a:defRPr sz="751"/>
            </a:lvl3pPr>
            <a:lvl4pPr marL="1029797" indent="0">
              <a:buNone/>
              <a:defRPr sz="676"/>
            </a:lvl4pPr>
            <a:lvl5pPr marL="1373063" indent="0">
              <a:buNone/>
              <a:defRPr sz="676"/>
            </a:lvl5pPr>
            <a:lvl6pPr marL="1716329" indent="0">
              <a:buNone/>
              <a:defRPr sz="676"/>
            </a:lvl6pPr>
            <a:lvl7pPr marL="2059595" indent="0">
              <a:buNone/>
              <a:defRPr sz="676"/>
            </a:lvl7pPr>
            <a:lvl8pPr marL="2402860" indent="0">
              <a:buNone/>
              <a:defRPr sz="676"/>
            </a:lvl8pPr>
            <a:lvl9pPr marL="2746126" indent="0">
              <a:buNone/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410" y="249042"/>
            <a:ext cx="7621357" cy="1036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410" y="1451063"/>
            <a:ext cx="7621357" cy="410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10" y="5763946"/>
            <a:ext cx="1975907" cy="331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294" y="5763946"/>
            <a:ext cx="2681589" cy="331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859" y="5763946"/>
            <a:ext cx="1975907" cy="331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532" rtl="0" eaLnBrk="1" latinLnBrk="0" hangingPunct="1">
        <a:spcBef>
          <a:spcPct val="0"/>
        </a:spcBef>
        <a:buNone/>
        <a:defRPr sz="33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�"/>
        <a:defRPr sz="2403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�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�"/>
        <a:defRPr sz="15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940" y="1363278"/>
            <a:ext cx="7562809" cy="4179027"/>
            <a:chOff x="376057" y="1029998"/>
            <a:chExt cx="10073241" cy="5566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057" y="1029998"/>
              <a:ext cx="10073241" cy="55662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19939" y="3577590"/>
            <a:ext cx="4533995" cy="1987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157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가위 바위 보 </a:t>
            </a:r>
            <a:r>
              <a:rPr lang="en-US" altLang="ko-KR" sz="6157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GAME</a:t>
            </a:r>
            <a:endParaRPr lang="en-US" sz="1241" dirty="0"/>
          </a:p>
        </p:txBody>
      </p:sp>
      <p:sp>
        <p:nvSpPr>
          <p:cNvPr id="7" name="Object 7"/>
          <p:cNvSpPr txBox="1"/>
          <p:nvPr/>
        </p:nvSpPr>
        <p:spPr>
          <a:xfrm>
            <a:off x="5582306" y="2725784"/>
            <a:ext cx="2567230" cy="1039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078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: JAVA</a:t>
            </a:r>
            <a:r>
              <a:rPr lang="ko-KR" altLang="en-US" sz="3078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3078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PROJECT</a:t>
            </a:r>
            <a:endParaRPr lang="en-US" sz="124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21619" y="2183857"/>
            <a:ext cx="2567229" cy="577141"/>
            <a:chOff x="245099" y="2122964"/>
            <a:chExt cx="3419407" cy="7687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099" y="2122964"/>
              <a:ext cx="3419407" cy="7687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21619" y="2306258"/>
            <a:ext cx="2567229" cy="369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2" dirty="0"/>
              <a:t>김수현</a:t>
            </a:r>
            <a:endParaRPr lang="en-US" sz="180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5036" y="739501"/>
            <a:ext cx="823890" cy="5121404"/>
            <a:chOff x="-323085" y="199162"/>
            <a:chExt cx="1097376" cy="68214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206" y="5083021"/>
            <a:ext cx="8640392" cy="777886"/>
            <a:chOff x="-501339" y="5984486"/>
            <a:chExt cx="11508522" cy="10361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53002" y="840740"/>
            <a:ext cx="3726640" cy="161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4955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가위 바위 보 </a:t>
            </a:r>
            <a:r>
              <a:rPr lang="en-US" altLang="ko-KR" sz="4955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GAME</a:t>
            </a:r>
            <a:endParaRPr lang="en-US" altLang="ko-KR" sz="4955" dirty="0"/>
          </a:p>
        </p:txBody>
      </p:sp>
      <p:sp>
        <p:nvSpPr>
          <p:cNvPr id="9" name="Object 9"/>
          <p:cNvSpPr txBox="1"/>
          <p:nvPr/>
        </p:nvSpPr>
        <p:spPr>
          <a:xfrm>
            <a:off x="1920894" y="1467472"/>
            <a:ext cx="13681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목차</a:t>
            </a:r>
            <a:endParaRPr lang="en-US" altLang="ko-KR" sz="3000" dirty="0">
              <a:solidFill>
                <a:srgbClr val="000000"/>
              </a:solidFill>
              <a:latin typeface="Gmarket Sans Bold" pitchFamily="34" charset="0"/>
              <a:cs typeface="Gmarket Sans Bold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1384" y="2402411"/>
            <a:ext cx="1142241" cy="277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120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JAVA</a:t>
            </a:r>
            <a:r>
              <a:rPr lang="ko-KR" altLang="en-US" sz="120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altLang="ko-KR" sz="120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PROJECT</a:t>
            </a:r>
            <a:endParaRPr lang="en-US" sz="124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2CE53-986D-F11F-4311-ED8473844DC8}"/>
              </a:ext>
            </a:extLst>
          </p:cNvPr>
          <p:cNvSpPr txBox="1"/>
          <p:nvPr/>
        </p:nvSpPr>
        <p:spPr>
          <a:xfrm>
            <a:off x="1920891" y="2315324"/>
            <a:ext cx="3146528" cy="225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449" indent="-257449">
              <a:lnSpc>
                <a:spcPct val="150000"/>
              </a:lnSpc>
              <a:buAutoNum type="arabicPeriod"/>
            </a:pPr>
            <a:r>
              <a:rPr lang="ko-KR" altLang="en-US" sz="2403" dirty="0"/>
              <a:t>게임 소개</a:t>
            </a:r>
            <a:endParaRPr lang="en-US" altLang="ko-KR" sz="2403" dirty="0"/>
          </a:p>
          <a:p>
            <a:pPr marL="257449" indent="-257449">
              <a:lnSpc>
                <a:spcPct val="150000"/>
              </a:lnSpc>
              <a:buAutoNum type="arabicPeriod"/>
            </a:pPr>
            <a:r>
              <a:rPr lang="ko-KR" altLang="en-US" sz="2403" dirty="0" err="1"/>
              <a:t>플로우차트</a:t>
            </a:r>
            <a:r>
              <a:rPr lang="ko-KR" altLang="en-US" sz="2403" dirty="0"/>
              <a:t> 소개</a:t>
            </a:r>
            <a:endParaRPr lang="en-US" altLang="ko-KR" sz="2403" dirty="0"/>
          </a:p>
          <a:p>
            <a:pPr marL="257449" indent="-257449">
              <a:lnSpc>
                <a:spcPct val="150000"/>
              </a:lnSpc>
              <a:buAutoNum type="arabicPeriod"/>
            </a:pPr>
            <a:r>
              <a:rPr lang="ko-KR" altLang="en-US" sz="2403" dirty="0"/>
              <a:t>시연</a:t>
            </a:r>
            <a:endParaRPr lang="en-US" altLang="ko-KR" sz="2403" dirty="0"/>
          </a:p>
          <a:p>
            <a:pPr marL="257449" indent="-257449">
              <a:lnSpc>
                <a:spcPct val="150000"/>
              </a:lnSpc>
              <a:buAutoNum type="arabicPeriod"/>
            </a:pPr>
            <a:r>
              <a:rPr lang="ko-KR" altLang="en-US" sz="2403" dirty="0" err="1"/>
              <a:t>느낌점</a:t>
            </a:r>
            <a:endParaRPr lang="ko-KR" altLang="en-US" sz="240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위 바위 보에 대한 이미지 검색결과">
            <a:extLst>
              <a:ext uri="{FF2B5EF4-FFF2-40B4-BE49-F238E27FC236}">
                <a16:creationId xmlns:a16="http://schemas.microsoft.com/office/drawing/2014/main" id="{46564C7B-2B6D-6DFB-8B30-8B6C95AB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44" y="1941551"/>
            <a:ext cx="3318156" cy="33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17E57-75BC-2A96-1D58-DEF3474DD627}"/>
              </a:ext>
            </a:extLst>
          </p:cNvPr>
          <p:cNvSpPr txBox="1"/>
          <p:nvPr/>
        </p:nvSpPr>
        <p:spPr>
          <a:xfrm>
            <a:off x="5868354" y="1140617"/>
            <a:ext cx="2190023" cy="554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3" dirty="0"/>
              <a:t>1.</a:t>
            </a:r>
            <a:r>
              <a:rPr lang="ko-KR" altLang="en-US" sz="3003" dirty="0"/>
              <a:t> 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3163D-260E-121D-478B-D70312456D7B}"/>
              </a:ext>
            </a:extLst>
          </p:cNvPr>
          <p:cNvSpPr txBox="1"/>
          <p:nvPr/>
        </p:nvSpPr>
        <p:spPr>
          <a:xfrm rot="10800000" flipV="1">
            <a:off x="5081486" y="2098775"/>
            <a:ext cx="3718624" cy="3003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02" dirty="0">
                <a:solidFill>
                  <a:srgbClr val="373A3C"/>
                </a:solidFill>
                <a:latin typeface="Open Sans" panose="020B0604020202020204" pitchFamily="34" charset="0"/>
              </a:rPr>
              <a:t>동시에 각기 특정한 모양의 손을 내밀어 상성 관계에 따라 승부를 결정짓는 게임이다</a:t>
            </a:r>
            <a:r>
              <a:rPr lang="en-US" altLang="ko-KR" sz="2102" dirty="0">
                <a:solidFill>
                  <a:srgbClr val="373A3C"/>
                </a:solidFill>
                <a:latin typeface="Open Sans" panose="020B0604020202020204" pitchFamily="34" charset="0"/>
              </a:rPr>
              <a:t>. </a:t>
            </a:r>
          </a:p>
          <a:p>
            <a:pPr algn="ctr"/>
            <a:endParaRPr lang="en-US" altLang="ko-KR" sz="2102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algn="ctr"/>
            <a:r>
              <a:rPr lang="ko-KR" altLang="en-US" sz="2102" dirty="0">
                <a:solidFill>
                  <a:srgbClr val="373A3C"/>
                </a:solidFill>
                <a:latin typeface="Open Sans" panose="020B0604020202020204" pitchFamily="34" charset="0"/>
              </a:rPr>
              <a:t>가위는 보자기를 자르고</a:t>
            </a:r>
            <a:r>
              <a:rPr lang="en-US" altLang="ko-KR" sz="2102" dirty="0">
                <a:solidFill>
                  <a:srgbClr val="373A3C"/>
                </a:solidFill>
                <a:latin typeface="Open Sans" panose="020B0604020202020204" pitchFamily="34" charset="0"/>
              </a:rPr>
              <a:t>, </a:t>
            </a:r>
            <a:r>
              <a:rPr lang="ko-KR" altLang="en-US" sz="2102" dirty="0">
                <a:solidFill>
                  <a:srgbClr val="373A3C"/>
                </a:solidFill>
                <a:latin typeface="Open Sans" panose="020B0604020202020204" pitchFamily="34" charset="0"/>
              </a:rPr>
              <a:t>보자기는 바위를 감싸고</a:t>
            </a:r>
            <a:r>
              <a:rPr lang="en-US" altLang="ko-KR" sz="2102" dirty="0">
                <a:solidFill>
                  <a:srgbClr val="373A3C"/>
                </a:solidFill>
                <a:latin typeface="Open Sans" panose="020B0604020202020204" pitchFamily="34" charset="0"/>
              </a:rPr>
              <a:t>, </a:t>
            </a:r>
            <a:r>
              <a:rPr lang="ko-KR" altLang="en-US" sz="2102" dirty="0">
                <a:solidFill>
                  <a:srgbClr val="373A3C"/>
                </a:solidFill>
                <a:latin typeface="Open Sans" panose="020B0604020202020204" pitchFamily="34" charset="0"/>
              </a:rPr>
              <a:t>바위는 가위로 자를 수 없다는 이유로 </a:t>
            </a:r>
            <a:r>
              <a:rPr lang="ko-KR" altLang="en-US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가위</a:t>
            </a:r>
            <a:r>
              <a:rPr lang="en-US" altLang="ko-KR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&gt;</a:t>
            </a:r>
            <a:r>
              <a:rPr lang="ko-KR" altLang="en-US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보자기</a:t>
            </a:r>
            <a:r>
              <a:rPr lang="en-US" altLang="ko-KR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&gt;</a:t>
            </a:r>
            <a:r>
              <a:rPr lang="ko-KR" altLang="en-US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바위</a:t>
            </a:r>
            <a:r>
              <a:rPr lang="en-US" altLang="ko-KR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&gt;</a:t>
            </a:r>
            <a:r>
              <a:rPr lang="ko-KR" altLang="en-US" sz="2102" b="1" dirty="0">
                <a:solidFill>
                  <a:srgbClr val="373A3C"/>
                </a:solidFill>
                <a:latin typeface="Open Sans" panose="020B0604020202020204" pitchFamily="34" charset="0"/>
              </a:rPr>
              <a:t>가위</a:t>
            </a:r>
            <a:r>
              <a:rPr lang="ko-KR" altLang="en-US" sz="2102" dirty="0">
                <a:solidFill>
                  <a:srgbClr val="373A3C"/>
                </a:solidFill>
                <a:latin typeface="Open Sans" panose="020B0604020202020204" pitchFamily="34" charset="0"/>
              </a:rPr>
              <a:t>의 상성 관계가 성립된다</a:t>
            </a:r>
            <a:r>
              <a:rPr lang="en-US" altLang="ko-KR" sz="2102" dirty="0">
                <a:solidFill>
                  <a:srgbClr val="373A3C"/>
                </a:solidFill>
                <a:latin typeface="Open Sans" panose="020B0604020202020204" pitchFamily="34" charset="0"/>
              </a:rPr>
              <a:t>. </a:t>
            </a:r>
            <a:endParaRPr lang="ko-KR" altLang="en-US" sz="21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5D674-276D-CB74-7D5F-04DFAD850357}"/>
              </a:ext>
            </a:extLst>
          </p:cNvPr>
          <p:cNvSpPr txBox="1"/>
          <p:nvPr/>
        </p:nvSpPr>
        <p:spPr>
          <a:xfrm>
            <a:off x="152400" y="152400"/>
            <a:ext cx="334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 err="1"/>
              <a:t>플로우차트</a:t>
            </a:r>
            <a:r>
              <a:rPr lang="ko-KR" altLang="en-US" sz="3000" dirty="0"/>
              <a:t>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FB5CE8-8A52-BE49-7655-8A04529DDBF1}"/>
              </a:ext>
            </a:extLst>
          </p:cNvPr>
          <p:cNvSpPr/>
          <p:nvPr/>
        </p:nvSpPr>
        <p:spPr>
          <a:xfrm>
            <a:off x="3818615" y="609600"/>
            <a:ext cx="1143000" cy="5539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454EC01-6C32-D223-EAD1-EB63D53742D9}"/>
              </a:ext>
            </a:extLst>
          </p:cNvPr>
          <p:cNvSpPr/>
          <p:nvPr/>
        </p:nvSpPr>
        <p:spPr>
          <a:xfrm>
            <a:off x="2142214" y="1588169"/>
            <a:ext cx="4487185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가위</a:t>
            </a:r>
            <a:r>
              <a:rPr lang="en-US" altLang="ko-KR" sz="1500" dirty="0">
                <a:solidFill>
                  <a:schemeClr val="tx1"/>
                </a:solidFill>
              </a:rPr>
              <a:t>(1), </a:t>
            </a:r>
            <a:r>
              <a:rPr lang="ko-KR" altLang="en-US" sz="1500" dirty="0">
                <a:solidFill>
                  <a:schemeClr val="tx1"/>
                </a:solidFill>
              </a:rPr>
              <a:t>바위</a:t>
            </a:r>
            <a:r>
              <a:rPr lang="en-US" altLang="ko-KR" sz="1500" dirty="0">
                <a:solidFill>
                  <a:schemeClr val="tx1"/>
                </a:solidFill>
              </a:rPr>
              <a:t>(2), </a:t>
            </a:r>
            <a:r>
              <a:rPr lang="ko-KR" altLang="en-US" sz="1500" dirty="0">
                <a:solidFill>
                  <a:schemeClr val="tx1"/>
                </a:solidFill>
              </a:rPr>
              <a:t>보</a:t>
            </a:r>
            <a:r>
              <a:rPr lang="en-US" altLang="ko-KR" sz="1500" dirty="0">
                <a:solidFill>
                  <a:schemeClr val="tx1"/>
                </a:solidFill>
              </a:rPr>
              <a:t>(3), </a:t>
            </a:r>
            <a:r>
              <a:rPr lang="ko-KR" altLang="en-US" sz="1500" dirty="0">
                <a:solidFill>
                  <a:schemeClr val="tx1"/>
                </a:solidFill>
              </a:rPr>
              <a:t>게임종료</a:t>
            </a:r>
            <a:r>
              <a:rPr lang="en-US" altLang="ko-KR" sz="1500" dirty="0">
                <a:solidFill>
                  <a:schemeClr val="tx1"/>
                </a:solidFill>
              </a:rPr>
              <a:t>(0)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  <a:r>
              <a:rPr lang="en-US" altLang="ko-KR" sz="1500" dirty="0">
                <a:solidFill>
                  <a:schemeClr val="tx1"/>
                </a:solidFill>
              </a:rPr>
              <a:t>“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1DA98DAC-045D-C7F7-DA45-160228D87AE6}"/>
              </a:ext>
            </a:extLst>
          </p:cNvPr>
          <p:cNvSpPr/>
          <p:nvPr/>
        </p:nvSpPr>
        <p:spPr>
          <a:xfrm>
            <a:off x="386024" y="2514600"/>
            <a:ext cx="2332714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＂</a:t>
            </a:r>
            <a:r>
              <a:rPr lang="ko-KR" altLang="en-US" sz="1500" dirty="0">
                <a:solidFill>
                  <a:schemeClr val="tx1"/>
                </a:solidFill>
              </a:rPr>
              <a:t>숫자가 아닙니다</a:t>
            </a:r>
            <a:r>
              <a:rPr lang="en-US" altLang="ko-KR" sz="15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B1E6FCA7-4AE3-92DA-E71D-112AF99F283F}"/>
              </a:ext>
            </a:extLst>
          </p:cNvPr>
          <p:cNvSpPr/>
          <p:nvPr/>
        </p:nvSpPr>
        <p:spPr>
          <a:xfrm>
            <a:off x="6705600" y="2512854"/>
            <a:ext cx="2429785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“0~3 </a:t>
            </a:r>
            <a:r>
              <a:rPr lang="ko-KR" altLang="en-US" sz="1500" dirty="0">
                <a:solidFill>
                  <a:schemeClr val="tx1"/>
                </a:solidFill>
              </a:rPr>
              <a:t>사이 숫자 입력</a:t>
            </a:r>
            <a:r>
              <a:rPr lang="en-US" altLang="ko-KR" sz="1500" dirty="0">
                <a:solidFill>
                  <a:schemeClr val="tx1"/>
                </a:solidFill>
              </a:rPr>
              <a:t>“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7752B1E0-A79D-8417-4CED-288D3FBF3F58}"/>
              </a:ext>
            </a:extLst>
          </p:cNvPr>
          <p:cNvSpPr/>
          <p:nvPr/>
        </p:nvSpPr>
        <p:spPr>
          <a:xfrm>
            <a:off x="6118524" y="5797815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게임 종료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7325D8-4F09-3D23-07F6-AECFCE6BF6E7}"/>
              </a:ext>
            </a:extLst>
          </p:cNvPr>
          <p:cNvSpPr/>
          <p:nvPr/>
        </p:nvSpPr>
        <p:spPr>
          <a:xfrm>
            <a:off x="8229600" y="4573172"/>
            <a:ext cx="1414008" cy="5539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종료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92BABCBA-9D04-70AA-8A5F-424EA35514FB}"/>
              </a:ext>
            </a:extLst>
          </p:cNvPr>
          <p:cNvSpPr/>
          <p:nvPr/>
        </p:nvSpPr>
        <p:spPr>
          <a:xfrm>
            <a:off x="3581399" y="3437538"/>
            <a:ext cx="1608814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사용자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입력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8" name="오각형 17">
            <a:extLst>
              <a:ext uri="{FF2B5EF4-FFF2-40B4-BE49-F238E27FC236}">
                <a16:creationId xmlns:a16="http://schemas.microsoft.com/office/drawing/2014/main" id="{978EA260-0F66-3896-526B-9FD1451C2A7A}"/>
              </a:ext>
            </a:extLst>
          </p:cNvPr>
          <p:cNvSpPr/>
          <p:nvPr/>
        </p:nvSpPr>
        <p:spPr>
          <a:xfrm>
            <a:off x="2034376" y="5666600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바위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9" name="오각형 18">
            <a:extLst>
              <a:ext uri="{FF2B5EF4-FFF2-40B4-BE49-F238E27FC236}">
                <a16:creationId xmlns:a16="http://schemas.microsoft.com/office/drawing/2014/main" id="{0388B452-5CC2-19FE-A426-7B12F75407DB}"/>
              </a:ext>
            </a:extLst>
          </p:cNvPr>
          <p:cNvSpPr/>
          <p:nvPr/>
        </p:nvSpPr>
        <p:spPr>
          <a:xfrm>
            <a:off x="303608" y="5666600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가위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3212C26A-2577-4007-FEFD-30D1DEA0D244}"/>
              </a:ext>
            </a:extLst>
          </p:cNvPr>
          <p:cNvSpPr/>
          <p:nvPr/>
        </p:nvSpPr>
        <p:spPr>
          <a:xfrm>
            <a:off x="3668857" y="5666600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보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2048B6E-C77C-AEB7-6AE6-E5B65A5A2844}"/>
              </a:ext>
            </a:extLst>
          </p:cNvPr>
          <p:cNvSpPr/>
          <p:nvPr/>
        </p:nvSpPr>
        <p:spPr>
          <a:xfrm>
            <a:off x="4233407" y="1219200"/>
            <a:ext cx="3048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61AFF6A-87E2-6B13-5B21-CA0D4451CDCF}"/>
              </a:ext>
            </a:extLst>
          </p:cNvPr>
          <p:cNvSpPr/>
          <p:nvPr/>
        </p:nvSpPr>
        <p:spPr>
          <a:xfrm>
            <a:off x="4233407" y="2234490"/>
            <a:ext cx="304800" cy="111072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827934-B789-EDFD-65F6-31C352E91AB1}"/>
              </a:ext>
            </a:extLst>
          </p:cNvPr>
          <p:cNvSpPr txBox="1"/>
          <p:nvPr/>
        </p:nvSpPr>
        <p:spPr>
          <a:xfrm>
            <a:off x="3329776" y="2166605"/>
            <a:ext cx="113438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while(true)</a:t>
            </a:r>
            <a:endParaRPr lang="ko-KR" altLang="en-US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DD30C-6C57-8390-C39C-FB500D72499E}"/>
              </a:ext>
            </a:extLst>
          </p:cNvPr>
          <p:cNvSpPr txBox="1"/>
          <p:nvPr/>
        </p:nvSpPr>
        <p:spPr>
          <a:xfrm>
            <a:off x="4381500" y="2189689"/>
            <a:ext cx="1143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무한 루프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E6E257-CD95-C38D-28AB-48F2C44477EA}"/>
              </a:ext>
            </a:extLst>
          </p:cNvPr>
          <p:cNvCxnSpPr>
            <a:stCxn id="12" idx="2"/>
          </p:cNvCxnSpPr>
          <p:nvPr/>
        </p:nvCxnSpPr>
        <p:spPr>
          <a:xfrm flipV="1">
            <a:off x="2649488" y="2789852"/>
            <a:ext cx="1634107" cy="1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61D985-A8E0-FFED-C36A-8CFD90F7448C}"/>
              </a:ext>
            </a:extLst>
          </p:cNvPr>
          <p:cNvCxnSpPr>
            <a:stCxn id="13" idx="5"/>
          </p:cNvCxnSpPr>
          <p:nvPr/>
        </p:nvCxnSpPr>
        <p:spPr>
          <a:xfrm flipH="1" flipV="1">
            <a:off x="4464161" y="2789852"/>
            <a:ext cx="23106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F17EBA-D284-4365-8910-D67893E7FC9D}"/>
              </a:ext>
            </a:extLst>
          </p:cNvPr>
          <p:cNvSpPr txBox="1"/>
          <p:nvPr/>
        </p:nvSpPr>
        <p:spPr>
          <a:xfrm>
            <a:off x="685579" y="5066799"/>
            <a:ext cx="5935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If </a:t>
            </a:r>
            <a:r>
              <a:rPr lang="ko-KR" altLang="en-US" sz="1500" b="1" dirty="0"/>
              <a:t>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D2A3F-7F61-80B6-8351-D96E75A9B030}"/>
              </a:ext>
            </a:extLst>
          </p:cNvPr>
          <p:cNvSpPr txBox="1"/>
          <p:nvPr/>
        </p:nvSpPr>
        <p:spPr>
          <a:xfrm>
            <a:off x="5639647" y="4152400"/>
            <a:ext cx="14600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0~3 </a:t>
            </a:r>
            <a:r>
              <a:rPr lang="ko-KR" altLang="en-US" sz="1500" b="1" dirty="0"/>
              <a:t>이외 숫자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7F04D8-53D9-12AA-A2DB-84E01F4C98B8}"/>
              </a:ext>
            </a:extLst>
          </p:cNvPr>
          <p:cNvCxnSpPr>
            <a:stCxn id="17" idx="3"/>
            <a:endCxn id="12" idx="3"/>
          </p:cNvCxnSpPr>
          <p:nvPr/>
        </p:nvCxnSpPr>
        <p:spPr>
          <a:xfrm rot="5400000" flipH="1">
            <a:off x="2438375" y="2113355"/>
            <a:ext cx="922938" cy="2833425"/>
          </a:xfrm>
          <a:prstGeom prst="bentConnector3">
            <a:avLst>
              <a:gd name="adj1" fmla="val -530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0DB7AEC-5C03-30D0-4549-9BF514D2C80D}"/>
              </a:ext>
            </a:extLst>
          </p:cNvPr>
          <p:cNvCxnSpPr>
            <a:stCxn id="17" idx="3"/>
            <a:endCxn id="13" idx="4"/>
          </p:cNvCxnSpPr>
          <p:nvPr/>
        </p:nvCxnSpPr>
        <p:spPr>
          <a:xfrm rot="5400000" flipH="1" flipV="1">
            <a:off x="5656182" y="1727225"/>
            <a:ext cx="924684" cy="3603937"/>
          </a:xfrm>
          <a:prstGeom prst="bentConnector3">
            <a:avLst>
              <a:gd name="adj1" fmla="val -529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7450DAA-3C14-1E57-DE79-8EA0B0F43135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 rot="5400000">
            <a:off x="1796400" y="3146444"/>
            <a:ext cx="1675064" cy="3365248"/>
          </a:xfrm>
          <a:prstGeom prst="bentConnector3">
            <a:avLst>
              <a:gd name="adj1" fmla="val 63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2BD6DBD-EF87-F211-AB45-D094A10E6FF1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rot="5400000">
            <a:off x="2661784" y="4011828"/>
            <a:ext cx="1675064" cy="1634480"/>
          </a:xfrm>
          <a:prstGeom prst="bentConnector3">
            <a:avLst>
              <a:gd name="adj1" fmla="val 639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3854AF9-947C-CB98-C9E0-95A72CA5D2B5}"/>
              </a:ext>
            </a:extLst>
          </p:cNvPr>
          <p:cNvCxnSpPr>
            <a:stCxn id="17" idx="3"/>
            <a:endCxn id="20" idx="0"/>
          </p:cNvCxnSpPr>
          <p:nvPr/>
        </p:nvCxnSpPr>
        <p:spPr>
          <a:xfrm rot="16200000" flipH="1">
            <a:off x="3479024" y="4829067"/>
            <a:ext cx="167506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13C83EF-279D-BE00-F488-C4E72DD77A74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rot="16200000" flipH="1">
            <a:off x="4716193" y="3591898"/>
            <a:ext cx="1806279" cy="2605553"/>
          </a:xfrm>
          <a:prstGeom prst="bentConnector3">
            <a:avLst>
              <a:gd name="adj1" fmla="val 43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연결선: 꺾임 959">
            <a:extLst>
              <a:ext uri="{FF2B5EF4-FFF2-40B4-BE49-F238E27FC236}">
                <a16:creationId xmlns:a16="http://schemas.microsoft.com/office/drawing/2014/main" id="{F7752BEF-EAEE-0861-915E-F8227AF46FA2}"/>
              </a:ext>
            </a:extLst>
          </p:cNvPr>
          <p:cNvCxnSpPr>
            <a:stCxn id="15" idx="2"/>
            <a:endCxn id="16" idx="4"/>
          </p:cNvCxnSpPr>
          <p:nvPr/>
        </p:nvCxnSpPr>
        <p:spPr>
          <a:xfrm flipV="1">
            <a:off x="7517945" y="5127170"/>
            <a:ext cx="1418659" cy="9476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TextBox 960">
            <a:extLst>
              <a:ext uri="{FF2B5EF4-FFF2-40B4-BE49-F238E27FC236}">
                <a16:creationId xmlns:a16="http://schemas.microsoft.com/office/drawing/2014/main" id="{97E61CD1-44A7-2B63-5C21-372720A46EB8}"/>
              </a:ext>
            </a:extLst>
          </p:cNvPr>
          <p:cNvSpPr txBox="1"/>
          <p:nvPr/>
        </p:nvSpPr>
        <p:spPr>
          <a:xfrm>
            <a:off x="2274399" y="4147735"/>
            <a:ext cx="78451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정수 </a:t>
            </a:r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FA29ED68-AD98-1FCF-F2A9-DEF4168C7AE2}"/>
              </a:ext>
            </a:extLst>
          </p:cNvPr>
          <p:cNvSpPr txBox="1"/>
          <p:nvPr/>
        </p:nvSpPr>
        <p:spPr>
          <a:xfrm>
            <a:off x="2142117" y="4743661"/>
            <a:ext cx="12580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1~3</a:t>
            </a:r>
            <a:r>
              <a:rPr lang="ko-KR" altLang="en-US" sz="1500" b="1" dirty="0"/>
              <a:t>일 경우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10E60259-2211-4DF5-6537-54C66C353F91}"/>
              </a:ext>
            </a:extLst>
          </p:cNvPr>
          <p:cNvSpPr txBox="1"/>
          <p:nvPr/>
        </p:nvSpPr>
        <p:spPr>
          <a:xfrm>
            <a:off x="5190213" y="4804005"/>
            <a:ext cx="108153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</a:t>
            </a:r>
            <a:r>
              <a:rPr lang="ko-KR" altLang="en-US" sz="1500" b="1" dirty="0"/>
              <a:t>일 경우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60DA31A7-3852-F636-6656-1C8C9336AAC5}"/>
              </a:ext>
            </a:extLst>
          </p:cNvPr>
          <p:cNvSpPr txBox="1"/>
          <p:nvPr/>
        </p:nvSpPr>
        <p:spPr>
          <a:xfrm>
            <a:off x="546216" y="5277827"/>
            <a:ext cx="97842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</a:t>
            </a:r>
            <a:r>
              <a:rPr lang="ko-KR" altLang="en-US" sz="1500" b="1" dirty="0"/>
              <a:t>일 경우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E8684D6-6F77-2F22-146C-3E311989619C}"/>
              </a:ext>
            </a:extLst>
          </p:cNvPr>
          <p:cNvSpPr txBox="1"/>
          <p:nvPr/>
        </p:nvSpPr>
        <p:spPr>
          <a:xfrm>
            <a:off x="2270817" y="5247460"/>
            <a:ext cx="12580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</a:t>
            </a:r>
            <a:r>
              <a:rPr lang="ko-KR" altLang="en-US" sz="1500" b="1" dirty="0"/>
              <a:t>일 경우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E41D868C-3C27-6C04-228E-111A4C31D841}"/>
              </a:ext>
            </a:extLst>
          </p:cNvPr>
          <p:cNvSpPr txBox="1"/>
          <p:nvPr/>
        </p:nvSpPr>
        <p:spPr>
          <a:xfrm>
            <a:off x="3918520" y="5229547"/>
            <a:ext cx="89722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</a:t>
            </a:r>
            <a:r>
              <a:rPr lang="ko-KR" altLang="en-US" sz="1500" b="1" dirty="0"/>
              <a:t>일 경우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11C188F2-363F-5FE6-4164-99775AC74D46}"/>
              </a:ext>
            </a:extLst>
          </p:cNvPr>
          <p:cNvSpPr txBox="1"/>
          <p:nvPr/>
        </p:nvSpPr>
        <p:spPr>
          <a:xfrm>
            <a:off x="2449408" y="5043627"/>
            <a:ext cx="5935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If </a:t>
            </a:r>
            <a:r>
              <a:rPr lang="ko-KR" altLang="en-US" sz="1500" b="1" dirty="0"/>
              <a:t>문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A5A39363-3787-DA31-529B-856A640CED40}"/>
              </a:ext>
            </a:extLst>
          </p:cNvPr>
          <p:cNvSpPr txBox="1"/>
          <p:nvPr/>
        </p:nvSpPr>
        <p:spPr>
          <a:xfrm>
            <a:off x="4092712" y="5037588"/>
            <a:ext cx="5935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If </a:t>
            </a:r>
            <a:r>
              <a:rPr lang="ko-KR" altLang="en-US" sz="1500" b="1" dirty="0"/>
              <a:t>문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77036A25-E4AF-8AA6-87D3-08CE4A3321D7}"/>
              </a:ext>
            </a:extLst>
          </p:cNvPr>
          <p:cNvSpPr txBox="1"/>
          <p:nvPr/>
        </p:nvSpPr>
        <p:spPr>
          <a:xfrm>
            <a:off x="4074846" y="4029208"/>
            <a:ext cx="59359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If </a:t>
            </a:r>
            <a:r>
              <a:rPr lang="ko-KR" altLang="en-US" sz="1500" b="1" dirty="0"/>
              <a:t>문</a:t>
            </a:r>
          </a:p>
        </p:txBody>
      </p:sp>
      <p:cxnSp>
        <p:nvCxnSpPr>
          <p:cNvPr id="974" name="연결선: 꺾임 973">
            <a:extLst>
              <a:ext uri="{FF2B5EF4-FFF2-40B4-BE49-F238E27FC236}">
                <a16:creationId xmlns:a16="http://schemas.microsoft.com/office/drawing/2014/main" id="{AA387FA4-AB3C-68A1-2B88-A486634635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77500" y="5013084"/>
            <a:ext cx="2718155" cy="971676"/>
          </a:xfrm>
          <a:prstGeom prst="bentConnector3">
            <a:avLst>
              <a:gd name="adj1" fmla="val 88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직선 화살표 연결선 978">
            <a:extLst>
              <a:ext uri="{FF2B5EF4-FFF2-40B4-BE49-F238E27FC236}">
                <a16:creationId xmlns:a16="http://schemas.microsoft.com/office/drawing/2014/main" id="{CACDF3CB-8C91-1FCA-46B3-D2170AE4BC39}"/>
              </a:ext>
            </a:extLst>
          </p:cNvPr>
          <p:cNvCxnSpPr>
            <a:cxnSpLocks/>
          </p:cNvCxnSpPr>
          <p:nvPr/>
        </p:nvCxnSpPr>
        <p:spPr>
          <a:xfrm flipV="1">
            <a:off x="197121" y="2489770"/>
            <a:ext cx="4119434" cy="165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연결선: 꺾임 985">
            <a:extLst>
              <a:ext uri="{FF2B5EF4-FFF2-40B4-BE49-F238E27FC236}">
                <a16:creationId xmlns:a16="http://schemas.microsoft.com/office/drawing/2014/main" id="{70146094-95F8-1F6C-994D-170AD0D0679C}"/>
              </a:ext>
            </a:extLst>
          </p:cNvPr>
          <p:cNvCxnSpPr/>
          <p:nvPr/>
        </p:nvCxnSpPr>
        <p:spPr>
          <a:xfrm rot="5400000" flipH="1" flipV="1">
            <a:off x="1979494" y="4553899"/>
            <a:ext cx="3791149" cy="817054"/>
          </a:xfrm>
          <a:prstGeom prst="bentConnector3">
            <a:avLst>
              <a:gd name="adj1" fmla="val 999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연결선: 꺾임 988">
            <a:extLst>
              <a:ext uri="{FF2B5EF4-FFF2-40B4-BE49-F238E27FC236}">
                <a16:creationId xmlns:a16="http://schemas.microsoft.com/office/drawing/2014/main" id="{C0AA9CF2-FF2A-BC3D-8BE6-CB9B834541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53313" y="3367412"/>
            <a:ext cx="3705612" cy="3275564"/>
          </a:xfrm>
          <a:prstGeom prst="bentConnector3">
            <a:avLst>
              <a:gd name="adj1" fmla="val 1003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>
            <a:extLst>
              <a:ext uri="{FF2B5EF4-FFF2-40B4-BE49-F238E27FC236}">
                <a16:creationId xmlns:a16="http://schemas.microsoft.com/office/drawing/2014/main" id="{85CD4492-E136-92B4-4BE2-3B4FA5E532B7}"/>
              </a:ext>
            </a:extLst>
          </p:cNvPr>
          <p:cNvSpPr/>
          <p:nvPr/>
        </p:nvSpPr>
        <p:spPr>
          <a:xfrm>
            <a:off x="4305300" y="228600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바위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" name="오각형 4">
            <a:extLst>
              <a:ext uri="{FF2B5EF4-FFF2-40B4-BE49-F238E27FC236}">
                <a16:creationId xmlns:a16="http://schemas.microsoft.com/office/drawing/2014/main" id="{898CBCA8-C700-03A1-8E9C-F82D1305F58A}"/>
              </a:ext>
            </a:extLst>
          </p:cNvPr>
          <p:cNvSpPr/>
          <p:nvPr/>
        </p:nvSpPr>
        <p:spPr>
          <a:xfrm>
            <a:off x="762000" y="228599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가위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0" name="오각형 9">
            <a:extLst>
              <a:ext uri="{FF2B5EF4-FFF2-40B4-BE49-F238E27FC236}">
                <a16:creationId xmlns:a16="http://schemas.microsoft.com/office/drawing/2014/main" id="{EDDA7057-D932-772B-DBB1-3E59C29D32CF}"/>
              </a:ext>
            </a:extLst>
          </p:cNvPr>
          <p:cNvSpPr/>
          <p:nvPr/>
        </p:nvSpPr>
        <p:spPr>
          <a:xfrm>
            <a:off x="7848600" y="228600"/>
            <a:ext cx="1295400" cy="816429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보 클래스 호출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288B-A6A4-914F-A365-24C070692476}"/>
              </a:ext>
            </a:extLst>
          </p:cNvPr>
          <p:cNvSpPr/>
          <p:nvPr/>
        </p:nvSpPr>
        <p:spPr>
          <a:xfrm>
            <a:off x="685800" y="1752600"/>
            <a:ext cx="1447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컴퓨터 랜덤 숫자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9938B-4610-677F-BFCA-C053A6E28707}"/>
              </a:ext>
            </a:extLst>
          </p:cNvPr>
          <p:cNvSpPr/>
          <p:nvPr/>
        </p:nvSpPr>
        <p:spPr>
          <a:xfrm>
            <a:off x="4229100" y="1752600"/>
            <a:ext cx="1447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컴퓨터 랜덤 숫자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241B41-68DB-00EE-7B16-5AF1592AC7B8}"/>
              </a:ext>
            </a:extLst>
          </p:cNvPr>
          <p:cNvSpPr/>
          <p:nvPr/>
        </p:nvSpPr>
        <p:spPr>
          <a:xfrm>
            <a:off x="7772400" y="1752600"/>
            <a:ext cx="1447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컴퓨터 랜덤 숫자 생성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45B5285-6C8D-F937-436E-55CF3A37E62E}"/>
              </a:ext>
            </a:extLst>
          </p:cNvPr>
          <p:cNvSpPr/>
          <p:nvPr/>
        </p:nvSpPr>
        <p:spPr>
          <a:xfrm>
            <a:off x="4800600" y="1132113"/>
            <a:ext cx="304800" cy="5334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509CC50-7015-AC4A-4F24-9A0AD9079D9A}"/>
              </a:ext>
            </a:extLst>
          </p:cNvPr>
          <p:cNvSpPr/>
          <p:nvPr/>
        </p:nvSpPr>
        <p:spPr>
          <a:xfrm>
            <a:off x="1257300" y="1132113"/>
            <a:ext cx="304800" cy="5334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57BBD62-CB64-C2BF-6A2C-0B43E6C08E2A}"/>
              </a:ext>
            </a:extLst>
          </p:cNvPr>
          <p:cNvSpPr/>
          <p:nvPr/>
        </p:nvSpPr>
        <p:spPr>
          <a:xfrm>
            <a:off x="8343900" y="1132113"/>
            <a:ext cx="304800" cy="5334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84A80AA-CD00-1C97-0B8A-7B4C2857902A}"/>
              </a:ext>
            </a:extLst>
          </p:cNvPr>
          <p:cNvSpPr/>
          <p:nvPr/>
        </p:nvSpPr>
        <p:spPr>
          <a:xfrm>
            <a:off x="7778625" y="3429000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이김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AFD15703-7E8E-19EE-8595-7B3E0D94FC2C}"/>
              </a:ext>
            </a:extLst>
          </p:cNvPr>
          <p:cNvSpPr/>
          <p:nvPr/>
        </p:nvSpPr>
        <p:spPr>
          <a:xfrm>
            <a:off x="4203563" y="4287444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짐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1462F2D-81FF-BDCC-88D2-22DDE1F13ADE}"/>
              </a:ext>
            </a:extLst>
          </p:cNvPr>
          <p:cNvSpPr/>
          <p:nvPr/>
        </p:nvSpPr>
        <p:spPr>
          <a:xfrm>
            <a:off x="664924" y="2583816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비김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E607450-0542-DE47-BB72-2D361732BA19}"/>
              </a:ext>
            </a:extLst>
          </p:cNvPr>
          <p:cNvSpPr/>
          <p:nvPr/>
        </p:nvSpPr>
        <p:spPr>
          <a:xfrm>
            <a:off x="4203563" y="2583816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이김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A0E69E4F-1ED1-40D0-045E-B38B1EE9B3CA}"/>
              </a:ext>
            </a:extLst>
          </p:cNvPr>
          <p:cNvSpPr/>
          <p:nvPr/>
        </p:nvSpPr>
        <p:spPr>
          <a:xfrm>
            <a:off x="7772405" y="2583816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짐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8ACA9D66-21B1-01B5-82DB-B541353C933C}"/>
              </a:ext>
            </a:extLst>
          </p:cNvPr>
          <p:cNvSpPr/>
          <p:nvPr/>
        </p:nvSpPr>
        <p:spPr>
          <a:xfrm>
            <a:off x="658703" y="4287444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이김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D0A5BFEF-F480-806C-54BD-58173BAEF115}"/>
              </a:ext>
            </a:extLst>
          </p:cNvPr>
          <p:cNvSpPr/>
          <p:nvPr/>
        </p:nvSpPr>
        <p:spPr>
          <a:xfrm>
            <a:off x="664923" y="3435630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짐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8B4785EA-A464-5399-BA94-15F0018D2361}"/>
              </a:ext>
            </a:extLst>
          </p:cNvPr>
          <p:cNvSpPr/>
          <p:nvPr/>
        </p:nvSpPr>
        <p:spPr>
          <a:xfrm>
            <a:off x="4203563" y="3429000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비김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3E9BEBC3-F9A7-9C0B-7297-F217378E7E0B}"/>
              </a:ext>
            </a:extLst>
          </p:cNvPr>
          <p:cNvSpPr/>
          <p:nvPr/>
        </p:nvSpPr>
        <p:spPr>
          <a:xfrm>
            <a:off x="7772405" y="4287444"/>
            <a:ext cx="1468671" cy="553998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비김</a:t>
            </a:r>
            <a:r>
              <a:rPr lang="en-US" altLang="ko-KR" sz="15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F6DB38B-8FCF-15E4-D8A1-77182ABF8922}"/>
              </a:ext>
            </a:extLst>
          </p:cNvPr>
          <p:cNvSpPr/>
          <p:nvPr/>
        </p:nvSpPr>
        <p:spPr>
          <a:xfrm>
            <a:off x="0" y="5139258"/>
            <a:ext cx="2736979" cy="793921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가위</a:t>
            </a:r>
            <a:r>
              <a:rPr lang="en-US" altLang="ko-KR" sz="1500" dirty="0">
                <a:solidFill>
                  <a:schemeClr val="tx1"/>
                </a:solidFill>
              </a:rPr>
              <a:t>(1), </a:t>
            </a:r>
            <a:r>
              <a:rPr lang="ko-KR" altLang="en-US" sz="1500" dirty="0">
                <a:solidFill>
                  <a:schemeClr val="tx1"/>
                </a:solidFill>
              </a:rPr>
              <a:t>바위</a:t>
            </a:r>
            <a:r>
              <a:rPr lang="en-US" altLang="ko-KR" sz="1500" dirty="0">
                <a:solidFill>
                  <a:schemeClr val="tx1"/>
                </a:solidFill>
              </a:rPr>
              <a:t>(2), </a:t>
            </a:r>
            <a:r>
              <a:rPr lang="ko-KR" altLang="en-US" sz="1500" dirty="0">
                <a:solidFill>
                  <a:schemeClr val="tx1"/>
                </a:solidFill>
              </a:rPr>
              <a:t>보</a:t>
            </a:r>
            <a:r>
              <a:rPr lang="en-US" altLang="ko-KR" sz="1500" dirty="0">
                <a:solidFill>
                  <a:schemeClr val="tx1"/>
                </a:solidFill>
              </a:rPr>
              <a:t>(3), </a:t>
            </a:r>
            <a:r>
              <a:rPr lang="ko-KR" altLang="en-US" sz="1500" dirty="0">
                <a:solidFill>
                  <a:schemeClr val="tx1"/>
                </a:solidFill>
              </a:rPr>
              <a:t>게임종료</a:t>
            </a:r>
            <a:r>
              <a:rPr lang="en-US" altLang="ko-KR" sz="1500" dirty="0">
                <a:solidFill>
                  <a:schemeClr val="tx1"/>
                </a:solidFill>
              </a:rPr>
              <a:t>(0)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  <a:r>
              <a:rPr lang="en-US" altLang="ko-KR" sz="1500" dirty="0">
                <a:solidFill>
                  <a:schemeClr val="tx1"/>
                </a:solidFill>
              </a:rPr>
              <a:t>“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219E583-4FD1-CA28-710A-24B101EE7959}"/>
              </a:ext>
            </a:extLst>
          </p:cNvPr>
          <p:cNvSpPr/>
          <p:nvPr/>
        </p:nvSpPr>
        <p:spPr>
          <a:xfrm>
            <a:off x="3584510" y="5139257"/>
            <a:ext cx="2736979" cy="793921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가위</a:t>
            </a:r>
            <a:r>
              <a:rPr lang="en-US" altLang="ko-KR" sz="1500" dirty="0">
                <a:solidFill>
                  <a:schemeClr val="tx1"/>
                </a:solidFill>
              </a:rPr>
              <a:t>(1), </a:t>
            </a:r>
            <a:r>
              <a:rPr lang="ko-KR" altLang="en-US" sz="1500" dirty="0">
                <a:solidFill>
                  <a:schemeClr val="tx1"/>
                </a:solidFill>
              </a:rPr>
              <a:t>바위</a:t>
            </a:r>
            <a:r>
              <a:rPr lang="en-US" altLang="ko-KR" sz="1500" dirty="0">
                <a:solidFill>
                  <a:schemeClr val="tx1"/>
                </a:solidFill>
              </a:rPr>
              <a:t>(2), </a:t>
            </a:r>
            <a:r>
              <a:rPr lang="ko-KR" altLang="en-US" sz="1500" dirty="0">
                <a:solidFill>
                  <a:schemeClr val="tx1"/>
                </a:solidFill>
              </a:rPr>
              <a:t>보</a:t>
            </a:r>
            <a:r>
              <a:rPr lang="en-US" altLang="ko-KR" sz="1500" dirty="0">
                <a:solidFill>
                  <a:schemeClr val="tx1"/>
                </a:solidFill>
              </a:rPr>
              <a:t>(3), </a:t>
            </a:r>
            <a:r>
              <a:rPr lang="ko-KR" altLang="en-US" sz="1500" dirty="0">
                <a:solidFill>
                  <a:schemeClr val="tx1"/>
                </a:solidFill>
              </a:rPr>
              <a:t>게임종료</a:t>
            </a:r>
            <a:r>
              <a:rPr lang="en-US" altLang="ko-KR" sz="1500" dirty="0">
                <a:solidFill>
                  <a:schemeClr val="tx1"/>
                </a:solidFill>
              </a:rPr>
              <a:t>(0)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  <a:r>
              <a:rPr lang="en-US" altLang="ko-KR" sz="1500" dirty="0">
                <a:solidFill>
                  <a:schemeClr val="tx1"/>
                </a:solidFill>
              </a:rPr>
              <a:t>“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FBB713A8-F6EB-AE09-68F4-C0AEC93288EF}"/>
              </a:ext>
            </a:extLst>
          </p:cNvPr>
          <p:cNvSpPr/>
          <p:nvPr/>
        </p:nvSpPr>
        <p:spPr>
          <a:xfrm>
            <a:off x="7169020" y="5132628"/>
            <a:ext cx="2736979" cy="793921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“</a:t>
            </a:r>
            <a:r>
              <a:rPr lang="ko-KR" altLang="en-US" sz="1500" dirty="0">
                <a:solidFill>
                  <a:schemeClr val="tx1"/>
                </a:solidFill>
              </a:rPr>
              <a:t>가위</a:t>
            </a:r>
            <a:r>
              <a:rPr lang="en-US" altLang="ko-KR" sz="1500" dirty="0">
                <a:solidFill>
                  <a:schemeClr val="tx1"/>
                </a:solidFill>
              </a:rPr>
              <a:t>(1), </a:t>
            </a:r>
            <a:r>
              <a:rPr lang="ko-KR" altLang="en-US" sz="1500" dirty="0">
                <a:solidFill>
                  <a:schemeClr val="tx1"/>
                </a:solidFill>
              </a:rPr>
              <a:t>바위</a:t>
            </a:r>
            <a:r>
              <a:rPr lang="en-US" altLang="ko-KR" sz="1500" dirty="0">
                <a:solidFill>
                  <a:schemeClr val="tx1"/>
                </a:solidFill>
              </a:rPr>
              <a:t>(2), </a:t>
            </a:r>
            <a:r>
              <a:rPr lang="ko-KR" altLang="en-US" sz="1500" dirty="0">
                <a:solidFill>
                  <a:schemeClr val="tx1"/>
                </a:solidFill>
              </a:rPr>
              <a:t>보</a:t>
            </a:r>
            <a:r>
              <a:rPr lang="en-US" altLang="ko-KR" sz="1500" dirty="0">
                <a:solidFill>
                  <a:schemeClr val="tx1"/>
                </a:solidFill>
              </a:rPr>
              <a:t>(3), </a:t>
            </a:r>
            <a:r>
              <a:rPr lang="ko-KR" altLang="en-US" sz="1500" dirty="0">
                <a:solidFill>
                  <a:schemeClr val="tx1"/>
                </a:solidFill>
              </a:rPr>
              <a:t>게임종료</a:t>
            </a:r>
            <a:r>
              <a:rPr lang="en-US" altLang="ko-KR" sz="1500" dirty="0">
                <a:solidFill>
                  <a:schemeClr val="tx1"/>
                </a:solidFill>
              </a:rPr>
              <a:t>(0)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  <a:r>
              <a:rPr lang="en-US" altLang="ko-KR" sz="1500" dirty="0">
                <a:solidFill>
                  <a:schemeClr val="tx1"/>
                </a:solidFill>
              </a:rPr>
              <a:t>“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CE8D6BF-5072-360A-12A6-F011EF704A03}"/>
              </a:ext>
            </a:extLst>
          </p:cNvPr>
          <p:cNvCxnSpPr>
            <a:cxnSpLocks/>
            <a:stCxn id="31" idx="3"/>
          </p:cNvCxnSpPr>
          <p:nvPr/>
        </p:nvCxnSpPr>
        <p:spPr>
          <a:xfrm rot="5400000" flipH="1" flipV="1">
            <a:off x="-942667" y="2171112"/>
            <a:ext cx="5973982" cy="1550151"/>
          </a:xfrm>
          <a:prstGeom prst="bentConnector3">
            <a:avLst>
              <a:gd name="adj1" fmla="val -3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0458C89-BE59-FFD7-ADE7-5DD44193CDB2}"/>
              </a:ext>
            </a:extLst>
          </p:cNvPr>
          <p:cNvCxnSpPr>
            <a:cxnSpLocks/>
            <a:stCxn id="33" idx="4"/>
          </p:cNvCxnSpPr>
          <p:nvPr/>
        </p:nvCxnSpPr>
        <p:spPr>
          <a:xfrm rot="5400000" flipH="1">
            <a:off x="4667053" y="2056093"/>
            <a:ext cx="5926551" cy="1814363"/>
          </a:xfrm>
          <a:prstGeom prst="bentConnector3">
            <a:avLst>
              <a:gd name="adj1" fmla="val -3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A99EA0E-68FC-41F5-B6F8-CD2FFCEEC17A}"/>
              </a:ext>
            </a:extLst>
          </p:cNvPr>
          <p:cNvCxnSpPr>
            <a:cxnSpLocks/>
            <a:stCxn id="32" idx="3"/>
          </p:cNvCxnSpPr>
          <p:nvPr/>
        </p:nvCxnSpPr>
        <p:spPr>
          <a:xfrm rot="5400000" flipH="1">
            <a:off x="1158601" y="2238021"/>
            <a:ext cx="5933179" cy="1457137"/>
          </a:xfrm>
          <a:prstGeom prst="bentConnector3">
            <a:avLst>
              <a:gd name="adj1" fmla="val -38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F4AC4C-E8BE-0454-B0D5-F30498CBAD66}"/>
              </a:ext>
            </a:extLst>
          </p:cNvPr>
          <p:cNvSpPr txBox="1"/>
          <p:nvPr/>
        </p:nvSpPr>
        <p:spPr>
          <a:xfrm>
            <a:off x="1505292" y="6163539"/>
            <a:ext cx="107806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ffectLst/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13E019-8248-183A-3588-D00B42E22D3C}"/>
              </a:ext>
            </a:extLst>
          </p:cNvPr>
          <p:cNvSpPr txBox="1"/>
          <p:nvPr/>
        </p:nvSpPr>
        <p:spPr>
          <a:xfrm>
            <a:off x="3584510" y="6159816"/>
            <a:ext cx="107806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ffectLst/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FF49DC-582F-3C0C-2AC5-D4AFD1B180AA}"/>
              </a:ext>
            </a:extLst>
          </p:cNvPr>
          <p:cNvSpPr txBox="1"/>
          <p:nvPr/>
        </p:nvSpPr>
        <p:spPr>
          <a:xfrm>
            <a:off x="7091296" y="6159816"/>
            <a:ext cx="107806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ffectLst/>
                <a:latin typeface="Consolas" panose="020B0609020204030204" pitchFamily="49" charset="0"/>
              </a:rPr>
              <a:t>continue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FCDD8F-0638-E923-8467-39100818F363}"/>
              </a:ext>
            </a:extLst>
          </p:cNvPr>
          <p:cNvCxnSpPr>
            <a:cxnSpLocks/>
            <a:stCxn id="11" idx="1"/>
            <a:endCxn id="23" idx="5"/>
          </p:cNvCxnSpPr>
          <p:nvPr/>
        </p:nvCxnSpPr>
        <p:spPr>
          <a:xfrm rot="10800000" flipH="1" flipV="1">
            <a:off x="685800" y="2019299"/>
            <a:ext cx="48374" cy="841515"/>
          </a:xfrm>
          <a:prstGeom prst="bentConnector3">
            <a:avLst>
              <a:gd name="adj1" fmla="val -5157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44B435-F13F-EF0D-E87E-728EB585928E}"/>
              </a:ext>
            </a:extLst>
          </p:cNvPr>
          <p:cNvCxnSpPr>
            <a:cxnSpLocks/>
            <a:stCxn id="11" idx="3"/>
            <a:endCxn id="27" idx="2"/>
          </p:cNvCxnSpPr>
          <p:nvPr/>
        </p:nvCxnSpPr>
        <p:spPr>
          <a:xfrm flipH="1">
            <a:off x="2064344" y="2019300"/>
            <a:ext cx="69256" cy="1693329"/>
          </a:xfrm>
          <a:prstGeom prst="bentConnector3">
            <a:avLst>
              <a:gd name="adj1" fmla="val -3300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200E4C-5403-F21E-B1E1-200C5B131A5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685799" y="2019299"/>
            <a:ext cx="52039" cy="2563801"/>
          </a:xfrm>
          <a:prstGeom prst="bentConnector4">
            <a:avLst>
              <a:gd name="adj1" fmla="val -833746"/>
              <a:gd name="adj2" fmla="val 99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1B95DF6-D7A3-2C44-7607-9EAC458EA182}"/>
              </a:ext>
            </a:extLst>
          </p:cNvPr>
          <p:cNvSpPr txBox="1"/>
          <p:nvPr/>
        </p:nvSpPr>
        <p:spPr>
          <a:xfrm>
            <a:off x="179236" y="4057084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3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86A101-3FC8-FF0B-C6A7-17B78123FEB0}"/>
              </a:ext>
            </a:extLst>
          </p:cNvPr>
          <p:cNvSpPr txBox="1"/>
          <p:nvPr/>
        </p:nvSpPr>
        <p:spPr>
          <a:xfrm>
            <a:off x="413283" y="2286000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1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C421B6-17AB-3414-FA36-A55A4883E8DF}"/>
              </a:ext>
            </a:extLst>
          </p:cNvPr>
          <p:cNvSpPr txBox="1"/>
          <p:nvPr/>
        </p:nvSpPr>
        <p:spPr>
          <a:xfrm>
            <a:off x="1505292" y="3115427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2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909CC6A-15A0-3978-7EF6-664998053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83395" y="2019298"/>
            <a:ext cx="48374" cy="841515"/>
          </a:xfrm>
          <a:prstGeom prst="bentConnector3">
            <a:avLst>
              <a:gd name="adj1" fmla="val -5157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807A5BF-6618-4BBC-8ABC-626CFDB08F0B}"/>
              </a:ext>
            </a:extLst>
          </p:cNvPr>
          <p:cNvCxnSpPr>
            <a:cxnSpLocks/>
          </p:cNvCxnSpPr>
          <p:nvPr/>
        </p:nvCxnSpPr>
        <p:spPr>
          <a:xfrm flipH="1">
            <a:off x="5561939" y="2019299"/>
            <a:ext cx="69256" cy="1693329"/>
          </a:xfrm>
          <a:prstGeom prst="bentConnector3">
            <a:avLst>
              <a:gd name="adj1" fmla="val -3300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79EE958-F8E3-B23A-CBEF-A45153D13F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83394" y="2019298"/>
            <a:ext cx="52039" cy="2563801"/>
          </a:xfrm>
          <a:prstGeom prst="bentConnector4">
            <a:avLst>
              <a:gd name="adj1" fmla="val -833746"/>
              <a:gd name="adj2" fmla="val 99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D59792-A3C0-F70A-5C65-B086104A38BD}"/>
              </a:ext>
            </a:extLst>
          </p:cNvPr>
          <p:cNvSpPr txBox="1"/>
          <p:nvPr/>
        </p:nvSpPr>
        <p:spPr>
          <a:xfrm>
            <a:off x="3676831" y="4057083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3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41C80C-0429-9C5D-CDB7-5989C7465536}"/>
              </a:ext>
            </a:extLst>
          </p:cNvPr>
          <p:cNvSpPr txBox="1"/>
          <p:nvPr/>
        </p:nvSpPr>
        <p:spPr>
          <a:xfrm>
            <a:off x="3910878" y="2285999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1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020BB1-98CB-4300-EE95-2ED052419402}"/>
              </a:ext>
            </a:extLst>
          </p:cNvPr>
          <p:cNvSpPr txBox="1"/>
          <p:nvPr/>
        </p:nvSpPr>
        <p:spPr>
          <a:xfrm>
            <a:off x="5002887" y="3115426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2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544737E-86C9-1AC8-AB13-235CE4E67E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800665" y="2013285"/>
            <a:ext cx="48374" cy="841515"/>
          </a:xfrm>
          <a:prstGeom prst="bentConnector3">
            <a:avLst>
              <a:gd name="adj1" fmla="val -5157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BA1E8D2-883C-2914-9E28-B54F2C610C99}"/>
              </a:ext>
            </a:extLst>
          </p:cNvPr>
          <p:cNvCxnSpPr>
            <a:cxnSpLocks/>
          </p:cNvCxnSpPr>
          <p:nvPr/>
        </p:nvCxnSpPr>
        <p:spPr>
          <a:xfrm flipH="1">
            <a:off x="9179209" y="2013286"/>
            <a:ext cx="69256" cy="1693329"/>
          </a:xfrm>
          <a:prstGeom prst="bentConnector3">
            <a:avLst>
              <a:gd name="adj1" fmla="val -3300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E15BBB3-EA65-C029-7287-16720264940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800664" y="2013285"/>
            <a:ext cx="52039" cy="2563801"/>
          </a:xfrm>
          <a:prstGeom prst="bentConnector4">
            <a:avLst>
              <a:gd name="adj1" fmla="val -833746"/>
              <a:gd name="adj2" fmla="val 99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382307-F338-64E6-A9CA-904E937B33D2}"/>
              </a:ext>
            </a:extLst>
          </p:cNvPr>
          <p:cNvSpPr txBox="1"/>
          <p:nvPr/>
        </p:nvSpPr>
        <p:spPr>
          <a:xfrm>
            <a:off x="7294101" y="4051070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3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4E84C7-C643-33E4-3E47-49D08D97721D}"/>
              </a:ext>
            </a:extLst>
          </p:cNvPr>
          <p:cNvSpPr txBox="1"/>
          <p:nvPr/>
        </p:nvSpPr>
        <p:spPr>
          <a:xfrm>
            <a:off x="7528148" y="2279986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1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D60EBB-B5F7-CBAD-3D78-89E6B6935D9C}"/>
              </a:ext>
            </a:extLst>
          </p:cNvPr>
          <p:cNvSpPr txBox="1"/>
          <p:nvPr/>
        </p:nvSpPr>
        <p:spPr>
          <a:xfrm>
            <a:off x="8620157" y="3109413"/>
            <a:ext cx="97882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Consolas" panose="020B0609020204030204" pitchFamily="49" charset="0"/>
              </a:rPr>
              <a:t>com</a:t>
            </a:r>
            <a:r>
              <a:rPr lang="ko-KR" altLang="en-US" sz="1500" b="1" dirty="0">
                <a:latin typeface="Consolas" panose="020B06090202040302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</a:rPr>
              <a:t>= 2</a:t>
            </a:r>
            <a:endParaRPr lang="en-US" altLang="ko-KR" sz="1500" b="1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52AD01-0A66-5DDF-5450-D1AA158AF6E9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A6194-9FCC-EB50-9B8C-6FA8B98D2765}"/>
              </a:ext>
            </a:extLst>
          </p:cNvPr>
          <p:cNvSpPr txBox="1"/>
          <p:nvPr/>
        </p:nvSpPr>
        <p:spPr>
          <a:xfrm>
            <a:off x="533400" y="381000"/>
            <a:ext cx="17595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시연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8646" y="2761589"/>
            <a:ext cx="6779636" cy="3389885"/>
            <a:chOff x="2119183" y="2892468"/>
            <a:chExt cx="9030098" cy="4515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9183" y="2892468"/>
              <a:ext cx="9030098" cy="45151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49525" y="1828800"/>
            <a:ext cx="685244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NanumSquare" pitchFamily="34" charset="0"/>
              </a:rPr>
              <a:t>기획안하고 계획이 구체적이면 구체적 일수록  코딩하기 더 </a:t>
            </a:r>
            <a:r>
              <a:rPr lang="ko-KR" altLang="en-US" sz="1600" dirty="0" err="1">
                <a:solidFill>
                  <a:srgbClr val="000000"/>
                </a:solidFill>
                <a:latin typeface="NanumSquare" pitchFamily="34" charset="0"/>
              </a:rPr>
              <a:t>편해지는게</a:t>
            </a:r>
            <a:r>
              <a:rPr lang="ko-KR" altLang="en-US" sz="1600" dirty="0">
                <a:solidFill>
                  <a:srgbClr val="000000"/>
                </a:solidFill>
                <a:latin typeface="NanumSquare" pitchFamily="34" charset="0"/>
              </a:rPr>
              <a:t> 느껴졌다</a:t>
            </a:r>
            <a:r>
              <a:rPr lang="en-US" altLang="ko-KR" sz="1600" dirty="0">
                <a:solidFill>
                  <a:srgbClr val="000000"/>
                </a:solidFill>
                <a:latin typeface="NanumSquare" pitchFamily="34" charset="0"/>
              </a:rPr>
              <a:t>.</a:t>
            </a:r>
            <a:endParaRPr lang="en-US" sz="16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541037" y="2665812"/>
            <a:ext cx="6760934" cy="216804"/>
            <a:chOff x="2135684" y="2764898"/>
            <a:chExt cx="9005189" cy="2887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135684" y="2764898"/>
              <a:ext cx="9005189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92" y="4200693"/>
            <a:ext cx="3128313" cy="216804"/>
            <a:chOff x="35814" y="4809275"/>
            <a:chExt cx="4166739" cy="2887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5814" y="4809275"/>
              <a:ext cx="4166739" cy="2887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CDFB78-29E2-009D-C659-54F6EB46852F}"/>
              </a:ext>
            </a:extLst>
          </p:cNvPr>
          <p:cNvSpPr txBox="1"/>
          <p:nvPr/>
        </p:nvSpPr>
        <p:spPr>
          <a:xfrm>
            <a:off x="229526" y="254510"/>
            <a:ext cx="1718740" cy="554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3" dirty="0"/>
              <a:t>4.</a:t>
            </a:r>
            <a:r>
              <a:rPr lang="ko-KR" altLang="en-US" sz="3003" dirty="0"/>
              <a:t> </a:t>
            </a:r>
            <a:r>
              <a:rPr lang="ko-KR" altLang="en-US" sz="3003" dirty="0" err="1"/>
              <a:t>느낌점</a:t>
            </a:r>
            <a:endParaRPr lang="ko-KR" altLang="en-US" sz="300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37508" y="2605085"/>
            <a:ext cx="5018531" cy="1605303"/>
            <a:chOff x="1997792" y="2684013"/>
            <a:chExt cx="6684404" cy="21381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792" y="2684013"/>
              <a:ext cx="6684404" cy="21381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3325" y="3240823"/>
            <a:ext cx="7540268" cy="7740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3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THANK YOU!</a:t>
            </a:r>
            <a:endParaRPr lang="en-US" sz="124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318</Words>
  <Application>Microsoft Office PowerPoint</Application>
  <PresentationFormat>A4 용지(210x297mm)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Gmarket Sans Bold</vt:lpstr>
      <vt:lpstr>NanumSquare</vt:lpstr>
      <vt:lpstr>Arial</vt:lpstr>
      <vt:lpstr>Calibri</vt:lpstr>
      <vt:lpstr>Consolas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14093</cp:lastModifiedBy>
  <cp:revision>4</cp:revision>
  <dcterms:created xsi:type="dcterms:W3CDTF">2023-02-09T15:13:44Z</dcterms:created>
  <dcterms:modified xsi:type="dcterms:W3CDTF">2023-02-17T00:39:44Z</dcterms:modified>
</cp:coreProperties>
</file>