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37"/>
  </p:normalViewPr>
  <p:slideViewPr>
    <p:cSldViewPr snapToGrid="0" snapToObjects="1">
      <p:cViewPr>
        <p:scale>
          <a:sx n="93" d="100"/>
          <a:sy n="93" d="100"/>
        </p:scale>
        <p:origin x="800" y="360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E1592-7A77-4448-A31B-7BF15C60ABDE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071EE-7B51-DB46-BC01-93E9B22FA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6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071EE-7B51-DB46-BC01-93E9B22FA8A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38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78F0-EE6C-2042-8951-2B660C5E6B42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903-38CB-AA4E-947B-44638F2B62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70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78F0-EE6C-2042-8951-2B660C5E6B42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903-38CB-AA4E-947B-44638F2B62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60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78F0-EE6C-2042-8951-2B660C5E6B42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903-38CB-AA4E-947B-44638F2B62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02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78F0-EE6C-2042-8951-2B660C5E6B42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903-38CB-AA4E-947B-44638F2B62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18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78F0-EE6C-2042-8951-2B660C5E6B42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903-38CB-AA4E-947B-44638F2B62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70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78F0-EE6C-2042-8951-2B660C5E6B42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903-38CB-AA4E-947B-44638F2B62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7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78F0-EE6C-2042-8951-2B660C5E6B42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903-38CB-AA4E-947B-44638F2B62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017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78F0-EE6C-2042-8951-2B660C5E6B42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903-38CB-AA4E-947B-44638F2B62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31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78F0-EE6C-2042-8951-2B660C5E6B42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903-38CB-AA4E-947B-44638F2B62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71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78F0-EE6C-2042-8951-2B660C5E6B42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903-38CB-AA4E-947B-44638F2B62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07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78F0-EE6C-2042-8951-2B660C5E6B42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5903-38CB-AA4E-947B-44638F2B62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78F0-EE6C-2042-8951-2B660C5E6B42}" type="datetimeFigureOut">
              <a:rPr kumimoji="1" lang="zh-CN" altLang="en-US" smtClean="0"/>
              <a:t>2019/4/13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45903-38CB-AA4E-947B-44638F2B62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76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186992" y="4663569"/>
            <a:ext cx="1085850" cy="52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master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51" name="组 150"/>
          <p:cNvGrpSpPr/>
          <p:nvPr/>
        </p:nvGrpSpPr>
        <p:grpSpPr>
          <a:xfrm>
            <a:off x="1277152" y="0"/>
            <a:ext cx="10674633" cy="5306291"/>
            <a:chOff x="1286896" y="1551709"/>
            <a:chExt cx="10674633" cy="5306291"/>
          </a:xfrm>
        </p:grpSpPr>
        <p:sp>
          <p:nvSpPr>
            <p:cNvPr id="8" name="矩形 7"/>
            <p:cNvSpPr/>
            <p:nvPr/>
          </p:nvSpPr>
          <p:spPr>
            <a:xfrm>
              <a:off x="1579457" y="3235362"/>
              <a:ext cx="2386012" cy="5286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err="1" smtClean="0">
                  <a:solidFill>
                    <a:schemeClr val="tx1"/>
                  </a:solidFill>
                </a:rPr>
                <a:t>Epoll</a:t>
              </a:r>
              <a:r>
                <a:rPr kumimoji="1" lang="en-US" altLang="zh-CN" b="1" dirty="0" smtClean="0">
                  <a:solidFill>
                    <a:schemeClr val="tx1"/>
                  </a:solidFill>
                </a:rPr>
                <a:t>/</a:t>
              </a:r>
              <a:r>
                <a:rPr kumimoji="1" lang="en-US" altLang="zh-CN" b="1" dirty="0" err="1" smtClean="0">
                  <a:solidFill>
                    <a:schemeClr val="tx1"/>
                  </a:solidFill>
                </a:rPr>
                <a:t>Kqueue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75281" y="2123843"/>
              <a:ext cx="2386012" cy="5286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</a:rPr>
                <a:t>Http</a:t>
              </a:r>
              <a:r>
                <a:rPr kumimoji="1" lang="zh-CN" altLang="en-US" b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b="1" dirty="0" smtClean="0">
                  <a:solidFill>
                    <a:schemeClr val="tx1"/>
                  </a:solidFill>
                </a:rPr>
                <a:t>Parser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578338" y="2123843"/>
              <a:ext cx="2386012" cy="5286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</a:rPr>
                <a:t>Request</a:t>
              </a:r>
              <a:r>
                <a:rPr kumimoji="1" lang="zh-CN" altLang="en-US" b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zh-CN" b="1" dirty="0" smtClean="0">
                  <a:solidFill>
                    <a:schemeClr val="tx1"/>
                  </a:solidFill>
                </a:rPr>
                <a:t>(</a:t>
              </a:r>
              <a:r>
                <a:rPr kumimoji="1" lang="en-US" altLang="zh-CN" b="1" dirty="0" err="1" smtClean="0">
                  <a:solidFill>
                    <a:schemeClr val="tx1"/>
                  </a:solidFill>
                </a:rPr>
                <a:t>recv</a:t>
              </a:r>
              <a:r>
                <a:rPr kumimoji="1" lang="en-US" altLang="zh-CN" b="1" dirty="0" smtClean="0">
                  <a:solidFill>
                    <a:schemeClr val="tx1"/>
                  </a:solidFill>
                </a:rPr>
                <a:t>)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10745" y="3235360"/>
              <a:ext cx="2386012" cy="5286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 smtClean="0">
                  <a:solidFill>
                    <a:schemeClr val="tx1"/>
                  </a:solidFill>
                </a:rPr>
                <a:t>Response</a:t>
              </a:r>
              <a:r>
                <a:rPr kumimoji="1" lang="zh-CN" altLang="en-US" b="1" dirty="0" smtClean="0">
                  <a:solidFill>
                    <a:schemeClr val="tx1"/>
                  </a:solidFill>
                </a:rPr>
                <a:t>  </a:t>
              </a:r>
              <a:r>
                <a:rPr kumimoji="1" lang="en-US" altLang="zh-CN" b="1" dirty="0" smtClean="0">
                  <a:solidFill>
                    <a:schemeClr val="tx1"/>
                  </a:solidFill>
                </a:rPr>
                <a:t>(send)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组 29"/>
            <p:cNvGrpSpPr/>
            <p:nvPr/>
          </p:nvGrpSpPr>
          <p:grpSpPr>
            <a:xfrm>
              <a:off x="1691108" y="4658195"/>
              <a:ext cx="2466638" cy="810309"/>
              <a:chOff x="2728222" y="5043484"/>
              <a:chExt cx="2466638" cy="810309"/>
            </a:xfrm>
          </p:grpSpPr>
          <p:sp>
            <p:nvSpPr>
              <p:cNvPr id="12" name="剪去单角的矩形 11"/>
              <p:cNvSpPr/>
              <p:nvPr/>
            </p:nvSpPr>
            <p:spPr>
              <a:xfrm>
                <a:off x="3392593" y="5043484"/>
                <a:ext cx="1802267" cy="810309"/>
              </a:xfrm>
              <a:prstGeom prst="snip1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b="1" dirty="0" err="1" smtClean="0">
                    <a:solidFill>
                      <a:schemeClr val="tx1"/>
                    </a:solidFill>
                  </a:rPr>
                  <a:t>Free_Link</a:t>
                </a:r>
                <a:r>
                  <a:rPr kumimoji="1" lang="zh-CN" alt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1" dirty="0" smtClean="0">
                    <a:solidFill>
                      <a:schemeClr val="tx1"/>
                    </a:solidFill>
                  </a:rPr>
                  <a:t>Pool</a:t>
                </a:r>
              </a:p>
              <a:p>
                <a:pPr algn="ctr"/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组 28"/>
              <p:cNvGrpSpPr/>
              <p:nvPr/>
            </p:nvGrpSpPr>
            <p:grpSpPr>
              <a:xfrm>
                <a:off x="2728222" y="5514974"/>
                <a:ext cx="2189060" cy="250030"/>
                <a:chOff x="3357562" y="5672138"/>
                <a:chExt cx="2189060" cy="250030"/>
              </a:xfrm>
            </p:grpSpPr>
            <p:grpSp>
              <p:nvGrpSpPr>
                <p:cNvPr id="18" name="组 17"/>
                <p:cNvGrpSpPr/>
                <p:nvPr/>
              </p:nvGrpSpPr>
              <p:grpSpPr>
                <a:xfrm>
                  <a:off x="3357562" y="5672138"/>
                  <a:ext cx="733428" cy="228600"/>
                  <a:chOff x="3357562" y="5672138"/>
                  <a:chExt cx="733428" cy="228600"/>
                </a:xfrm>
              </p:grpSpPr>
              <p:sp>
                <p:nvSpPr>
                  <p:cNvPr id="13" name="矩形 12"/>
                  <p:cNvSpPr/>
                  <p:nvPr/>
                </p:nvSpPr>
                <p:spPr>
                  <a:xfrm>
                    <a:off x="3357562" y="5672138"/>
                    <a:ext cx="228601" cy="2286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15" name="直线箭头连接符 14"/>
                  <p:cNvCxnSpPr>
                    <a:stCxn id="13" idx="3"/>
                  </p:cNvCxnSpPr>
                  <p:nvPr/>
                </p:nvCxnSpPr>
                <p:spPr>
                  <a:xfrm>
                    <a:off x="3586163" y="5786438"/>
                    <a:ext cx="138113" cy="142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矩形 15"/>
                  <p:cNvSpPr/>
                  <p:nvPr/>
                </p:nvSpPr>
                <p:spPr>
                  <a:xfrm>
                    <a:off x="3712370" y="5672138"/>
                    <a:ext cx="228601" cy="228600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17" name="直线箭头连接符 16"/>
                  <p:cNvCxnSpPr/>
                  <p:nvPr/>
                </p:nvCxnSpPr>
                <p:spPr>
                  <a:xfrm>
                    <a:off x="3952877" y="5786438"/>
                    <a:ext cx="138113" cy="142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组 18"/>
                <p:cNvGrpSpPr/>
                <p:nvPr/>
              </p:nvGrpSpPr>
              <p:grpSpPr>
                <a:xfrm>
                  <a:off x="4079766" y="5679281"/>
                  <a:ext cx="733428" cy="228600"/>
                  <a:chOff x="3357562" y="5672138"/>
                  <a:chExt cx="733428" cy="228600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3357562" y="5672138"/>
                    <a:ext cx="228601" cy="228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21" name="直线箭头连接符 20"/>
                  <p:cNvCxnSpPr/>
                  <p:nvPr/>
                </p:nvCxnSpPr>
                <p:spPr>
                  <a:xfrm>
                    <a:off x="3586163" y="5786438"/>
                    <a:ext cx="138113" cy="142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矩形 21"/>
                  <p:cNvSpPr/>
                  <p:nvPr/>
                </p:nvSpPr>
                <p:spPr>
                  <a:xfrm>
                    <a:off x="3712370" y="5672138"/>
                    <a:ext cx="228601" cy="228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23" name="直线箭头连接符 22"/>
                  <p:cNvCxnSpPr/>
                  <p:nvPr/>
                </p:nvCxnSpPr>
                <p:spPr>
                  <a:xfrm>
                    <a:off x="3952877" y="5786438"/>
                    <a:ext cx="138113" cy="142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组 23"/>
                <p:cNvGrpSpPr/>
                <p:nvPr/>
              </p:nvGrpSpPr>
              <p:grpSpPr>
                <a:xfrm>
                  <a:off x="4813194" y="5693568"/>
                  <a:ext cx="733428" cy="228600"/>
                  <a:chOff x="3357562" y="5672138"/>
                  <a:chExt cx="733428" cy="228600"/>
                </a:xfrm>
              </p:grpSpPr>
              <p:sp>
                <p:nvSpPr>
                  <p:cNvPr id="25" name="矩形 24"/>
                  <p:cNvSpPr/>
                  <p:nvPr/>
                </p:nvSpPr>
                <p:spPr>
                  <a:xfrm>
                    <a:off x="3357562" y="5672138"/>
                    <a:ext cx="228601" cy="228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26" name="直线箭头连接符 25"/>
                  <p:cNvCxnSpPr/>
                  <p:nvPr/>
                </p:nvCxnSpPr>
                <p:spPr>
                  <a:xfrm>
                    <a:off x="3586163" y="5786438"/>
                    <a:ext cx="138113" cy="142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矩形 26"/>
                  <p:cNvSpPr/>
                  <p:nvPr/>
                </p:nvSpPr>
                <p:spPr>
                  <a:xfrm>
                    <a:off x="3712370" y="5672138"/>
                    <a:ext cx="228601" cy="2286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28" name="直线箭头连接符 27"/>
                  <p:cNvCxnSpPr/>
                  <p:nvPr/>
                </p:nvCxnSpPr>
                <p:spPr>
                  <a:xfrm>
                    <a:off x="3952877" y="5786438"/>
                    <a:ext cx="138113" cy="1428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1" name="组 30"/>
            <p:cNvGrpSpPr/>
            <p:nvPr/>
          </p:nvGrpSpPr>
          <p:grpSpPr>
            <a:xfrm>
              <a:off x="2355479" y="5669288"/>
              <a:ext cx="1802267" cy="810309"/>
              <a:chOff x="3392593" y="5043484"/>
              <a:chExt cx="1802267" cy="810309"/>
            </a:xfrm>
          </p:grpSpPr>
          <p:sp>
            <p:nvSpPr>
              <p:cNvPr id="32" name="剪去单角的矩形 31"/>
              <p:cNvSpPr/>
              <p:nvPr/>
            </p:nvSpPr>
            <p:spPr>
              <a:xfrm>
                <a:off x="3392593" y="5043484"/>
                <a:ext cx="1802267" cy="810309"/>
              </a:xfrm>
              <a:prstGeom prst="snip1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b="1" dirty="0" smtClean="0">
                    <a:solidFill>
                      <a:schemeClr val="tx1"/>
                    </a:solidFill>
                  </a:rPr>
                  <a:t>FD_PORT</a:t>
                </a:r>
                <a:r>
                  <a:rPr kumimoji="1" lang="zh-CN" alt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1" dirty="0" smtClean="0">
                    <a:solidFill>
                      <a:schemeClr val="tx1"/>
                    </a:solidFill>
                  </a:rPr>
                  <a:t>Pool</a:t>
                </a:r>
              </a:p>
              <a:p>
                <a:pPr algn="ctr"/>
                <a:endParaRPr kumimoji="1" lang="zh-CN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5" name="组 34"/>
              <p:cNvGrpSpPr/>
              <p:nvPr/>
            </p:nvGrpSpPr>
            <p:grpSpPr>
              <a:xfrm>
                <a:off x="3450426" y="5522117"/>
                <a:ext cx="733428" cy="228600"/>
                <a:chOff x="3357562" y="5672138"/>
                <a:chExt cx="733428" cy="228600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3357562" y="5672138"/>
                  <a:ext cx="228601" cy="228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42" name="直线箭头连接符 41"/>
                <p:cNvCxnSpPr/>
                <p:nvPr/>
              </p:nvCxnSpPr>
              <p:spPr>
                <a:xfrm>
                  <a:off x="3586163" y="5786438"/>
                  <a:ext cx="138113" cy="142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矩形 42"/>
                <p:cNvSpPr/>
                <p:nvPr/>
              </p:nvSpPr>
              <p:spPr>
                <a:xfrm>
                  <a:off x="3712370" y="5672138"/>
                  <a:ext cx="228601" cy="2286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44" name="直线箭头连接符 43"/>
                <p:cNvCxnSpPr/>
                <p:nvPr/>
              </p:nvCxnSpPr>
              <p:spPr>
                <a:xfrm>
                  <a:off x="3952877" y="5786438"/>
                  <a:ext cx="138113" cy="1428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" name="曲线连接符 49"/>
            <p:cNvCxnSpPr>
              <a:stCxn id="13" idx="2"/>
              <a:endCxn id="41" idx="0"/>
            </p:cNvCxnSpPr>
            <p:nvPr/>
          </p:nvCxnSpPr>
          <p:spPr>
            <a:xfrm rot="16200000" flipH="1">
              <a:off x="1771693" y="5392001"/>
              <a:ext cx="789636" cy="72220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曲线连接符 51"/>
            <p:cNvCxnSpPr>
              <a:stCxn id="16" idx="2"/>
            </p:cNvCxnSpPr>
            <p:nvPr/>
          </p:nvCxnSpPr>
          <p:spPr>
            <a:xfrm rot="16200000" flipH="1">
              <a:off x="2133003" y="5385498"/>
              <a:ext cx="776630" cy="72220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4530398" y="4760187"/>
              <a:ext cx="2133640" cy="50924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Response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 线程池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620711" y="3212796"/>
              <a:ext cx="2133640" cy="509246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 smtClean="0">
                  <a:solidFill>
                    <a:schemeClr val="tx1"/>
                  </a:solidFill>
                </a:rPr>
                <a:t>Request</a:t>
              </a:r>
              <a:r>
                <a:rPr kumimoji="1" lang="zh-CN" altLang="en-US" dirty="0" smtClean="0">
                  <a:solidFill>
                    <a:schemeClr val="tx1"/>
                  </a:solidFill>
                </a:rPr>
                <a:t> 线程池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组 67"/>
            <p:cNvGrpSpPr/>
            <p:nvPr/>
          </p:nvGrpSpPr>
          <p:grpSpPr>
            <a:xfrm>
              <a:off x="7692518" y="1745463"/>
              <a:ext cx="1616722" cy="2074807"/>
              <a:chOff x="9241463" y="2516240"/>
              <a:chExt cx="1616722" cy="20748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241463" y="2516240"/>
                <a:ext cx="1616721" cy="20748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67" name="组 66"/>
              <p:cNvGrpSpPr/>
              <p:nvPr/>
            </p:nvGrpSpPr>
            <p:grpSpPr>
              <a:xfrm>
                <a:off x="9496486" y="2616343"/>
                <a:ext cx="1361699" cy="1876476"/>
                <a:chOff x="9496486" y="2616343"/>
                <a:chExt cx="1361699" cy="1876476"/>
              </a:xfrm>
            </p:grpSpPr>
            <p:grpSp>
              <p:nvGrpSpPr>
                <p:cNvPr id="65" name="组 64"/>
                <p:cNvGrpSpPr/>
                <p:nvPr/>
              </p:nvGrpSpPr>
              <p:grpSpPr>
                <a:xfrm>
                  <a:off x="9496486" y="2694274"/>
                  <a:ext cx="900034" cy="657483"/>
                  <a:chOff x="9407237" y="1759486"/>
                  <a:chExt cx="900034" cy="657483"/>
                </a:xfrm>
              </p:grpSpPr>
              <p:sp>
                <p:nvSpPr>
                  <p:cNvPr id="61" name="折角形 60"/>
                  <p:cNvSpPr/>
                  <p:nvPr/>
                </p:nvSpPr>
                <p:spPr>
                  <a:xfrm>
                    <a:off x="9407237" y="2033586"/>
                    <a:ext cx="588562" cy="383383"/>
                  </a:xfrm>
                  <a:prstGeom prst="foldedCorner">
                    <a:avLst>
                      <a:gd name="adj" fmla="val 50000"/>
                    </a:avLst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3" name="折角形 62"/>
                  <p:cNvSpPr/>
                  <p:nvPr/>
                </p:nvSpPr>
                <p:spPr>
                  <a:xfrm>
                    <a:off x="9572627" y="1886596"/>
                    <a:ext cx="588562" cy="383383"/>
                  </a:xfrm>
                  <a:prstGeom prst="foldedCorner">
                    <a:avLst>
                      <a:gd name="adj" fmla="val 50000"/>
                    </a:avLst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64" name="折角形 63"/>
                  <p:cNvSpPr/>
                  <p:nvPr/>
                </p:nvSpPr>
                <p:spPr>
                  <a:xfrm>
                    <a:off x="9718709" y="1759486"/>
                    <a:ext cx="588562" cy="383383"/>
                  </a:xfrm>
                  <a:prstGeom prst="foldedCorner">
                    <a:avLst>
                      <a:gd name="adj" fmla="val 50000"/>
                    </a:avLst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66" name="文本框 65"/>
                <p:cNvSpPr txBox="1"/>
                <p:nvPr/>
              </p:nvSpPr>
              <p:spPr>
                <a:xfrm>
                  <a:off x="10396520" y="2616343"/>
                  <a:ext cx="461665" cy="187647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消息队列 </a:t>
                  </a:r>
                  <a:r>
                    <a:rPr kumimoji="1" lang="en-US" altLang="zh-CN" dirty="0" smtClean="0"/>
                    <a:t>Request</a:t>
                  </a:r>
                  <a:endParaRPr kumimoji="1" lang="zh-CN" altLang="en-US" dirty="0"/>
                </a:p>
              </p:txBody>
            </p:sp>
          </p:grpSp>
        </p:grpSp>
        <p:grpSp>
          <p:nvGrpSpPr>
            <p:cNvPr id="69" name="组 68"/>
            <p:cNvGrpSpPr/>
            <p:nvPr/>
          </p:nvGrpSpPr>
          <p:grpSpPr>
            <a:xfrm>
              <a:off x="7692517" y="4374823"/>
              <a:ext cx="1616722" cy="2130467"/>
              <a:chOff x="9241463" y="2516240"/>
              <a:chExt cx="1616722" cy="2130467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9241463" y="2516240"/>
                <a:ext cx="1616721" cy="20748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71" name="组 70"/>
              <p:cNvGrpSpPr/>
              <p:nvPr/>
            </p:nvGrpSpPr>
            <p:grpSpPr>
              <a:xfrm>
                <a:off x="9496486" y="2616343"/>
                <a:ext cx="1361699" cy="2030364"/>
                <a:chOff x="9496486" y="2616343"/>
                <a:chExt cx="1361699" cy="2030364"/>
              </a:xfrm>
            </p:grpSpPr>
            <p:grpSp>
              <p:nvGrpSpPr>
                <p:cNvPr id="72" name="组 71"/>
                <p:cNvGrpSpPr/>
                <p:nvPr/>
              </p:nvGrpSpPr>
              <p:grpSpPr>
                <a:xfrm>
                  <a:off x="9496486" y="2694274"/>
                  <a:ext cx="900034" cy="657483"/>
                  <a:chOff x="9407237" y="1759486"/>
                  <a:chExt cx="900034" cy="657483"/>
                </a:xfrm>
              </p:grpSpPr>
              <p:sp>
                <p:nvSpPr>
                  <p:cNvPr id="74" name="折角形 73"/>
                  <p:cNvSpPr/>
                  <p:nvPr/>
                </p:nvSpPr>
                <p:spPr>
                  <a:xfrm>
                    <a:off x="9407237" y="2033586"/>
                    <a:ext cx="588562" cy="383383"/>
                  </a:xfrm>
                  <a:prstGeom prst="foldedCorner">
                    <a:avLst>
                      <a:gd name="adj" fmla="val 50000"/>
                    </a:avLst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5" name="折角形 74"/>
                  <p:cNvSpPr/>
                  <p:nvPr/>
                </p:nvSpPr>
                <p:spPr>
                  <a:xfrm>
                    <a:off x="9572627" y="1886596"/>
                    <a:ext cx="588562" cy="383383"/>
                  </a:xfrm>
                  <a:prstGeom prst="foldedCorner">
                    <a:avLst>
                      <a:gd name="adj" fmla="val 50000"/>
                    </a:avLst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76" name="折角形 75"/>
                  <p:cNvSpPr/>
                  <p:nvPr/>
                </p:nvSpPr>
                <p:spPr>
                  <a:xfrm>
                    <a:off x="9718709" y="1759486"/>
                    <a:ext cx="588562" cy="383383"/>
                  </a:xfrm>
                  <a:prstGeom prst="foldedCorner">
                    <a:avLst>
                      <a:gd name="adj" fmla="val 50000"/>
                    </a:avLst>
                  </a:prstGeom>
                  <a:ln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73" name="文本框 72"/>
                <p:cNvSpPr txBox="1"/>
                <p:nvPr/>
              </p:nvSpPr>
              <p:spPr>
                <a:xfrm>
                  <a:off x="10396520" y="2616343"/>
                  <a:ext cx="461665" cy="2030364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kumimoji="1" lang="zh-CN" altLang="en-US" dirty="0" smtClean="0"/>
                    <a:t>消息队列 </a:t>
                  </a:r>
                  <a:r>
                    <a:rPr kumimoji="1" lang="en-US" altLang="zh-CN" dirty="0" smtClean="0"/>
                    <a:t>Response</a:t>
                  </a:r>
                  <a:endParaRPr kumimoji="1" lang="zh-CN" altLang="en-US" dirty="0"/>
                </a:p>
              </p:txBody>
            </p:sp>
          </p:grpSp>
        </p:grpSp>
        <p:cxnSp>
          <p:nvCxnSpPr>
            <p:cNvPr id="78" name="曲线连接符 77"/>
            <p:cNvCxnSpPr>
              <a:stCxn id="8" idx="0"/>
              <a:endCxn id="10" idx="2"/>
            </p:cNvCxnSpPr>
            <p:nvPr/>
          </p:nvCxnSpPr>
          <p:spPr>
            <a:xfrm rot="16200000" flipV="1">
              <a:off x="2480463" y="2943361"/>
              <a:ext cx="582882" cy="1119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曲线连接符 78"/>
            <p:cNvCxnSpPr>
              <a:stCxn id="10" idx="3"/>
              <a:endCxn id="9" idx="1"/>
            </p:cNvCxnSpPr>
            <p:nvPr/>
          </p:nvCxnSpPr>
          <p:spPr>
            <a:xfrm>
              <a:off x="3964350" y="2388162"/>
              <a:ext cx="410931" cy="127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曲线连接符 85"/>
            <p:cNvCxnSpPr>
              <a:stCxn id="9" idx="3"/>
              <a:endCxn id="61" idx="1"/>
            </p:cNvCxnSpPr>
            <p:nvPr/>
          </p:nvCxnSpPr>
          <p:spPr>
            <a:xfrm>
              <a:off x="6761293" y="2388162"/>
              <a:ext cx="1186248" cy="112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曲线连接符 87"/>
            <p:cNvCxnSpPr>
              <a:stCxn id="64" idx="3"/>
              <a:endCxn id="60" idx="0"/>
            </p:cNvCxnSpPr>
            <p:nvPr/>
          </p:nvCxnSpPr>
          <p:spPr>
            <a:xfrm>
              <a:off x="8847575" y="2115189"/>
              <a:ext cx="1839956" cy="109760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曲线连接符 89"/>
            <p:cNvCxnSpPr>
              <a:stCxn id="60" idx="2"/>
              <a:endCxn id="76" idx="3"/>
            </p:cNvCxnSpPr>
            <p:nvPr/>
          </p:nvCxnSpPr>
          <p:spPr>
            <a:xfrm rot="5400000">
              <a:off x="9256300" y="3313317"/>
              <a:ext cx="1022507" cy="18399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曲线连接符 91"/>
            <p:cNvCxnSpPr>
              <a:stCxn id="74" idx="1"/>
              <a:endCxn id="59" idx="3"/>
            </p:cNvCxnSpPr>
            <p:nvPr/>
          </p:nvCxnSpPr>
          <p:spPr>
            <a:xfrm rot="10800000">
              <a:off x="6664038" y="5014811"/>
              <a:ext cx="1283502" cy="38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曲线连接符 94"/>
            <p:cNvCxnSpPr>
              <a:stCxn id="59" idx="0"/>
              <a:endCxn id="11" idx="2"/>
            </p:cNvCxnSpPr>
            <p:nvPr/>
          </p:nvCxnSpPr>
          <p:spPr>
            <a:xfrm rot="5400000" flipH="1" flipV="1">
              <a:off x="5102389" y="4258826"/>
              <a:ext cx="996190" cy="653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曲线连接符 97"/>
            <p:cNvCxnSpPr>
              <a:stCxn id="11" idx="1"/>
              <a:endCxn id="8" idx="3"/>
            </p:cNvCxnSpPr>
            <p:nvPr/>
          </p:nvCxnSpPr>
          <p:spPr>
            <a:xfrm rot="10800000" flipV="1">
              <a:off x="3965469" y="3499679"/>
              <a:ext cx="445276" cy="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矩形 138"/>
            <p:cNvSpPr/>
            <p:nvPr/>
          </p:nvSpPr>
          <p:spPr>
            <a:xfrm>
              <a:off x="1286896" y="1551709"/>
              <a:ext cx="10674633" cy="5306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50" name="文本框 149"/>
          <p:cNvSpPr txBox="1"/>
          <p:nvPr/>
        </p:nvSpPr>
        <p:spPr>
          <a:xfrm>
            <a:off x="739365" y="1781382"/>
            <a:ext cx="92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/>
                </a:solidFill>
              </a:rPr>
              <a:t>a</a:t>
            </a:r>
            <a:r>
              <a:rPr kumimoji="1" lang="en-US" altLang="zh-CN" sz="1400" dirty="0" smtClean="0">
                <a:solidFill>
                  <a:schemeClr val="accent1"/>
                </a:solidFill>
              </a:rPr>
              <a:t>ccept()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277152" y="5624854"/>
            <a:ext cx="1085850" cy="52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worker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1277152" y="6472054"/>
            <a:ext cx="1085850" cy="52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worker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1259885" y="7319254"/>
            <a:ext cx="1085850" cy="5286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solidFill>
                  <a:schemeClr val="tx1"/>
                </a:solidFill>
              </a:rPr>
              <a:t>worker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59" name="肘形连接符 158"/>
          <p:cNvCxnSpPr>
            <a:stCxn id="139" idx="1"/>
            <a:endCxn id="6" idx="3"/>
          </p:cNvCxnSpPr>
          <p:nvPr/>
        </p:nvCxnSpPr>
        <p:spPr>
          <a:xfrm rot="10800000" flipV="1">
            <a:off x="-101142" y="2653146"/>
            <a:ext cx="1378294" cy="2274742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肘形连接符 161"/>
          <p:cNvCxnSpPr>
            <a:stCxn id="152" idx="1"/>
            <a:endCxn id="6" idx="3"/>
          </p:cNvCxnSpPr>
          <p:nvPr/>
        </p:nvCxnSpPr>
        <p:spPr>
          <a:xfrm rot="10800000">
            <a:off x="-101142" y="4927889"/>
            <a:ext cx="1378294" cy="9612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肘形连接符 162"/>
          <p:cNvCxnSpPr>
            <a:stCxn id="154" idx="1"/>
            <a:endCxn id="6" idx="3"/>
          </p:cNvCxnSpPr>
          <p:nvPr/>
        </p:nvCxnSpPr>
        <p:spPr>
          <a:xfrm rot="10800000">
            <a:off x="-101142" y="4927889"/>
            <a:ext cx="1378294" cy="18084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163"/>
          <p:cNvCxnSpPr>
            <a:stCxn id="155" idx="1"/>
            <a:endCxn id="6" idx="3"/>
          </p:cNvCxnSpPr>
          <p:nvPr/>
        </p:nvCxnSpPr>
        <p:spPr>
          <a:xfrm rot="10800000">
            <a:off x="-101141" y="4927889"/>
            <a:ext cx="1361027" cy="26556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05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36</Words>
  <Application>Microsoft Macintosh PowerPoint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1289702429@qq.com</dc:creator>
  <cp:lastModifiedBy>1289702429@qq.com</cp:lastModifiedBy>
  <cp:revision>12</cp:revision>
  <dcterms:created xsi:type="dcterms:W3CDTF">2019-04-13T13:09:03Z</dcterms:created>
  <dcterms:modified xsi:type="dcterms:W3CDTF">2019-04-14T06:41:23Z</dcterms:modified>
</cp:coreProperties>
</file>