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6D90-0967-E64B-BE3C-963639B17B57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7A43-69D7-FA4B-ADA7-F0923844C4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0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6D90-0967-E64B-BE3C-963639B17B57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7A43-69D7-FA4B-ADA7-F0923844C4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90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6D90-0967-E64B-BE3C-963639B17B57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7A43-69D7-FA4B-ADA7-F0923844C4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02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6D90-0967-E64B-BE3C-963639B17B57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7A43-69D7-FA4B-ADA7-F0923844C4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697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6D90-0967-E64B-BE3C-963639B17B57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7A43-69D7-FA4B-ADA7-F0923844C4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52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6D90-0967-E64B-BE3C-963639B17B57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7A43-69D7-FA4B-ADA7-F0923844C4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04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6D90-0967-E64B-BE3C-963639B17B57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7A43-69D7-FA4B-ADA7-F0923844C4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24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6D90-0967-E64B-BE3C-963639B17B57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7A43-69D7-FA4B-ADA7-F0923844C4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85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6D90-0967-E64B-BE3C-963639B17B57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7A43-69D7-FA4B-ADA7-F0923844C4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0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6D90-0967-E64B-BE3C-963639B17B57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7A43-69D7-FA4B-ADA7-F0923844C4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722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6D90-0967-E64B-BE3C-963639B17B57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7A43-69D7-FA4B-ADA7-F0923844C4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59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B6D90-0967-E64B-BE3C-963639B17B57}" type="datetimeFigureOut">
              <a:rPr kumimoji="1" lang="zh-CN" altLang="en-US" smtClean="0"/>
              <a:t>2017/11/30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37A43-69D7-FA4B-ADA7-F0923844C4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52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352" y="2732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吕西亚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17683" y="998483"/>
            <a:ext cx="391004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爱康体：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微信小程序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新增外国语学院接口</a:t>
            </a:r>
            <a:endParaRPr kumimoji="1" lang="en-US" altLang="zh-CN" dirty="0" smtClean="0"/>
          </a:p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生物电界面添加完成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拱墅区项目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前端：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实现</a:t>
            </a:r>
            <a:r>
              <a:rPr kumimoji="1" lang="zh-CN" altLang="en-US" dirty="0" smtClean="0"/>
              <a:t>前端总体界面的组建和修改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实现根据日期查询导入人数的界面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实现利用摄像头识别条形码功能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后端：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实现导入</a:t>
            </a:r>
            <a:r>
              <a:rPr kumimoji="1" lang="en-US" altLang="zh-CN" dirty="0" smtClean="0"/>
              <a:t>excel</a:t>
            </a:r>
            <a:r>
              <a:rPr kumimoji="1" lang="zh-CN" altLang="en-US" dirty="0" smtClean="0"/>
              <a:t>文档，并解析文档功能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实现增查的</a:t>
            </a:r>
            <a:r>
              <a:rPr kumimoji="1" lang="en-US" altLang="zh-CN" dirty="0" smtClean="0"/>
              <a:t>API</a:t>
            </a:r>
          </a:p>
          <a:p>
            <a:r>
              <a:rPr kumimoji="1" lang="zh-CN" altLang="en-US" dirty="0" smtClean="0"/>
              <a:t>实现错误反馈的</a:t>
            </a:r>
            <a:r>
              <a:rPr kumimoji="1" lang="zh-CN" altLang="en-US" dirty="0" smtClean="0"/>
              <a:t>辅助类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35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71</Words>
  <Application>Microsoft Macintosh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DengXian</vt:lpstr>
      <vt:lpstr>DengXian Light</vt:lpstr>
      <vt:lpstr>Mangal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1289702429@qq.com</dc:creator>
  <cp:lastModifiedBy>1289702429@qq.com</cp:lastModifiedBy>
  <cp:revision>3</cp:revision>
  <dcterms:created xsi:type="dcterms:W3CDTF">2017-11-27T02:21:16Z</dcterms:created>
  <dcterms:modified xsi:type="dcterms:W3CDTF">2017-11-30T01:52:09Z</dcterms:modified>
</cp:coreProperties>
</file>