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79" r:id="rId7"/>
    <p:sldId id="268" r:id="rId8"/>
    <p:sldId id="261" r:id="rId9"/>
    <p:sldId id="262" r:id="rId10"/>
    <p:sldId id="276" r:id="rId11"/>
    <p:sldId id="278" r:id="rId12"/>
    <p:sldId id="277" r:id="rId13"/>
    <p:sldId id="269" r:id="rId14"/>
    <p:sldId id="275" r:id="rId15"/>
    <p:sldId id="280" r:id="rId16"/>
    <p:sldId id="274" r:id="rId17"/>
    <p:sldId id="273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2" autoAdjust="0"/>
    <p:restoredTop sz="89852" autoAdjust="0"/>
  </p:normalViewPr>
  <p:slideViewPr>
    <p:cSldViewPr snapToGrid="0">
      <p:cViewPr varScale="1">
        <p:scale>
          <a:sx n="65" d="100"/>
          <a:sy n="65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9E68E-A7D9-40BA-BAE7-C0BC33BE1B8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D76A85-793F-45FF-97D6-DD2851E3E3F9}">
      <dgm:prSet/>
      <dgm:spPr/>
      <dgm:t>
        <a:bodyPr/>
        <a:lstStyle/>
        <a:p>
          <a:r>
            <a:rPr lang="en-IN" dirty="0"/>
            <a:t>Evaluation Metric – Root Mean Squared Error</a:t>
          </a:r>
          <a:endParaRPr lang="en-US" dirty="0"/>
        </a:p>
      </dgm:t>
    </dgm:pt>
    <dgm:pt modelId="{C4D08BB6-C6CE-4C8D-B915-28D2550E1A8C}" type="parTrans" cxnId="{D27DCAAD-43E9-434A-A3FF-05B233B1CEF7}">
      <dgm:prSet/>
      <dgm:spPr/>
      <dgm:t>
        <a:bodyPr/>
        <a:lstStyle/>
        <a:p>
          <a:endParaRPr lang="en-US"/>
        </a:p>
      </dgm:t>
    </dgm:pt>
    <dgm:pt modelId="{A92BAC59-5FAA-41FF-AA0C-BF766CB2F83A}" type="sibTrans" cxnId="{D27DCAAD-43E9-434A-A3FF-05B233B1CE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96D4CC0-2AD8-4B91-989C-87AC62808821}">
      <dgm:prSet/>
      <dgm:spPr/>
      <dgm:t>
        <a:bodyPr/>
        <a:lstStyle/>
        <a:p>
          <a:r>
            <a:rPr lang="en-IN" dirty="0"/>
            <a:t>Split Data – 70% for Train and 30% for Test</a:t>
          </a:r>
          <a:endParaRPr lang="en-US" dirty="0"/>
        </a:p>
      </dgm:t>
    </dgm:pt>
    <dgm:pt modelId="{1602AC78-3B90-4711-9A68-BF36A11A139A}" type="parTrans" cxnId="{75D42342-809C-4476-B216-E5F671D78E6F}">
      <dgm:prSet/>
      <dgm:spPr/>
      <dgm:t>
        <a:bodyPr/>
        <a:lstStyle/>
        <a:p>
          <a:endParaRPr lang="en-US"/>
        </a:p>
      </dgm:t>
    </dgm:pt>
    <dgm:pt modelId="{47A079E0-AF49-4A41-B661-7CCE81FDEF16}" type="sibTrans" cxnId="{75D42342-809C-4476-B216-E5F671D78E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F957CC-76F0-4950-BE23-46BA3BE1DE6B}">
      <dgm:prSet/>
      <dgm:spPr/>
      <dgm:t>
        <a:bodyPr/>
        <a:lstStyle/>
        <a:p>
          <a:r>
            <a:rPr lang="en-IN" dirty="0"/>
            <a:t>Accurate Model – Decision Forest Regression</a:t>
          </a:r>
          <a:endParaRPr lang="en-US" dirty="0"/>
        </a:p>
      </dgm:t>
    </dgm:pt>
    <dgm:pt modelId="{6392660E-CF02-4714-96C0-0E1934D622B7}" type="parTrans" cxnId="{AA8E4DDF-9525-438A-A545-577AF952987E}">
      <dgm:prSet/>
      <dgm:spPr/>
      <dgm:t>
        <a:bodyPr/>
        <a:lstStyle/>
        <a:p>
          <a:endParaRPr lang="en-US"/>
        </a:p>
      </dgm:t>
    </dgm:pt>
    <dgm:pt modelId="{1F2B500F-F008-4D33-82E2-03BA430CFA4B}" type="sibTrans" cxnId="{AA8E4DDF-9525-438A-A545-577AF95298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A49D182-FB0C-466F-81BE-8D76E5C033BD}">
      <dgm:prSet/>
      <dgm:spPr/>
      <dgm:t>
        <a:bodyPr/>
        <a:lstStyle/>
        <a:p>
          <a:r>
            <a:rPr lang="en-IN" dirty="0"/>
            <a:t>RMSE – 74. 405</a:t>
          </a:r>
        </a:p>
        <a:p>
          <a:endParaRPr lang="en-US" dirty="0"/>
        </a:p>
      </dgm:t>
    </dgm:pt>
    <dgm:pt modelId="{BF608CF2-EA07-4D1F-9A1C-BDD4234C0B0D}" type="parTrans" cxnId="{74896C73-5EC4-440C-B469-326C27C3D385}">
      <dgm:prSet/>
      <dgm:spPr/>
      <dgm:t>
        <a:bodyPr/>
        <a:lstStyle/>
        <a:p>
          <a:endParaRPr lang="en-US"/>
        </a:p>
      </dgm:t>
    </dgm:pt>
    <dgm:pt modelId="{FD14D004-2362-4F52-B030-CE932A339DB5}" type="sibTrans" cxnId="{74896C73-5EC4-440C-B469-326C27C3D3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F652A6F-681C-488F-A0C6-E77F1C41710D}" type="pres">
      <dgm:prSet presAssocID="{5B29E68E-A7D9-40BA-BAE7-C0BC33BE1B83}" presName="Name0" presStyleCnt="0">
        <dgm:presLayoutVars>
          <dgm:animLvl val="lvl"/>
          <dgm:resizeHandles val="exact"/>
        </dgm:presLayoutVars>
      </dgm:prSet>
      <dgm:spPr/>
    </dgm:pt>
    <dgm:pt modelId="{CCD4D770-D91D-4511-BD59-11F9ECA1C892}" type="pres">
      <dgm:prSet presAssocID="{3AD76A85-793F-45FF-97D6-DD2851E3E3F9}" presName="compositeNode" presStyleCnt="0">
        <dgm:presLayoutVars>
          <dgm:bulletEnabled val="1"/>
        </dgm:presLayoutVars>
      </dgm:prSet>
      <dgm:spPr/>
    </dgm:pt>
    <dgm:pt modelId="{82D680F9-7459-4146-B770-0801C8C574CE}" type="pres">
      <dgm:prSet presAssocID="{3AD76A85-793F-45FF-97D6-DD2851E3E3F9}" presName="bgRect" presStyleLbl="alignNode1" presStyleIdx="0" presStyleCnt="4"/>
      <dgm:spPr/>
    </dgm:pt>
    <dgm:pt modelId="{276EB8CC-7051-4066-937B-F73F7881E44E}" type="pres">
      <dgm:prSet presAssocID="{A92BAC59-5FAA-41FF-AA0C-BF766CB2F8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53CD496-6943-4549-BBF4-A6E4BB173A98}" type="pres">
      <dgm:prSet presAssocID="{3AD76A85-793F-45FF-97D6-DD2851E3E3F9}" presName="nodeRect" presStyleLbl="alignNode1" presStyleIdx="0" presStyleCnt="4">
        <dgm:presLayoutVars>
          <dgm:bulletEnabled val="1"/>
        </dgm:presLayoutVars>
      </dgm:prSet>
      <dgm:spPr/>
    </dgm:pt>
    <dgm:pt modelId="{1CEDFDED-EB38-4906-942B-38973F0077CF}" type="pres">
      <dgm:prSet presAssocID="{A92BAC59-5FAA-41FF-AA0C-BF766CB2F83A}" presName="sibTrans" presStyleCnt="0"/>
      <dgm:spPr/>
    </dgm:pt>
    <dgm:pt modelId="{9B473DCB-C41A-4FBC-93D3-6682A731DA6F}" type="pres">
      <dgm:prSet presAssocID="{096D4CC0-2AD8-4B91-989C-87AC62808821}" presName="compositeNode" presStyleCnt="0">
        <dgm:presLayoutVars>
          <dgm:bulletEnabled val="1"/>
        </dgm:presLayoutVars>
      </dgm:prSet>
      <dgm:spPr/>
    </dgm:pt>
    <dgm:pt modelId="{A46185AA-F5F8-4012-B14B-E80E356AD433}" type="pres">
      <dgm:prSet presAssocID="{096D4CC0-2AD8-4B91-989C-87AC62808821}" presName="bgRect" presStyleLbl="alignNode1" presStyleIdx="1" presStyleCnt="4"/>
      <dgm:spPr/>
    </dgm:pt>
    <dgm:pt modelId="{304BF579-9716-4512-B850-0431D11CB4A6}" type="pres">
      <dgm:prSet presAssocID="{47A079E0-AF49-4A41-B661-7CCE81FDEF1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41D84A-A8AF-468F-8E76-D778DE71EA11}" type="pres">
      <dgm:prSet presAssocID="{096D4CC0-2AD8-4B91-989C-87AC62808821}" presName="nodeRect" presStyleLbl="alignNode1" presStyleIdx="1" presStyleCnt="4">
        <dgm:presLayoutVars>
          <dgm:bulletEnabled val="1"/>
        </dgm:presLayoutVars>
      </dgm:prSet>
      <dgm:spPr/>
    </dgm:pt>
    <dgm:pt modelId="{FF380E7E-7CEA-43D0-B133-EA25CEF53615}" type="pres">
      <dgm:prSet presAssocID="{47A079E0-AF49-4A41-B661-7CCE81FDEF16}" presName="sibTrans" presStyleCnt="0"/>
      <dgm:spPr/>
    </dgm:pt>
    <dgm:pt modelId="{6F32CB40-CD83-4D5F-B17F-AADCE4ED874E}" type="pres">
      <dgm:prSet presAssocID="{CAF957CC-76F0-4950-BE23-46BA3BE1DE6B}" presName="compositeNode" presStyleCnt="0">
        <dgm:presLayoutVars>
          <dgm:bulletEnabled val="1"/>
        </dgm:presLayoutVars>
      </dgm:prSet>
      <dgm:spPr/>
    </dgm:pt>
    <dgm:pt modelId="{A0439F4E-7C7E-461D-A181-46FD687625FC}" type="pres">
      <dgm:prSet presAssocID="{CAF957CC-76F0-4950-BE23-46BA3BE1DE6B}" presName="bgRect" presStyleLbl="alignNode1" presStyleIdx="2" presStyleCnt="4" custLinFactNeighborY="-965"/>
      <dgm:spPr/>
    </dgm:pt>
    <dgm:pt modelId="{5CC11CA9-88C4-41EF-9142-63DFCC95F727}" type="pres">
      <dgm:prSet presAssocID="{1F2B500F-F008-4D33-82E2-03BA430CFA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A923144-814B-4C3D-AECC-D64FCDBE729C}" type="pres">
      <dgm:prSet presAssocID="{CAF957CC-76F0-4950-BE23-46BA3BE1DE6B}" presName="nodeRect" presStyleLbl="alignNode1" presStyleIdx="2" presStyleCnt="4">
        <dgm:presLayoutVars>
          <dgm:bulletEnabled val="1"/>
        </dgm:presLayoutVars>
      </dgm:prSet>
      <dgm:spPr/>
    </dgm:pt>
    <dgm:pt modelId="{A9A7B80A-BB9A-4CAC-9ED7-6E94F17FCAF5}" type="pres">
      <dgm:prSet presAssocID="{1F2B500F-F008-4D33-82E2-03BA430CFA4B}" presName="sibTrans" presStyleCnt="0"/>
      <dgm:spPr/>
    </dgm:pt>
    <dgm:pt modelId="{05C22183-838C-4B88-AAB0-A1B648B91CB4}" type="pres">
      <dgm:prSet presAssocID="{3A49D182-FB0C-466F-81BE-8D76E5C033BD}" presName="compositeNode" presStyleCnt="0">
        <dgm:presLayoutVars>
          <dgm:bulletEnabled val="1"/>
        </dgm:presLayoutVars>
      </dgm:prSet>
      <dgm:spPr/>
    </dgm:pt>
    <dgm:pt modelId="{3D49A4BC-B008-48C6-B091-222FA7A469DA}" type="pres">
      <dgm:prSet presAssocID="{3A49D182-FB0C-466F-81BE-8D76E5C033BD}" presName="bgRect" presStyleLbl="alignNode1" presStyleIdx="3" presStyleCnt="4"/>
      <dgm:spPr/>
    </dgm:pt>
    <dgm:pt modelId="{B52277E8-5BAF-4B77-9E14-20D706E2FF7F}" type="pres">
      <dgm:prSet presAssocID="{FD14D004-2362-4F52-B030-CE932A339DB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5403D7-C464-47B1-8539-AE30B96412C6}" type="pres">
      <dgm:prSet presAssocID="{3A49D182-FB0C-466F-81BE-8D76E5C033B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C2BF605-EB32-4404-B630-4B96405AA683}" type="presOf" srcId="{096D4CC0-2AD8-4B91-989C-87AC62808821}" destId="{A46185AA-F5F8-4012-B14B-E80E356AD433}" srcOrd="0" destOrd="0" presId="urn:microsoft.com/office/officeart/2016/7/layout/LinearBlockProcessNumbered"/>
    <dgm:cxn modelId="{20331A06-EFE4-4224-A5C3-1B3045E5565B}" type="presOf" srcId="{CAF957CC-76F0-4950-BE23-46BA3BE1DE6B}" destId="{A0439F4E-7C7E-461D-A181-46FD687625FC}" srcOrd="0" destOrd="0" presId="urn:microsoft.com/office/officeart/2016/7/layout/LinearBlockProcessNumbered"/>
    <dgm:cxn modelId="{61E41019-D938-4F3F-93A0-838E14C50658}" type="presOf" srcId="{CAF957CC-76F0-4950-BE23-46BA3BE1DE6B}" destId="{2A923144-814B-4C3D-AECC-D64FCDBE729C}" srcOrd="1" destOrd="0" presId="urn:microsoft.com/office/officeart/2016/7/layout/LinearBlockProcessNumbered"/>
    <dgm:cxn modelId="{ED42DE2A-0BAE-46BB-B1FD-27569B022C17}" type="presOf" srcId="{1F2B500F-F008-4D33-82E2-03BA430CFA4B}" destId="{5CC11CA9-88C4-41EF-9142-63DFCC95F727}" srcOrd="0" destOrd="0" presId="urn:microsoft.com/office/officeart/2016/7/layout/LinearBlockProcessNumbered"/>
    <dgm:cxn modelId="{75D42342-809C-4476-B216-E5F671D78E6F}" srcId="{5B29E68E-A7D9-40BA-BAE7-C0BC33BE1B83}" destId="{096D4CC0-2AD8-4B91-989C-87AC62808821}" srcOrd="1" destOrd="0" parTransId="{1602AC78-3B90-4711-9A68-BF36A11A139A}" sibTransId="{47A079E0-AF49-4A41-B661-7CCE81FDEF16}"/>
    <dgm:cxn modelId="{74896C73-5EC4-440C-B469-326C27C3D385}" srcId="{5B29E68E-A7D9-40BA-BAE7-C0BC33BE1B83}" destId="{3A49D182-FB0C-466F-81BE-8D76E5C033BD}" srcOrd="3" destOrd="0" parTransId="{BF608CF2-EA07-4D1F-9A1C-BDD4234C0B0D}" sibTransId="{FD14D004-2362-4F52-B030-CE932A339DB5}"/>
    <dgm:cxn modelId="{7FFC3580-1D9E-4AEF-83A9-06CD65D41591}" type="presOf" srcId="{FD14D004-2362-4F52-B030-CE932A339DB5}" destId="{B52277E8-5BAF-4B77-9E14-20D706E2FF7F}" srcOrd="0" destOrd="0" presId="urn:microsoft.com/office/officeart/2016/7/layout/LinearBlockProcessNumbered"/>
    <dgm:cxn modelId="{796E1A8D-B0E2-4170-B027-98A4E82633E8}" type="presOf" srcId="{3AD76A85-793F-45FF-97D6-DD2851E3E3F9}" destId="{953CD496-6943-4549-BBF4-A6E4BB173A98}" srcOrd="1" destOrd="0" presId="urn:microsoft.com/office/officeart/2016/7/layout/LinearBlockProcessNumbered"/>
    <dgm:cxn modelId="{D27DCAAD-43E9-434A-A3FF-05B233B1CEF7}" srcId="{5B29E68E-A7D9-40BA-BAE7-C0BC33BE1B83}" destId="{3AD76A85-793F-45FF-97D6-DD2851E3E3F9}" srcOrd="0" destOrd="0" parTransId="{C4D08BB6-C6CE-4C8D-B915-28D2550E1A8C}" sibTransId="{A92BAC59-5FAA-41FF-AA0C-BF766CB2F83A}"/>
    <dgm:cxn modelId="{B0429AB3-F1C3-4201-A0B8-6B52EA2DF60D}" type="presOf" srcId="{3A49D182-FB0C-466F-81BE-8D76E5C033BD}" destId="{9A5403D7-C464-47B1-8539-AE30B96412C6}" srcOrd="1" destOrd="0" presId="urn:microsoft.com/office/officeart/2016/7/layout/LinearBlockProcessNumbered"/>
    <dgm:cxn modelId="{9F958BBE-7265-4770-B599-17F10634CC76}" type="presOf" srcId="{47A079E0-AF49-4A41-B661-7CCE81FDEF16}" destId="{304BF579-9716-4512-B850-0431D11CB4A6}" srcOrd="0" destOrd="0" presId="urn:microsoft.com/office/officeart/2016/7/layout/LinearBlockProcessNumbered"/>
    <dgm:cxn modelId="{B1F7EDC3-E9CC-43D9-858F-A82DF3244763}" type="presOf" srcId="{3A49D182-FB0C-466F-81BE-8D76E5C033BD}" destId="{3D49A4BC-B008-48C6-B091-222FA7A469DA}" srcOrd="0" destOrd="0" presId="urn:microsoft.com/office/officeart/2016/7/layout/LinearBlockProcessNumbered"/>
    <dgm:cxn modelId="{28DA0ED2-2B10-4D1C-A1D1-5A7D630A1DEE}" type="presOf" srcId="{A92BAC59-5FAA-41FF-AA0C-BF766CB2F83A}" destId="{276EB8CC-7051-4066-937B-F73F7881E44E}" srcOrd="0" destOrd="0" presId="urn:microsoft.com/office/officeart/2016/7/layout/LinearBlockProcessNumbered"/>
    <dgm:cxn modelId="{5795D5D2-AB37-4E27-AE98-6EE036B8B3C5}" type="presOf" srcId="{3AD76A85-793F-45FF-97D6-DD2851E3E3F9}" destId="{82D680F9-7459-4146-B770-0801C8C574CE}" srcOrd="0" destOrd="0" presId="urn:microsoft.com/office/officeart/2016/7/layout/LinearBlockProcessNumbered"/>
    <dgm:cxn modelId="{E1FF06D7-39E5-4E39-BB76-CE5244C1ABB9}" type="presOf" srcId="{096D4CC0-2AD8-4B91-989C-87AC62808821}" destId="{FA41D84A-A8AF-468F-8E76-D778DE71EA11}" srcOrd="1" destOrd="0" presId="urn:microsoft.com/office/officeart/2016/7/layout/LinearBlockProcessNumbered"/>
    <dgm:cxn modelId="{3B1AAEDE-F694-454F-BC18-20E723785143}" type="presOf" srcId="{5B29E68E-A7D9-40BA-BAE7-C0BC33BE1B83}" destId="{3F652A6F-681C-488F-A0C6-E77F1C41710D}" srcOrd="0" destOrd="0" presId="urn:microsoft.com/office/officeart/2016/7/layout/LinearBlockProcessNumbered"/>
    <dgm:cxn modelId="{AA8E4DDF-9525-438A-A545-577AF952987E}" srcId="{5B29E68E-A7D9-40BA-BAE7-C0BC33BE1B83}" destId="{CAF957CC-76F0-4950-BE23-46BA3BE1DE6B}" srcOrd="2" destOrd="0" parTransId="{6392660E-CF02-4714-96C0-0E1934D622B7}" sibTransId="{1F2B500F-F008-4D33-82E2-03BA430CFA4B}"/>
    <dgm:cxn modelId="{C726B556-3B4C-4ACA-87F6-AE087A507042}" type="presParOf" srcId="{3F652A6F-681C-488F-A0C6-E77F1C41710D}" destId="{CCD4D770-D91D-4511-BD59-11F9ECA1C892}" srcOrd="0" destOrd="0" presId="urn:microsoft.com/office/officeart/2016/7/layout/LinearBlockProcessNumbered"/>
    <dgm:cxn modelId="{F557DB81-5BEB-4411-B24D-BB4212FC2018}" type="presParOf" srcId="{CCD4D770-D91D-4511-BD59-11F9ECA1C892}" destId="{82D680F9-7459-4146-B770-0801C8C574CE}" srcOrd="0" destOrd="0" presId="urn:microsoft.com/office/officeart/2016/7/layout/LinearBlockProcessNumbered"/>
    <dgm:cxn modelId="{D650CDC5-545F-4C48-BBB4-8DB086DB7DB1}" type="presParOf" srcId="{CCD4D770-D91D-4511-BD59-11F9ECA1C892}" destId="{276EB8CC-7051-4066-937B-F73F7881E44E}" srcOrd="1" destOrd="0" presId="urn:microsoft.com/office/officeart/2016/7/layout/LinearBlockProcessNumbered"/>
    <dgm:cxn modelId="{E3536067-4D1E-4D8C-A11B-234F2B2F3507}" type="presParOf" srcId="{CCD4D770-D91D-4511-BD59-11F9ECA1C892}" destId="{953CD496-6943-4549-BBF4-A6E4BB173A98}" srcOrd="2" destOrd="0" presId="urn:microsoft.com/office/officeart/2016/7/layout/LinearBlockProcessNumbered"/>
    <dgm:cxn modelId="{EAF3C723-3245-4C6E-BF66-3589568CBB1F}" type="presParOf" srcId="{3F652A6F-681C-488F-A0C6-E77F1C41710D}" destId="{1CEDFDED-EB38-4906-942B-38973F0077CF}" srcOrd="1" destOrd="0" presId="urn:microsoft.com/office/officeart/2016/7/layout/LinearBlockProcessNumbered"/>
    <dgm:cxn modelId="{D1471656-D906-42DC-BFC9-3F60CF2594DD}" type="presParOf" srcId="{3F652A6F-681C-488F-A0C6-E77F1C41710D}" destId="{9B473DCB-C41A-4FBC-93D3-6682A731DA6F}" srcOrd="2" destOrd="0" presId="urn:microsoft.com/office/officeart/2016/7/layout/LinearBlockProcessNumbered"/>
    <dgm:cxn modelId="{0E24E9B9-AEB0-478B-952F-482ACE9335AA}" type="presParOf" srcId="{9B473DCB-C41A-4FBC-93D3-6682A731DA6F}" destId="{A46185AA-F5F8-4012-B14B-E80E356AD433}" srcOrd="0" destOrd="0" presId="urn:microsoft.com/office/officeart/2016/7/layout/LinearBlockProcessNumbered"/>
    <dgm:cxn modelId="{C25E7E6F-AA04-4EBF-9682-4E20616895AE}" type="presParOf" srcId="{9B473DCB-C41A-4FBC-93D3-6682A731DA6F}" destId="{304BF579-9716-4512-B850-0431D11CB4A6}" srcOrd="1" destOrd="0" presId="urn:microsoft.com/office/officeart/2016/7/layout/LinearBlockProcessNumbered"/>
    <dgm:cxn modelId="{E23D0DC9-3576-4A4C-9228-91AAD8B1B0EF}" type="presParOf" srcId="{9B473DCB-C41A-4FBC-93D3-6682A731DA6F}" destId="{FA41D84A-A8AF-468F-8E76-D778DE71EA11}" srcOrd="2" destOrd="0" presId="urn:microsoft.com/office/officeart/2016/7/layout/LinearBlockProcessNumbered"/>
    <dgm:cxn modelId="{6C393051-5CE1-47BE-B230-441B8D91B614}" type="presParOf" srcId="{3F652A6F-681C-488F-A0C6-E77F1C41710D}" destId="{FF380E7E-7CEA-43D0-B133-EA25CEF53615}" srcOrd="3" destOrd="0" presId="urn:microsoft.com/office/officeart/2016/7/layout/LinearBlockProcessNumbered"/>
    <dgm:cxn modelId="{7ADE52AC-363F-498C-AD33-81457F4768C3}" type="presParOf" srcId="{3F652A6F-681C-488F-A0C6-E77F1C41710D}" destId="{6F32CB40-CD83-4D5F-B17F-AADCE4ED874E}" srcOrd="4" destOrd="0" presId="urn:microsoft.com/office/officeart/2016/7/layout/LinearBlockProcessNumbered"/>
    <dgm:cxn modelId="{E7BB1322-821D-41DD-A1AB-B1FFACBD7089}" type="presParOf" srcId="{6F32CB40-CD83-4D5F-B17F-AADCE4ED874E}" destId="{A0439F4E-7C7E-461D-A181-46FD687625FC}" srcOrd="0" destOrd="0" presId="urn:microsoft.com/office/officeart/2016/7/layout/LinearBlockProcessNumbered"/>
    <dgm:cxn modelId="{132A1AAF-2321-4E24-B9F4-F74F960F219C}" type="presParOf" srcId="{6F32CB40-CD83-4D5F-B17F-AADCE4ED874E}" destId="{5CC11CA9-88C4-41EF-9142-63DFCC95F727}" srcOrd="1" destOrd="0" presId="urn:microsoft.com/office/officeart/2016/7/layout/LinearBlockProcessNumbered"/>
    <dgm:cxn modelId="{F06548E9-4574-4FA8-866D-4176FDC399DC}" type="presParOf" srcId="{6F32CB40-CD83-4D5F-B17F-AADCE4ED874E}" destId="{2A923144-814B-4C3D-AECC-D64FCDBE729C}" srcOrd="2" destOrd="0" presId="urn:microsoft.com/office/officeart/2016/7/layout/LinearBlockProcessNumbered"/>
    <dgm:cxn modelId="{03488D2D-1B32-44F1-A806-B3078710400C}" type="presParOf" srcId="{3F652A6F-681C-488F-A0C6-E77F1C41710D}" destId="{A9A7B80A-BB9A-4CAC-9ED7-6E94F17FCAF5}" srcOrd="5" destOrd="0" presId="urn:microsoft.com/office/officeart/2016/7/layout/LinearBlockProcessNumbered"/>
    <dgm:cxn modelId="{9642F94E-5A8F-439B-9413-BEBB1B0FEADE}" type="presParOf" srcId="{3F652A6F-681C-488F-A0C6-E77F1C41710D}" destId="{05C22183-838C-4B88-AAB0-A1B648B91CB4}" srcOrd="6" destOrd="0" presId="urn:microsoft.com/office/officeart/2016/7/layout/LinearBlockProcessNumbered"/>
    <dgm:cxn modelId="{CA45D80A-CDD7-4B3E-B217-D9CD73676041}" type="presParOf" srcId="{05C22183-838C-4B88-AAB0-A1B648B91CB4}" destId="{3D49A4BC-B008-48C6-B091-222FA7A469DA}" srcOrd="0" destOrd="0" presId="urn:microsoft.com/office/officeart/2016/7/layout/LinearBlockProcessNumbered"/>
    <dgm:cxn modelId="{2CFF5FDF-EFBF-4648-9C60-4DE3086FC95B}" type="presParOf" srcId="{05C22183-838C-4B88-AAB0-A1B648B91CB4}" destId="{B52277E8-5BAF-4B77-9E14-20D706E2FF7F}" srcOrd="1" destOrd="0" presId="urn:microsoft.com/office/officeart/2016/7/layout/LinearBlockProcessNumbered"/>
    <dgm:cxn modelId="{FCD4B678-A763-47BC-8EC2-6C8938D4591C}" type="presParOf" srcId="{05C22183-838C-4B88-AAB0-A1B648B91CB4}" destId="{9A5403D7-C464-47B1-8539-AE30B96412C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9E68E-A7D9-40BA-BAE7-C0BC33BE1B8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D76A85-793F-45FF-97D6-DD2851E3E3F9}">
      <dgm:prSet/>
      <dgm:spPr/>
      <dgm:t>
        <a:bodyPr/>
        <a:lstStyle/>
        <a:p>
          <a:r>
            <a:rPr lang="en-IN" dirty="0"/>
            <a:t>Evaluation Metric – Root Mean Squared Error</a:t>
          </a:r>
          <a:endParaRPr lang="en-US" dirty="0"/>
        </a:p>
      </dgm:t>
    </dgm:pt>
    <dgm:pt modelId="{C4D08BB6-C6CE-4C8D-B915-28D2550E1A8C}" type="parTrans" cxnId="{D27DCAAD-43E9-434A-A3FF-05B233B1CEF7}">
      <dgm:prSet/>
      <dgm:spPr/>
      <dgm:t>
        <a:bodyPr/>
        <a:lstStyle/>
        <a:p>
          <a:endParaRPr lang="en-US"/>
        </a:p>
      </dgm:t>
    </dgm:pt>
    <dgm:pt modelId="{A92BAC59-5FAA-41FF-AA0C-BF766CB2F83A}" type="sibTrans" cxnId="{D27DCAAD-43E9-434A-A3FF-05B233B1CEF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96D4CC0-2AD8-4B91-989C-87AC62808821}">
      <dgm:prSet/>
      <dgm:spPr/>
      <dgm:t>
        <a:bodyPr/>
        <a:lstStyle/>
        <a:p>
          <a:r>
            <a:rPr lang="en-IN" dirty="0"/>
            <a:t>Split Data – 70% for Train and 30% for Test</a:t>
          </a:r>
          <a:endParaRPr lang="en-US" dirty="0"/>
        </a:p>
      </dgm:t>
    </dgm:pt>
    <dgm:pt modelId="{1602AC78-3B90-4711-9A68-BF36A11A139A}" type="parTrans" cxnId="{75D42342-809C-4476-B216-E5F671D78E6F}">
      <dgm:prSet/>
      <dgm:spPr/>
      <dgm:t>
        <a:bodyPr/>
        <a:lstStyle/>
        <a:p>
          <a:endParaRPr lang="en-US"/>
        </a:p>
      </dgm:t>
    </dgm:pt>
    <dgm:pt modelId="{47A079E0-AF49-4A41-B661-7CCE81FDEF16}" type="sibTrans" cxnId="{75D42342-809C-4476-B216-E5F671D78E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F957CC-76F0-4950-BE23-46BA3BE1DE6B}">
      <dgm:prSet/>
      <dgm:spPr/>
      <dgm:t>
        <a:bodyPr/>
        <a:lstStyle/>
        <a:p>
          <a:r>
            <a:rPr lang="en-IN" dirty="0"/>
            <a:t>Accurate Model – Decision Forest Regression</a:t>
          </a:r>
          <a:endParaRPr lang="en-US" dirty="0"/>
        </a:p>
      </dgm:t>
    </dgm:pt>
    <dgm:pt modelId="{6392660E-CF02-4714-96C0-0E1934D622B7}" type="parTrans" cxnId="{AA8E4DDF-9525-438A-A545-577AF952987E}">
      <dgm:prSet/>
      <dgm:spPr/>
      <dgm:t>
        <a:bodyPr/>
        <a:lstStyle/>
        <a:p>
          <a:endParaRPr lang="en-US"/>
        </a:p>
      </dgm:t>
    </dgm:pt>
    <dgm:pt modelId="{1F2B500F-F008-4D33-82E2-03BA430CFA4B}" type="sibTrans" cxnId="{AA8E4DDF-9525-438A-A545-577AF95298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A49D182-FB0C-466F-81BE-8D76E5C033BD}">
      <dgm:prSet/>
      <dgm:spPr/>
      <dgm:t>
        <a:bodyPr/>
        <a:lstStyle/>
        <a:p>
          <a:r>
            <a:rPr lang="en-IN" dirty="0"/>
            <a:t>RMSE – 75.506</a:t>
          </a:r>
        </a:p>
        <a:p>
          <a:endParaRPr lang="en-US" dirty="0"/>
        </a:p>
      </dgm:t>
    </dgm:pt>
    <dgm:pt modelId="{BF608CF2-EA07-4D1F-9A1C-BDD4234C0B0D}" type="parTrans" cxnId="{74896C73-5EC4-440C-B469-326C27C3D385}">
      <dgm:prSet/>
      <dgm:spPr/>
      <dgm:t>
        <a:bodyPr/>
        <a:lstStyle/>
        <a:p>
          <a:endParaRPr lang="en-US"/>
        </a:p>
      </dgm:t>
    </dgm:pt>
    <dgm:pt modelId="{FD14D004-2362-4F52-B030-CE932A339DB5}" type="sibTrans" cxnId="{74896C73-5EC4-440C-B469-326C27C3D3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F652A6F-681C-488F-A0C6-E77F1C41710D}" type="pres">
      <dgm:prSet presAssocID="{5B29E68E-A7D9-40BA-BAE7-C0BC33BE1B83}" presName="Name0" presStyleCnt="0">
        <dgm:presLayoutVars>
          <dgm:animLvl val="lvl"/>
          <dgm:resizeHandles val="exact"/>
        </dgm:presLayoutVars>
      </dgm:prSet>
      <dgm:spPr/>
    </dgm:pt>
    <dgm:pt modelId="{CCD4D770-D91D-4511-BD59-11F9ECA1C892}" type="pres">
      <dgm:prSet presAssocID="{3AD76A85-793F-45FF-97D6-DD2851E3E3F9}" presName="compositeNode" presStyleCnt="0">
        <dgm:presLayoutVars>
          <dgm:bulletEnabled val="1"/>
        </dgm:presLayoutVars>
      </dgm:prSet>
      <dgm:spPr/>
    </dgm:pt>
    <dgm:pt modelId="{82D680F9-7459-4146-B770-0801C8C574CE}" type="pres">
      <dgm:prSet presAssocID="{3AD76A85-793F-45FF-97D6-DD2851E3E3F9}" presName="bgRect" presStyleLbl="alignNode1" presStyleIdx="0" presStyleCnt="4"/>
      <dgm:spPr/>
    </dgm:pt>
    <dgm:pt modelId="{276EB8CC-7051-4066-937B-F73F7881E44E}" type="pres">
      <dgm:prSet presAssocID="{A92BAC59-5FAA-41FF-AA0C-BF766CB2F8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53CD496-6943-4549-BBF4-A6E4BB173A98}" type="pres">
      <dgm:prSet presAssocID="{3AD76A85-793F-45FF-97D6-DD2851E3E3F9}" presName="nodeRect" presStyleLbl="alignNode1" presStyleIdx="0" presStyleCnt="4">
        <dgm:presLayoutVars>
          <dgm:bulletEnabled val="1"/>
        </dgm:presLayoutVars>
      </dgm:prSet>
      <dgm:spPr/>
    </dgm:pt>
    <dgm:pt modelId="{1CEDFDED-EB38-4906-942B-38973F0077CF}" type="pres">
      <dgm:prSet presAssocID="{A92BAC59-5FAA-41FF-AA0C-BF766CB2F83A}" presName="sibTrans" presStyleCnt="0"/>
      <dgm:spPr/>
    </dgm:pt>
    <dgm:pt modelId="{9B473DCB-C41A-4FBC-93D3-6682A731DA6F}" type="pres">
      <dgm:prSet presAssocID="{096D4CC0-2AD8-4B91-989C-87AC62808821}" presName="compositeNode" presStyleCnt="0">
        <dgm:presLayoutVars>
          <dgm:bulletEnabled val="1"/>
        </dgm:presLayoutVars>
      </dgm:prSet>
      <dgm:spPr/>
    </dgm:pt>
    <dgm:pt modelId="{A46185AA-F5F8-4012-B14B-E80E356AD433}" type="pres">
      <dgm:prSet presAssocID="{096D4CC0-2AD8-4B91-989C-87AC62808821}" presName="bgRect" presStyleLbl="alignNode1" presStyleIdx="1" presStyleCnt="4"/>
      <dgm:spPr/>
    </dgm:pt>
    <dgm:pt modelId="{304BF579-9716-4512-B850-0431D11CB4A6}" type="pres">
      <dgm:prSet presAssocID="{47A079E0-AF49-4A41-B661-7CCE81FDEF1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41D84A-A8AF-468F-8E76-D778DE71EA11}" type="pres">
      <dgm:prSet presAssocID="{096D4CC0-2AD8-4B91-989C-87AC62808821}" presName="nodeRect" presStyleLbl="alignNode1" presStyleIdx="1" presStyleCnt="4">
        <dgm:presLayoutVars>
          <dgm:bulletEnabled val="1"/>
        </dgm:presLayoutVars>
      </dgm:prSet>
      <dgm:spPr/>
    </dgm:pt>
    <dgm:pt modelId="{FF380E7E-7CEA-43D0-B133-EA25CEF53615}" type="pres">
      <dgm:prSet presAssocID="{47A079E0-AF49-4A41-B661-7CCE81FDEF16}" presName="sibTrans" presStyleCnt="0"/>
      <dgm:spPr/>
    </dgm:pt>
    <dgm:pt modelId="{6F32CB40-CD83-4D5F-B17F-AADCE4ED874E}" type="pres">
      <dgm:prSet presAssocID="{CAF957CC-76F0-4950-BE23-46BA3BE1DE6B}" presName="compositeNode" presStyleCnt="0">
        <dgm:presLayoutVars>
          <dgm:bulletEnabled val="1"/>
        </dgm:presLayoutVars>
      </dgm:prSet>
      <dgm:spPr/>
    </dgm:pt>
    <dgm:pt modelId="{A0439F4E-7C7E-461D-A181-46FD687625FC}" type="pres">
      <dgm:prSet presAssocID="{CAF957CC-76F0-4950-BE23-46BA3BE1DE6B}" presName="bgRect" presStyleLbl="alignNode1" presStyleIdx="2" presStyleCnt="4" custLinFactNeighborY="-965"/>
      <dgm:spPr/>
    </dgm:pt>
    <dgm:pt modelId="{5CC11CA9-88C4-41EF-9142-63DFCC95F727}" type="pres">
      <dgm:prSet presAssocID="{1F2B500F-F008-4D33-82E2-03BA430CFA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A923144-814B-4C3D-AECC-D64FCDBE729C}" type="pres">
      <dgm:prSet presAssocID="{CAF957CC-76F0-4950-BE23-46BA3BE1DE6B}" presName="nodeRect" presStyleLbl="alignNode1" presStyleIdx="2" presStyleCnt="4">
        <dgm:presLayoutVars>
          <dgm:bulletEnabled val="1"/>
        </dgm:presLayoutVars>
      </dgm:prSet>
      <dgm:spPr/>
    </dgm:pt>
    <dgm:pt modelId="{A9A7B80A-BB9A-4CAC-9ED7-6E94F17FCAF5}" type="pres">
      <dgm:prSet presAssocID="{1F2B500F-F008-4D33-82E2-03BA430CFA4B}" presName="sibTrans" presStyleCnt="0"/>
      <dgm:spPr/>
    </dgm:pt>
    <dgm:pt modelId="{05C22183-838C-4B88-AAB0-A1B648B91CB4}" type="pres">
      <dgm:prSet presAssocID="{3A49D182-FB0C-466F-81BE-8D76E5C033BD}" presName="compositeNode" presStyleCnt="0">
        <dgm:presLayoutVars>
          <dgm:bulletEnabled val="1"/>
        </dgm:presLayoutVars>
      </dgm:prSet>
      <dgm:spPr/>
    </dgm:pt>
    <dgm:pt modelId="{3D49A4BC-B008-48C6-B091-222FA7A469DA}" type="pres">
      <dgm:prSet presAssocID="{3A49D182-FB0C-466F-81BE-8D76E5C033BD}" presName="bgRect" presStyleLbl="alignNode1" presStyleIdx="3" presStyleCnt="4"/>
      <dgm:spPr/>
    </dgm:pt>
    <dgm:pt modelId="{B52277E8-5BAF-4B77-9E14-20D706E2FF7F}" type="pres">
      <dgm:prSet presAssocID="{FD14D004-2362-4F52-B030-CE932A339DB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5403D7-C464-47B1-8539-AE30B96412C6}" type="pres">
      <dgm:prSet presAssocID="{3A49D182-FB0C-466F-81BE-8D76E5C033B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C2BF605-EB32-4404-B630-4B96405AA683}" type="presOf" srcId="{096D4CC0-2AD8-4B91-989C-87AC62808821}" destId="{A46185AA-F5F8-4012-B14B-E80E356AD433}" srcOrd="0" destOrd="0" presId="urn:microsoft.com/office/officeart/2016/7/layout/LinearBlockProcessNumbered"/>
    <dgm:cxn modelId="{20331A06-EFE4-4224-A5C3-1B3045E5565B}" type="presOf" srcId="{CAF957CC-76F0-4950-BE23-46BA3BE1DE6B}" destId="{A0439F4E-7C7E-461D-A181-46FD687625FC}" srcOrd="0" destOrd="0" presId="urn:microsoft.com/office/officeart/2016/7/layout/LinearBlockProcessNumbered"/>
    <dgm:cxn modelId="{61E41019-D938-4F3F-93A0-838E14C50658}" type="presOf" srcId="{CAF957CC-76F0-4950-BE23-46BA3BE1DE6B}" destId="{2A923144-814B-4C3D-AECC-D64FCDBE729C}" srcOrd="1" destOrd="0" presId="urn:microsoft.com/office/officeart/2016/7/layout/LinearBlockProcessNumbered"/>
    <dgm:cxn modelId="{ED42DE2A-0BAE-46BB-B1FD-27569B022C17}" type="presOf" srcId="{1F2B500F-F008-4D33-82E2-03BA430CFA4B}" destId="{5CC11CA9-88C4-41EF-9142-63DFCC95F727}" srcOrd="0" destOrd="0" presId="urn:microsoft.com/office/officeart/2016/7/layout/LinearBlockProcessNumbered"/>
    <dgm:cxn modelId="{75D42342-809C-4476-B216-E5F671D78E6F}" srcId="{5B29E68E-A7D9-40BA-BAE7-C0BC33BE1B83}" destId="{096D4CC0-2AD8-4B91-989C-87AC62808821}" srcOrd="1" destOrd="0" parTransId="{1602AC78-3B90-4711-9A68-BF36A11A139A}" sibTransId="{47A079E0-AF49-4A41-B661-7CCE81FDEF16}"/>
    <dgm:cxn modelId="{74896C73-5EC4-440C-B469-326C27C3D385}" srcId="{5B29E68E-A7D9-40BA-BAE7-C0BC33BE1B83}" destId="{3A49D182-FB0C-466F-81BE-8D76E5C033BD}" srcOrd="3" destOrd="0" parTransId="{BF608CF2-EA07-4D1F-9A1C-BDD4234C0B0D}" sibTransId="{FD14D004-2362-4F52-B030-CE932A339DB5}"/>
    <dgm:cxn modelId="{7FFC3580-1D9E-4AEF-83A9-06CD65D41591}" type="presOf" srcId="{FD14D004-2362-4F52-B030-CE932A339DB5}" destId="{B52277E8-5BAF-4B77-9E14-20D706E2FF7F}" srcOrd="0" destOrd="0" presId="urn:microsoft.com/office/officeart/2016/7/layout/LinearBlockProcessNumbered"/>
    <dgm:cxn modelId="{796E1A8D-B0E2-4170-B027-98A4E82633E8}" type="presOf" srcId="{3AD76A85-793F-45FF-97D6-DD2851E3E3F9}" destId="{953CD496-6943-4549-BBF4-A6E4BB173A98}" srcOrd="1" destOrd="0" presId="urn:microsoft.com/office/officeart/2016/7/layout/LinearBlockProcessNumbered"/>
    <dgm:cxn modelId="{D27DCAAD-43E9-434A-A3FF-05B233B1CEF7}" srcId="{5B29E68E-A7D9-40BA-BAE7-C0BC33BE1B83}" destId="{3AD76A85-793F-45FF-97D6-DD2851E3E3F9}" srcOrd="0" destOrd="0" parTransId="{C4D08BB6-C6CE-4C8D-B915-28D2550E1A8C}" sibTransId="{A92BAC59-5FAA-41FF-AA0C-BF766CB2F83A}"/>
    <dgm:cxn modelId="{B0429AB3-F1C3-4201-A0B8-6B52EA2DF60D}" type="presOf" srcId="{3A49D182-FB0C-466F-81BE-8D76E5C033BD}" destId="{9A5403D7-C464-47B1-8539-AE30B96412C6}" srcOrd="1" destOrd="0" presId="urn:microsoft.com/office/officeart/2016/7/layout/LinearBlockProcessNumbered"/>
    <dgm:cxn modelId="{9F958BBE-7265-4770-B599-17F10634CC76}" type="presOf" srcId="{47A079E0-AF49-4A41-B661-7CCE81FDEF16}" destId="{304BF579-9716-4512-B850-0431D11CB4A6}" srcOrd="0" destOrd="0" presId="urn:microsoft.com/office/officeart/2016/7/layout/LinearBlockProcessNumbered"/>
    <dgm:cxn modelId="{B1F7EDC3-E9CC-43D9-858F-A82DF3244763}" type="presOf" srcId="{3A49D182-FB0C-466F-81BE-8D76E5C033BD}" destId="{3D49A4BC-B008-48C6-B091-222FA7A469DA}" srcOrd="0" destOrd="0" presId="urn:microsoft.com/office/officeart/2016/7/layout/LinearBlockProcessNumbered"/>
    <dgm:cxn modelId="{28DA0ED2-2B10-4D1C-A1D1-5A7D630A1DEE}" type="presOf" srcId="{A92BAC59-5FAA-41FF-AA0C-BF766CB2F83A}" destId="{276EB8CC-7051-4066-937B-F73F7881E44E}" srcOrd="0" destOrd="0" presId="urn:microsoft.com/office/officeart/2016/7/layout/LinearBlockProcessNumbered"/>
    <dgm:cxn modelId="{5795D5D2-AB37-4E27-AE98-6EE036B8B3C5}" type="presOf" srcId="{3AD76A85-793F-45FF-97D6-DD2851E3E3F9}" destId="{82D680F9-7459-4146-B770-0801C8C574CE}" srcOrd="0" destOrd="0" presId="urn:microsoft.com/office/officeart/2016/7/layout/LinearBlockProcessNumbered"/>
    <dgm:cxn modelId="{E1FF06D7-39E5-4E39-BB76-CE5244C1ABB9}" type="presOf" srcId="{096D4CC0-2AD8-4B91-989C-87AC62808821}" destId="{FA41D84A-A8AF-468F-8E76-D778DE71EA11}" srcOrd="1" destOrd="0" presId="urn:microsoft.com/office/officeart/2016/7/layout/LinearBlockProcessNumbered"/>
    <dgm:cxn modelId="{3B1AAEDE-F694-454F-BC18-20E723785143}" type="presOf" srcId="{5B29E68E-A7D9-40BA-BAE7-C0BC33BE1B83}" destId="{3F652A6F-681C-488F-A0C6-E77F1C41710D}" srcOrd="0" destOrd="0" presId="urn:microsoft.com/office/officeart/2016/7/layout/LinearBlockProcessNumbered"/>
    <dgm:cxn modelId="{AA8E4DDF-9525-438A-A545-577AF952987E}" srcId="{5B29E68E-A7D9-40BA-BAE7-C0BC33BE1B83}" destId="{CAF957CC-76F0-4950-BE23-46BA3BE1DE6B}" srcOrd="2" destOrd="0" parTransId="{6392660E-CF02-4714-96C0-0E1934D622B7}" sibTransId="{1F2B500F-F008-4D33-82E2-03BA430CFA4B}"/>
    <dgm:cxn modelId="{C726B556-3B4C-4ACA-87F6-AE087A507042}" type="presParOf" srcId="{3F652A6F-681C-488F-A0C6-E77F1C41710D}" destId="{CCD4D770-D91D-4511-BD59-11F9ECA1C892}" srcOrd="0" destOrd="0" presId="urn:microsoft.com/office/officeart/2016/7/layout/LinearBlockProcessNumbered"/>
    <dgm:cxn modelId="{F557DB81-5BEB-4411-B24D-BB4212FC2018}" type="presParOf" srcId="{CCD4D770-D91D-4511-BD59-11F9ECA1C892}" destId="{82D680F9-7459-4146-B770-0801C8C574CE}" srcOrd="0" destOrd="0" presId="urn:microsoft.com/office/officeart/2016/7/layout/LinearBlockProcessNumbered"/>
    <dgm:cxn modelId="{D650CDC5-545F-4C48-BBB4-8DB086DB7DB1}" type="presParOf" srcId="{CCD4D770-D91D-4511-BD59-11F9ECA1C892}" destId="{276EB8CC-7051-4066-937B-F73F7881E44E}" srcOrd="1" destOrd="0" presId="urn:microsoft.com/office/officeart/2016/7/layout/LinearBlockProcessNumbered"/>
    <dgm:cxn modelId="{E3536067-4D1E-4D8C-A11B-234F2B2F3507}" type="presParOf" srcId="{CCD4D770-D91D-4511-BD59-11F9ECA1C892}" destId="{953CD496-6943-4549-BBF4-A6E4BB173A98}" srcOrd="2" destOrd="0" presId="urn:microsoft.com/office/officeart/2016/7/layout/LinearBlockProcessNumbered"/>
    <dgm:cxn modelId="{EAF3C723-3245-4C6E-BF66-3589568CBB1F}" type="presParOf" srcId="{3F652A6F-681C-488F-A0C6-E77F1C41710D}" destId="{1CEDFDED-EB38-4906-942B-38973F0077CF}" srcOrd="1" destOrd="0" presId="urn:microsoft.com/office/officeart/2016/7/layout/LinearBlockProcessNumbered"/>
    <dgm:cxn modelId="{D1471656-D906-42DC-BFC9-3F60CF2594DD}" type="presParOf" srcId="{3F652A6F-681C-488F-A0C6-E77F1C41710D}" destId="{9B473DCB-C41A-4FBC-93D3-6682A731DA6F}" srcOrd="2" destOrd="0" presId="urn:microsoft.com/office/officeart/2016/7/layout/LinearBlockProcessNumbered"/>
    <dgm:cxn modelId="{0E24E9B9-AEB0-478B-952F-482ACE9335AA}" type="presParOf" srcId="{9B473DCB-C41A-4FBC-93D3-6682A731DA6F}" destId="{A46185AA-F5F8-4012-B14B-E80E356AD433}" srcOrd="0" destOrd="0" presId="urn:microsoft.com/office/officeart/2016/7/layout/LinearBlockProcessNumbered"/>
    <dgm:cxn modelId="{C25E7E6F-AA04-4EBF-9682-4E20616895AE}" type="presParOf" srcId="{9B473DCB-C41A-4FBC-93D3-6682A731DA6F}" destId="{304BF579-9716-4512-B850-0431D11CB4A6}" srcOrd="1" destOrd="0" presId="urn:microsoft.com/office/officeart/2016/7/layout/LinearBlockProcessNumbered"/>
    <dgm:cxn modelId="{E23D0DC9-3576-4A4C-9228-91AAD8B1B0EF}" type="presParOf" srcId="{9B473DCB-C41A-4FBC-93D3-6682A731DA6F}" destId="{FA41D84A-A8AF-468F-8E76-D778DE71EA11}" srcOrd="2" destOrd="0" presId="urn:microsoft.com/office/officeart/2016/7/layout/LinearBlockProcessNumbered"/>
    <dgm:cxn modelId="{6C393051-5CE1-47BE-B230-441B8D91B614}" type="presParOf" srcId="{3F652A6F-681C-488F-A0C6-E77F1C41710D}" destId="{FF380E7E-7CEA-43D0-B133-EA25CEF53615}" srcOrd="3" destOrd="0" presId="urn:microsoft.com/office/officeart/2016/7/layout/LinearBlockProcessNumbered"/>
    <dgm:cxn modelId="{7ADE52AC-363F-498C-AD33-81457F4768C3}" type="presParOf" srcId="{3F652A6F-681C-488F-A0C6-E77F1C41710D}" destId="{6F32CB40-CD83-4D5F-B17F-AADCE4ED874E}" srcOrd="4" destOrd="0" presId="urn:microsoft.com/office/officeart/2016/7/layout/LinearBlockProcessNumbered"/>
    <dgm:cxn modelId="{E7BB1322-821D-41DD-A1AB-B1FFACBD7089}" type="presParOf" srcId="{6F32CB40-CD83-4D5F-B17F-AADCE4ED874E}" destId="{A0439F4E-7C7E-461D-A181-46FD687625FC}" srcOrd="0" destOrd="0" presId="urn:microsoft.com/office/officeart/2016/7/layout/LinearBlockProcessNumbered"/>
    <dgm:cxn modelId="{132A1AAF-2321-4E24-B9F4-F74F960F219C}" type="presParOf" srcId="{6F32CB40-CD83-4D5F-B17F-AADCE4ED874E}" destId="{5CC11CA9-88C4-41EF-9142-63DFCC95F727}" srcOrd="1" destOrd="0" presId="urn:microsoft.com/office/officeart/2016/7/layout/LinearBlockProcessNumbered"/>
    <dgm:cxn modelId="{F06548E9-4574-4FA8-866D-4176FDC399DC}" type="presParOf" srcId="{6F32CB40-CD83-4D5F-B17F-AADCE4ED874E}" destId="{2A923144-814B-4C3D-AECC-D64FCDBE729C}" srcOrd="2" destOrd="0" presId="urn:microsoft.com/office/officeart/2016/7/layout/LinearBlockProcessNumbered"/>
    <dgm:cxn modelId="{03488D2D-1B32-44F1-A806-B3078710400C}" type="presParOf" srcId="{3F652A6F-681C-488F-A0C6-E77F1C41710D}" destId="{A9A7B80A-BB9A-4CAC-9ED7-6E94F17FCAF5}" srcOrd="5" destOrd="0" presId="urn:microsoft.com/office/officeart/2016/7/layout/LinearBlockProcessNumbered"/>
    <dgm:cxn modelId="{9642F94E-5A8F-439B-9413-BEBB1B0FEADE}" type="presParOf" srcId="{3F652A6F-681C-488F-A0C6-E77F1C41710D}" destId="{05C22183-838C-4B88-AAB0-A1B648B91CB4}" srcOrd="6" destOrd="0" presId="urn:microsoft.com/office/officeart/2016/7/layout/LinearBlockProcessNumbered"/>
    <dgm:cxn modelId="{CA45D80A-CDD7-4B3E-B217-D9CD73676041}" type="presParOf" srcId="{05C22183-838C-4B88-AAB0-A1B648B91CB4}" destId="{3D49A4BC-B008-48C6-B091-222FA7A469DA}" srcOrd="0" destOrd="0" presId="urn:microsoft.com/office/officeart/2016/7/layout/LinearBlockProcessNumbered"/>
    <dgm:cxn modelId="{2CFF5FDF-EFBF-4648-9C60-4DE3086FC95B}" type="presParOf" srcId="{05C22183-838C-4B88-AAB0-A1B648B91CB4}" destId="{B52277E8-5BAF-4B77-9E14-20D706E2FF7F}" srcOrd="1" destOrd="0" presId="urn:microsoft.com/office/officeart/2016/7/layout/LinearBlockProcessNumbered"/>
    <dgm:cxn modelId="{FCD4B678-A763-47BC-8EC2-6C8938D4591C}" type="presParOf" srcId="{05C22183-838C-4B88-AAB0-A1B648B91CB4}" destId="{9A5403D7-C464-47B1-8539-AE30B96412C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80F9-7459-4146-B770-0801C8C574CE}">
      <dsp:nvSpPr>
        <dsp:cNvPr id="0" name=""/>
        <dsp:cNvSpPr/>
      </dsp:nvSpPr>
      <dsp:spPr>
        <a:xfrm>
          <a:off x="195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Evaluation Metric – Root Mean Squared Error</a:t>
          </a:r>
          <a:endParaRPr lang="en-US" sz="2300" kern="1200" dirty="0"/>
        </a:p>
      </dsp:txBody>
      <dsp:txXfrm>
        <a:off x="195" y="1289726"/>
        <a:ext cx="2359496" cy="1698837"/>
      </dsp:txXfrm>
    </dsp:sp>
    <dsp:sp modelId="{276EB8CC-7051-4066-937B-F73F7881E44E}">
      <dsp:nvSpPr>
        <dsp:cNvPr id="0" name=""/>
        <dsp:cNvSpPr/>
      </dsp:nvSpPr>
      <dsp:spPr>
        <a:xfrm>
          <a:off x="195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195" y="157168"/>
        <a:ext cx="2359496" cy="1132558"/>
      </dsp:txXfrm>
    </dsp:sp>
    <dsp:sp modelId="{A46185AA-F5F8-4012-B14B-E80E356AD433}">
      <dsp:nvSpPr>
        <dsp:cNvPr id="0" name=""/>
        <dsp:cNvSpPr/>
      </dsp:nvSpPr>
      <dsp:spPr>
        <a:xfrm>
          <a:off x="2548451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Split Data – 70% for Train and 30% for Test</a:t>
          </a:r>
          <a:endParaRPr lang="en-US" sz="2300" kern="1200" dirty="0"/>
        </a:p>
      </dsp:txBody>
      <dsp:txXfrm>
        <a:off x="2548451" y="1289726"/>
        <a:ext cx="2359496" cy="1698837"/>
      </dsp:txXfrm>
    </dsp:sp>
    <dsp:sp modelId="{304BF579-9716-4512-B850-0431D11CB4A6}">
      <dsp:nvSpPr>
        <dsp:cNvPr id="0" name=""/>
        <dsp:cNvSpPr/>
      </dsp:nvSpPr>
      <dsp:spPr>
        <a:xfrm>
          <a:off x="2548451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548451" y="157168"/>
        <a:ext cx="2359496" cy="1132558"/>
      </dsp:txXfrm>
    </dsp:sp>
    <dsp:sp modelId="{A0439F4E-7C7E-461D-A181-46FD687625FC}">
      <dsp:nvSpPr>
        <dsp:cNvPr id="0" name=""/>
        <dsp:cNvSpPr/>
      </dsp:nvSpPr>
      <dsp:spPr>
        <a:xfrm>
          <a:off x="5096706" y="129845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Accurate Model – Decision Forest Regression</a:t>
          </a:r>
          <a:endParaRPr lang="en-US" sz="2300" kern="1200" dirty="0"/>
        </a:p>
      </dsp:txBody>
      <dsp:txXfrm>
        <a:off x="5096706" y="1262404"/>
        <a:ext cx="2359496" cy="1698837"/>
      </dsp:txXfrm>
    </dsp:sp>
    <dsp:sp modelId="{5CC11CA9-88C4-41EF-9142-63DFCC95F727}">
      <dsp:nvSpPr>
        <dsp:cNvPr id="0" name=""/>
        <dsp:cNvSpPr/>
      </dsp:nvSpPr>
      <dsp:spPr>
        <a:xfrm>
          <a:off x="5096706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096706" y="157168"/>
        <a:ext cx="2359496" cy="1132558"/>
      </dsp:txXfrm>
    </dsp:sp>
    <dsp:sp modelId="{3D49A4BC-B008-48C6-B091-222FA7A469DA}">
      <dsp:nvSpPr>
        <dsp:cNvPr id="0" name=""/>
        <dsp:cNvSpPr/>
      </dsp:nvSpPr>
      <dsp:spPr>
        <a:xfrm>
          <a:off x="7644962" y="157168"/>
          <a:ext cx="2359496" cy="2831395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0" rIns="233066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RMSE – 74. 405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7644962" y="1289726"/>
        <a:ext cx="2359496" cy="1698837"/>
      </dsp:txXfrm>
    </dsp:sp>
    <dsp:sp modelId="{B52277E8-5BAF-4B77-9E14-20D706E2FF7F}">
      <dsp:nvSpPr>
        <dsp:cNvPr id="0" name=""/>
        <dsp:cNvSpPr/>
      </dsp:nvSpPr>
      <dsp:spPr>
        <a:xfrm>
          <a:off x="7644962" y="157168"/>
          <a:ext cx="2359496" cy="1132558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066" tIns="165100" rIns="233066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644962" y="157168"/>
        <a:ext cx="2359496" cy="1132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80F9-7459-4146-B770-0801C8C574CE}">
      <dsp:nvSpPr>
        <dsp:cNvPr id="0" name=""/>
        <dsp:cNvSpPr/>
      </dsp:nvSpPr>
      <dsp:spPr>
        <a:xfrm>
          <a:off x="215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Evaluation Metric – Root Mean Squared Error</a:t>
          </a:r>
          <a:endParaRPr lang="en-US" sz="2500" kern="1200" dirty="0"/>
        </a:p>
      </dsp:txBody>
      <dsp:txXfrm>
        <a:off x="215" y="1526962"/>
        <a:ext cx="2601301" cy="1872937"/>
      </dsp:txXfrm>
    </dsp:sp>
    <dsp:sp modelId="{276EB8CC-7051-4066-937B-F73F7881E44E}">
      <dsp:nvSpPr>
        <dsp:cNvPr id="0" name=""/>
        <dsp:cNvSpPr/>
      </dsp:nvSpPr>
      <dsp:spPr>
        <a:xfrm>
          <a:off x="215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278337"/>
        <a:ext cx="2601301" cy="1248624"/>
      </dsp:txXfrm>
    </dsp:sp>
    <dsp:sp modelId="{A46185AA-F5F8-4012-B14B-E80E356AD433}">
      <dsp:nvSpPr>
        <dsp:cNvPr id="0" name=""/>
        <dsp:cNvSpPr/>
      </dsp:nvSpPr>
      <dsp:spPr>
        <a:xfrm>
          <a:off x="2809621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Split Data – 70% for Train and 30% for Test</a:t>
          </a:r>
          <a:endParaRPr lang="en-US" sz="2500" kern="1200" dirty="0"/>
        </a:p>
      </dsp:txBody>
      <dsp:txXfrm>
        <a:off x="2809621" y="1526962"/>
        <a:ext cx="2601301" cy="1872937"/>
      </dsp:txXfrm>
    </dsp:sp>
    <dsp:sp modelId="{304BF579-9716-4512-B850-0431D11CB4A6}">
      <dsp:nvSpPr>
        <dsp:cNvPr id="0" name=""/>
        <dsp:cNvSpPr/>
      </dsp:nvSpPr>
      <dsp:spPr>
        <a:xfrm>
          <a:off x="2809621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278337"/>
        <a:ext cx="2601301" cy="1248624"/>
      </dsp:txXfrm>
    </dsp:sp>
    <dsp:sp modelId="{A0439F4E-7C7E-461D-A181-46FD687625FC}">
      <dsp:nvSpPr>
        <dsp:cNvPr id="0" name=""/>
        <dsp:cNvSpPr/>
      </dsp:nvSpPr>
      <dsp:spPr>
        <a:xfrm>
          <a:off x="5619027" y="248214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Accurate Model – Decision Forest Regression</a:t>
          </a:r>
          <a:endParaRPr lang="en-US" sz="2500" kern="1200" dirty="0"/>
        </a:p>
      </dsp:txBody>
      <dsp:txXfrm>
        <a:off x="5619027" y="1496839"/>
        <a:ext cx="2601301" cy="1872937"/>
      </dsp:txXfrm>
    </dsp:sp>
    <dsp:sp modelId="{5CC11CA9-88C4-41EF-9142-63DFCC95F727}">
      <dsp:nvSpPr>
        <dsp:cNvPr id="0" name=""/>
        <dsp:cNvSpPr/>
      </dsp:nvSpPr>
      <dsp:spPr>
        <a:xfrm>
          <a:off x="5619027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278337"/>
        <a:ext cx="2601301" cy="1248624"/>
      </dsp:txXfrm>
    </dsp:sp>
    <dsp:sp modelId="{3D49A4BC-B008-48C6-B091-222FA7A469DA}">
      <dsp:nvSpPr>
        <dsp:cNvPr id="0" name=""/>
        <dsp:cNvSpPr/>
      </dsp:nvSpPr>
      <dsp:spPr>
        <a:xfrm>
          <a:off x="8428432" y="278337"/>
          <a:ext cx="2601301" cy="3121562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RMSE – 75.506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428432" y="1526962"/>
        <a:ext cx="2601301" cy="1872937"/>
      </dsp:txXfrm>
    </dsp:sp>
    <dsp:sp modelId="{B52277E8-5BAF-4B77-9E14-20D706E2FF7F}">
      <dsp:nvSpPr>
        <dsp:cNvPr id="0" name=""/>
        <dsp:cNvSpPr/>
      </dsp:nvSpPr>
      <dsp:spPr>
        <a:xfrm>
          <a:off x="8428432" y="278337"/>
          <a:ext cx="2601301" cy="1248624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278337"/>
        <a:ext cx="2601301" cy="124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A93FC-1C99-4A4A-9A61-7EDC1D7FA5EF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E94DB-9BEC-4A4A-A0B1-1FE300709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E94DB-9BEC-4A4A-A0B1-1FE3007091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7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E94DB-9BEC-4A4A-A0B1-1FE3007091C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6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1D47D-E1DE-4104-ACE5-B6449AC6343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BB66-0CFE-411E-9D1F-88D771FBC3E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D49FF7-B8DC-4A3C-BE1F-498A27EC99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A99C-DA1B-4DFB-8FFC-85343A89F31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AA7B0-AB3E-4F73-B24B-DF5FA737CF9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A2C0-4CC4-4998-969E-D11CD020E51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5D3A-0641-44C0-BD8D-D5A504A170CD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BF54-E46C-473C-8368-1F3A5D961C0C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9D1C-3A2C-45BA-853C-02ACA835BE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DE5D29-3906-40CE-97AA-21D81497EC2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FBFE-9EA6-4D68-8551-88EDA5B4838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59B9B7-B6C2-4D54-96DA-62B17DA49B84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CIS 5560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spark/latest/mllib/decision-tre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endykan/lending-club-loa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WITH LENDING LOAN CLUBS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697357"/>
            <a:ext cx="10789171" cy="194806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PROJECT BY : 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HEMAMALINI MADHANGURU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LAKSHMI SUNDARARAJAN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PALLAVI ATTIMAKULA</a:t>
            </a:r>
          </a:p>
        </p:txBody>
      </p:sp>
    </p:spTree>
    <p:extLst>
      <p:ext uri="{BB962C8B-B14F-4D97-AF65-F5344CB8AC3E}">
        <p14:creationId xmlns:p14="http://schemas.microsoft.com/office/powerpoint/2010/main" val="57596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 OVERVIEW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094271"/>
            <a:ext cx="11029786" cy="42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Ml- Evaluation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418736"/>
            <a:ext cx="10686743" cy="3952328"/>
          </a:xfrm>
        </p:spPr>
      </p:pic>
    </p:spTree>
    <p:extLst>
      <p:ext uri="{BB962C8B-B14F-4D97-AF65-F5344CB8AC3E}">
        <p14:creationId xmlns:p14="http://schemas.microsoft.com/office/powerpoint/2010/main" val="423082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model :</a:t>
            </a:r>
            <a:r>
              <a:rPr lang="en-IN" dirty="0"/>
              <a:t> Linear Regression  VS Decision tree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877" y="2227263"/>
            <a:ext cx="4763729" cy="363378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9794" y="2227263"/>
            <a:ext cx="4911211" cy="3633787"/>
          </a:xfrm>
        </p:spPr>
      </p:pic>
    </p:spTree>
    <p:extLst>
      <p:ext uri="{BB962C8B-B14F-4D97-AF65-F5344CB8AC3E}">
        <p14:creationId xmlns:p14="http://schemas.microsoft.com/office/powerpoint/2010/main" val="342399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 dirty="0"/>
              <a:t>AZURE ML - REGRESSION </a:t>
            </a:r>
            <a:endParaRPr lang="en-IN" dirty="0"/>
          </a:p>
        </p:txBody>
      </p:sp>
      <p:graphicFrame>
        <p:nvGraphicFramePr>
          <p:cNvPr id="2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0580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93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Spark ml- </a:t>
            </a:r>
            <a:r>
              <a:rPr lang="en-US" dirty="0"/>
              <a:t>Overview of </a:t>
            </a:r>
            <a:r>
              <a:rPr lang="en-US" dirty="0" err="1"/>
              <a:t>iPython</a:t>
            </a:r>
            <a:r>
              <a:rPr lang="en-US" dirty="0"/>
              <a:t> Notebook in </a:t>
            </a:r>
            <a:r>
              <a:rPr lang="en-US" dirty="0" err="1"/>
              <a:t>Databricks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2541"/>
            <a:ext cx="11029615" cy="650747"/>
          </a:xfrm>
        </p:spPr>
        <p:txBody>
          <a:bodyPr>
            <a:normAutofit/>
          </a:bodyPr>
          <a:lstStyle/>
          <a:p>
            <a:r>
              <a:rPr lang="en-US" sz="2400" dirty="0"/>
              <a:t>Training, testing and evaluating the model with Train Validation Split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288"/>
            <a:ext cx="11029615" cy="39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ML –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181225"/>
            <a:ext cx="9896168" cy="4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IN" sz="3200"/>
              <a:t>SPARK ML –Decision tree Regression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0155" y="2303422"/>
            <a:ext cx="10353368" cy="37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SPARK ML - REGRESSION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478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6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932040"/>
            <a:ext cx="8194097" cy="1030618"/>
          </a:xfrm>
        </p:spPr>
        <p:txBody>
          <a:bodyPr>
            <a:noAutofit/>
          </a:bodyPr>
          <a:lstStyle/>
          <a:p>
            <a:r>
              <a:rPr lang="en-IN" sz="2400" dirty="0"/>
              <a:t>https://github.com/lsundar1203/PROJECT-5560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3176708"/>
            <a:ext cx="6887497" cy="32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73045"/>
            <a:ext cx="11029615" cy="4748981"/>
          </a:xfrm>
        </p:spPr>
        <p:txBody>
          <a:bodyPr>
            <a:normAutofit/>
          </a:bodyPr>
          <a:lstStyle/>
          <a:p>
            <a:r>
              <a:rPr lang="en-IN" sz="2400" dirty="0"/>
              <a:t>We analysed the data with different algorithms in regression and in classification </a:t>
            </a:r>
          </a:p>
          <a:p>
            <a:r>
              <a:rPr lang="en-IN" sz="2400" dirty="0"/>
              <a:t>In regression as discussed we tried to predict the installment rates whereas in classification we wanted to analyse the same with respect to home ownership</a:t>
            </a:r>
          </a:p>
          <a:p>
            <a:r>
              <a:rPr lang="en-IN" sz="2400" dirty="0"/>
              <a:t>But since our dataset has continuous values we couldn’t perform classification</a:t>
            </a:r>
          </a:p>
          <a:p>
            <a:r>
              <a:rPr lang="en-IN" sz="2400" dirty="0"/>
              <a:t>Amongst the two platforms  Azure ml RMSE value was more accurate than spark ml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30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08" y="688904"/>
            <a:ext cx="11029616" cy="1013800"/>
          </a:xfrm>
        </p:spPr>
        <p:txBody>
          <a:bodyPr>
            <a:normAutofit/>
          </a:bodyPr>
          <a:lstStyle/>
          <a:p>
            <a:r>
              <a:rPr lang="en-IN" sz="32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2633066"/>
            <a:ext cx="11146981" cy="3870973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Hardware Experimental Specifications</a:t>
            </a:r>
          </a:p>
          <a:p>
            <a:r>
              <a:rPr lang="en-IN" sz="2400" dirty="0"/>
              <a:t>Dataset Information</a:t>
            </a:r>
          </a:p>
          <a:p>
            <a:r>
              <a:rPr lang="en-IN" sz="2400" dirty="0" err="1"/>
              <a:t>Analyze</a:t>
            </a:r>
            <a:r>
              <a:rPr lang="en-IN" sz="2400" dirty="0"/>
              <a:t> Data</a:t>
            </a:r>
          </a:p>
          <a:p>
            <a:r>
              <a:rPr lang="en-IN" sz="2400" dirty="0"/>
              <a:t>Data Trends</a:t>
            </a:r>
          </a:p>
          <a:p>
            <a:r>
              <a:rPr lang="en-IN" sz="2400" dirty="0"/>
              <a:t>Removing Outliers</a:t>
            </a:r>
          </a:p>
          <a:p>
            <a:r>
              <a:rPr lang="en-IN" sz="2400" dirty="0"/>
              <a:t>Machine Learning – Azure</a:t>
            </a:r>
          </a:p>
          <a:p>
            <a:r>
              <a:rPr lang="en-IN" sz="2400" dirty="0"/>
              <a:t>Machine Learning – Spark</a:t>
            </a:r>
          </a:p>
          <a:p>
            <a:r>
              <a:rPr lang="en-IN" sz="2400" dirty="0"/>
              <a:t>GitHub Link</a:t>
            </a:r>
          </a:p>
          <a:p>
            <a:r>
              <a:rPr lang="en-IN" sz="2400" dirty="0"/>
              <a:t>Summary</a:t>
            </a:r>
          </a:p>
          <a:p>
            <a:r>
              <a:rPr lang="en-IN" sz="2400" dirty="0"/>
              <a:t>References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873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Microsoft's DAT203x, Data Science and Machine Learning Essentials</a:t>
            </a:r>
          </a:p>
          <a:p>
            <a:r>
              <a:rPr lang="en-IN" sz="2400" dirty="0"/>
              <a:t>“Big Data Trend and Open Data”, Jongwook Woo, Aug 12 2016, UKC 2016, Dallas, Texas</a:t>
            </a:r>
          </a:p>
          <a:p>
            <a:r>
              <a:rPr lang="en-IN" sz="2400" dirty="0"/>
              <a:t>Databricks Decision Tree Example: </a:t>
            </a:r>
            <a:r>
              <a:rPr lang="en-IN" sz="2400" dirty="0">
                <a:hlinkClick r:id="rId2"/>
              </a:rPr>
              <a:t>https://docs.databricks.com/spark/latest/mllib/decision-trees.html</a:t>
            </a:r>
            <a:endParaRPr lang="en-IN" sz="2400" dirty="0"/>
          </a:p>
          <a:p>
            <a:r>
              <a:rPr lang="en-IN" sz="2400" dirty="0"/>
              <a:t>Algorithm Cheat Sheet, https://docs.microsoft.com/en-us/azure/machine-learning/machine-learning-algorithm-cheat-sheet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2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75668" y="2860022"/>
            <a:ext cx="6528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74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293034"/>
            <a:ext cx="5087760" cy="3784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HARDWARE EXPERIMENTAL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1865" y="2180496"/>
            <a:ext cx="5548942" cy="412822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File System – Data Bricks File System (DBFS)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Apache Spark Version – Spark 2.1 (Auto – updating, Scala 2.10)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Memory – 6GigaBytes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8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dirty="0"/>
              <a:t>Name – Lending Loan Clubs</a:t>
            </a:r>
          </a:p>
          <a:p>
            <a:r>
              <a:rPr lang="en-IN" sz="2400" dirty="0"/>
              <a:t>Size – 240 MB</a:t>
            </a:r>
          </a:p>
          <a:p>
            <a:r>
              <a:rPr lang="en-IN" sz="2400" dirty="0"/>
              <a:t>Format – CSV</a:t>
            </a:r>
          </a:p>
          <a:p>
            <a:r>
              <a:rPr lang="en-IN" sz="2400" dirty="0"/>
              <a:t>Source – </a:t>
            </a:r>
            <a:r>
              <a:rPr lang="en-US" sz="2400" u="sng" dirty="0">
                <a:hlinkClick r:id="rId2"/>
              </a:rPr>
              <a:t>https://www.kaggle.com/wendykan/lending-club-loan-data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400" dirty="0"/>
              <a:t>Years – 2013,2014</a:t>
            </a:r>
          </a:p>
        </p:txBody>
      </p:sp>
    </p:spTree>
    <p:extLst>
      <p:ext uri="{BB962C8B-B14F-4D97-AF65-F5344CB8AC3E}">
        <p14:creationId xmlns:p14="http://schemas.microsoft.com/office/powerpoint/2010/main" val="22697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ANALYZE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81193" y="3105069"/>
            <a:ext cx="11029616" cy="28090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Our dataset recounts the ‘Loans issued by Lending Club’</a:t>
            </a:r>
          </a:p>
          <a:p>
            <a:r>
              <a:rPr lang="en-US" sz="2400" dirty="0"/>
              <a:t>This URL contains the entire data regarding peer to peer lending club loans including the current loan status (Current, Late, Fully Paid, etc.) and latest payment information </a:t>
            </a:r>
          </a:p>
          <a:p>
            <a:r>
              <a:rPr lang="en-US" sz="2400" dirty="0"/>
              <a:t>It includes information such as loan amount, term, interest rate, monthly installment amount, current loan status, purpose of loan, city, loan period, etc</a:t>
            </a:r>
          </a:p>
          <a:p>
            <a:r>
              <a:rPr lang="en-US" sz="2400" dirty="0"/>
              <a:t> Additional features include credit scores, number of finance inquiries, address including zip codes, and state. The file is a matrix of about 890 thousand observations and 75 variables. 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Dataset</a:t>
            </a:r>
          </a:p>
        </p:txBody>
      </p:sp>
      <p:pic>
        <p:nvPicPr>
          <p:cNvPr id="5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595717"/>
            <a:ext cx="10701491" cy="34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5" y="2228003"/>
            <a:ext cx="5421024" cy="3961782"/>
          </a:xfrm>
        </p:spPr>
        <p:txBody>
          <a:bodyPr>
            <a:normAutofit/>
          </a:bodyPr>
          <a:lstStyle/>
          <a:p>
            <a:r>
              <a:rPr lang="en-US" sz="2400" dirty="0"/>
              <a:t>Loans with higher amounts </a:t>
            </a:r>
            <a:r>
              <a:rPr lang="en-US" sz="2400" dirty="0">
                <a:sym typeface="Wingdings" panose="05000000000000000000" pitchFamily="2" charset="2"/>
              </a:rPr>
              <a:t> higher interest rate.</a:t>
            </a:r>
            <a:endParaRPr lang="en-US" sz="2400" dirty="0"/>
          </a:p>
          <a:p>
            <a:r>
              <a:rPr lang="en-US" sz="2400" dirty="0"/>
              <a:t>As seen from the scatter plot, few installments fall in the range of higher loans and lesser interest rates which are considered as outliers.</a:t>
            </a:r>
          </a:p>
          <a:p>
            <a:endParaRPr lang="en-US" sz="2400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655" y="2227263"/>
            <a:ext cx="4574403" cy="4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ReMOVING THE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96660" y="2228003"/>
            <a:ext cx="6514149" cy="438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</a:rPr>
              <a:t>SQL QUERY:</a:t>
            </a:r>
          </a:p>
          <a:p>
            <a:r>
              <a:rPr lang="en-IN" sz="2400" dirty="0"/>
              <a:t>Select </a:t>
            </a:r>
            <a:r>
              <a:rPr lang="en-IN" sz="2400" dirty="0" err="1"/>
              <a:t>avg</a:t>
            </a:r>
            <a:r>
              <a:rPr lang="en-IN" sz="2400" dirty="0"/>
              <a:t>(int_rate),</a:t>
            </a:r>
            <a:r>
              <a:rPr lang="en-IN" sz="2400" dirty="0" err="1"/>
              <a:t>avg</a:t>
            </a:r>
            <a:r>
              <a:rPr lang="en-IN" sz="2400" dirty="0"/>
              <a:t>(loan_amt),installment from loanStats3c where </a:t>
            </a:r>
            <a:r>
              <a:rPr lang="en-IN" sz="2400" dirty="0" err="1"/>
              <a:t>avg</a:t>
            </a:r>
            <a:r>
              <a:rPr lang="en-IN" sz="2400" dirty="0"/>
              <a:t>(int_rate)&lt;80% and </a:t>
            </a:r>
            <a:r>
              <a:rPr lang="en-IN" sz="2400" dirty="0" err="1"/>
              <a:t>avg</a:t>
            </a:r>
            <a:r>
              <a:rPr lang="en-IN" sz="2400" dirty="0"/>
              <a:t>(loan_amt)&lt;95,00000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0" y="2228003"/>
            <a:ext cx="4608228" cy="43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dirty="0"/>
              <a:t>AZURE ML - REGRESSION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8371" y="2237528"/>
            <a:ext cx="11310424" cy="348484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Goal – To predict the installments based on the loan amount and interest rate</a:t>
            </a:r>
          </a:p>
          <a:p>
            <a:r>
              <a:rPr lang="en-US" sz="9600" dirty="0"/>
              <a:t>Algorithms used – Linear Regression , Decision Forest Regression</a:t>
            </a:r>
          </a:p>
          <a:p>
            <a:r>
              <a:rPr lang="en-US" sz="9600" dirty="0"/>
              <a:t>Features – Loan amount, interest Rate</a:t>
            </a:r>
          </a:p>
          <a:p>
            <a:r>
              <a:rPr lang="en-US" sz="9600" dirty="0"/>
              <a:t>Label – Installments</a:t>
            </a:r>
          </a:p>
          <a:p>
            <a:r>
              <a:rPr lang="en-US" sz="9600" dirty="0"/>
              <a:t>Range of values for installments  </a:t>
            </a:r>
          </a:p>
          <a:p>
            <a:r>
              <a:rPr lang="en-US" sz="9600" dirty="0"/>
              <a:t>Min : 23.36 and Max :1409.99</a:t>
            </a:r>
          </a:p>
          <a:p>
            <a:r>
              <a:rPr lang="en-US" sz="9600" dirty="0"/>
              <a:t>Coefficient of Determination Accuracy: 90%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0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2100</TotalTime>
  <Words>615</Words>
  <Application>Microsoft Office PowerPoint</Application>
  <PresentationFormat>Widescreen</PresentationFormat>
  <Paragraphs>91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Wingdings</vt:lpstr>
      <vt:lpstr>Wingdings 2</vt:lpstr>
      <vt:lpstr>Dividend</vt:lpstr>
      <vt:lpstr>MACHINE LEARNING WITH LENDING LOAN CLUBS</vt:lpstr>
      <vt:lpstr>TABLE OF CONTENTS</vt:lpstr>
      <vt:lpstr>HARDWARE EXPERIMENTAL SPECIFICATIONS</vt:lpstr>
      <vt:lpstr>DATASET INFORMATION</vt:lpstr>
      <vt:lpstr>ANALYZE DATA</vt:lpstr>
      <vt:lpstr>Overview of Dataset</vt:lpstr>
      <vt:lpstr>DATA Preprocessing</vt:lpstr>
      <vt:lpstr>ReMOVING THE OUTLIERS</vt:lpstr>
      <vt:lpstr>AZURE ML - REGRESSION </vt:lpstr>
      <vt:lpstr>AZURE ML  OVERVIEW </vt:lpstr>
      <vt:lpstr>Azure Ml- Evaluation</vt:lpstr>
      <vt:lpstr>Score model : Linear Regression  VS Decision tree Regression</vt:lpstr>
      <vt:lpstr>AZURE ML - REGRESSION </vt:lpstr>
      <vt:lpstr>Spark ml- Overview of iPython Notebook in Databricks</vt:lpstr>
      <vt:lpstr>SPARK ML – Linear Regression</vt:lpstr>
      <vt:lpstr>SPARK ML –Decision tree Regression</vt:lpstr>
      <vt:lpstr>SPARK ML - REGRESSION</vt:lpstr>
      <vt:lpstr>GITHUB LINK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LENDING LOAN CLUBS</dc:title>
  <dc:creator>Hema</dc:creator>
  <cp:lastModifiedBy>Hema</cp:lastModifiedBy>
  <cp:revision>70</cp:revision>
  <dcterms:created xsi:type="dcterms:W3CDTF">2017-05-07T19:46:43Z</dcterms:created>
  <dcterms:modified xsi:type="dcterms:W3CDTF">2017-05-11T17:16:49Z</dcterms:modified>
</cp:coreProperties>
</file>