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312" r:id="rId3"/>
    <p:sldId id="258" r:id="rId4"/>
    <p:sldId id="259" r:id="rId5"/>
    <p:sldId id="277" r:id="rId6"/>
    <p:sldId id="309" r:id="rId7"/>
    <p:sldId id="310" r:id="rId8"/>
    <p:sldId id="311" r:id="rId9"/>
    <p:sldId id="260" r:id="rId10"/>
    <p:sldId id="261" r:id="rId11"/>
    <p:sldId id="274" r:id="rId12"/>
    <p:sldId id="262" r:id="rId13"/>
    <p:sldId id="313" r:id="rId14"/>
    <p:sldId id="314" r:id="rId15"/>
    <p:sldId id="316" r:id="rId16"/>
    <p:sldId id="317" r:id="rId17"/>
    <p:sldId id="263" r:id="rId18"/>
  </p:sldIdLst>
  <p:sldSz cx="9144000" cy="5143500" type="screen16x9"/>
  <p:notesSz cx="6858000" cy="9144000"/>
  <p:embeddedFontLst>
    <p:embeddedFont>
      <p:font typeface="Handlee" panose="02000000000000000000" pitchFamily="2" charset="77"/>
      <p:regular r:id="rId20"/>
    </p:embeddedFont>
    <p:embeddedFont>
      <p:font typeface="Quicksand" pitchFamily="2" charset="77"/>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CF98CF-43EB-486A-8521-54E2E89A68EA}">
  <a:tblStyle styleId="{36CF98CF-43EB-486A-8521-54E2E89A68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snapToObjects="1">
      <p:cViewPr>
        <p:scale>
          <a:sx n="152" d="100"/>
          <a:sy n="152" d="100"/>
        </p:scale>
        <p:origin x="3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8b45e9931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8b45e9931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8b80f040f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8b80f040f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b45e9931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b45e9931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b80f040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b80f040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b45e9931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b45e9931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8e5704d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8e5704d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8e5704d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8e5704d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66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8e5704d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8e5704d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138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8e5704d2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8e5704d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56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b80f040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b80f040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b80f040f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b80f040f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0250" y="536400"/>
            <a:ext cx="66894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600" b="1">
                <a:latin typeface="Handlee"/>
                <a:ea typeface="Handlee"/>
                <a:cs typeface="Handlee"/>
                <a:sym typeface="Handl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776400" y="465400"/>
            <a:ext cx="75912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800"/>
              <a:buFont typeface="Handlee"/>
              <a:buNone/>
              <a:defRPr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14"/>
          <p:cNvSpPr txBox="1">
            <a:spLocks noGrp="1"/>
          </p:cNvSpPr>
          <p:nvPr>
            <p:ph type="subTitle" idx="1"/>
          </p:nvPr>
        </p:nvSpPr>
        <p:spPr>
          <a:xfrm>
            <a:off x="777240" y="2347988"/>
            <a:ext cx="2362800" cy="648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Font typeface="Roboto"/>
              <a:buNone/>
              <a:defRPr sz="1400">
                <a:latin typeface="Quicksand"/>
                <a:ea typeface="Quicksand"/>
                <a:cs typeface="Quicksand"/>
                <a:sym typeface="Quicksand"/>
              </a:defRPr>
            </a:lvl1pPr>
            <a:lvl2pPr lvl="1">
              <a:spcBef>
                <a:spcPts val="0"/>
              </a:spcBef>
              <a:spcAft>
                <a:spcPts val="0"/>
              </a:spcAft>
              <a:buClr>
                <a:schemeClr val="lt1"/>
              </a:buClr>
              <a:buSzPts val="1200"/>
              <a:buNone/>
              <a:defRPr sz="1200">
                <a:solidFill>
                  <a:schemeClr val="lt1"/>
                </a:solidFill>
              </a:defRPr>
            </a:lvl2pPr>
            <a:lvl3pPr lvl="2">
              <a:spcBef>
                <a:spcPts val="1600"/>
              </a:spcBef>
              <a:spcAft>
                <a:spcPts val="0"/>
              </a:spcAft>
              <a:buClr>
                <a:schemeClr val="lt1"/>
              </a:buClr>
              <a:buSzPts val="1200"/>
              <a:buNone/>
              <a:defRPr sz="1200">
                <a:solidFill>
                  <a:schemeClr val="lt1"/>
                </a:solidFill>
              </a:defRPr>
            </a:lvl3pPr>
            <a:lvl4pPr lvl="3">
              <a:spcBef>
                <a:spcPts val="1600"/>
              </a:spcBef>
              <a:spcAft>
                <a:spcPts val="0"/>
              </a:spcAft>
              <a:buClr>
                <a:schemeClr val="lt1"/>
              </a:buClr>
              <a:buSzPts val="1200"/>
              <a:buNone/>
              <a:defRPr sz="1200">
                <a:solidFill>
                  <a:schemeClr val="lt1"/>
                </a:solidFill>
              </a:defRPr>
            </a:lvl4pPr>
            <a:lvl5pPr lvl="4">
              <a:spcBef>
                <a:spcPts val="1600"/>
              </a:spcBef>
              <a:spcAft>
                <a:spcPts val="0"/>
              </a:spcAft>
              <a:buClr>
                <a:schemeClr val="lt1"/>
              </a:buClr>
              <a:buSzPts val="1200"/>
              <a:buNone/>
              <a:defRPr sz="1200">
                <a:solidFill>
                  <a:schemeClr val="lt1"/>
                </a:solidFill>
              </a:defRPr>
            </a:lvl5pPr>
            <a:lvl6pPr lvl="5">
              <a:spcBef>
                <a:spcPts val="1600"/>
              </a:spcBef>
              <a:spcAft>
                <a:spcPts val="0"/>
              </a:spcAft>
              <a:buClr>
                <a:schemeClr val="lt1"/>
              </a:buClr>
              <a:buSzPts val="1200"/>
              <a:buNone/>
              <a:defRPr sz="1200">
                <a:solidFill>
                  <a:schemeClr val="lt1"/>
                </a:solidFill>
              </a:defRPr>
            </a:lvl6pPr>
            <a:lvl7pPr lvl="6">
              <a:spcBef>
                <a:spcPts val="1600"/>
              </a:spcBef>
              <a:spcAft>
                <a:spcPts val="0"/>
              </a:spcAft>
              <a:buClr>
                <a:schemeClr val="lt1"/>
              </a:buClr>
              <a:buSzPts val="1200"/>
              <a:buNone/>
              <a:defRPr sz="1200">
                <a:solidFill>
                  <a:schemeClr val="lt1"/>
                </a:solidFill>
              </a:defRPr>
            </a:lvl7pPr>
            <a:lvl8pPr lvl="7">
              <a:spcBef>
                <a:spcPts val="1600"/>
              </a:spcBef>
              <a:spcAft>
                <a:spcPts val="0"/>
              </a:spcAft>
              <a:buClr>
                <a:schemeClr val="lt1"/>
              </a:buClr>
              <a:buSzPts val="1200"/>
              <a:buNone/>
              <a:defRPr sz="1200">
                <a:solidFill>
                  <a:schemeClr val="lt1"/>
                </a:solidFill>
              </a:defRPr>
            </a:lvl8pPr>
            <a:lvl9pPr lvl="8">
              <a:spcBef>
                <a:spcPts val="1600"/>
              </a:spcBef>
              <a:spcAft>
                <a:spcPts val="1600"/>
              </a:spcAft>
              <a:buClr>
                <a:schemeClr val="lt1"/>
              </a:buClr>
              <a:buSzPts val="1200"/>
              <a:buNone/>
              <a:defRPr sz="1200">
                <a:solidFill>
                  <a:schemeClr val="lt1"/>
                </a:solidFill>
              </a:defRPr>
            </a:lvl9pPr>
          </a:lstStyle>
          <a:p>
            <a:endParaRPr/>
          </a:p>
        </p:txBody>
      </p:sp>
      <p:sp>
        <p:nvSpPr>
          <p:cNvPr id="41" name="Google Shape;41;p14"/>
          <p:cNvSpPr txBox="1">
            <a:spLocks noGrp="1"/>
          </p:cNvSpPr>
          <p:nvPr>
            <p:ph type="subTitle" idx="2"/>
          </p:nvPr>
        </p:nvSpPr>
        <p:spPr>
          <a:xfrm>
            <a:off x="3401568" y="2358513"/>
            <a:ext cx="2362800" cy="6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400">
                <a:latin typeface="Quicksand"/>
                <a:ea typeface="Quicksand"/>
                <a:cs typeface="Quicksand"/>
                <a:sym typeface="Quicksand"/>
              </a:defRPr>
            </a:lvl1pPr>
            <a:lvl2pPr lvl="1" rtl="0">
              <a:spcBef>
                <a:spcPts val="0"/>
              </a:spcBef>
              <a:spcAft>
                <a:spcPts val="0"/>
              </a:spcAft>
              <a:buClr>
                <a:schemeClr val="lt1"/>
              </a:buClr>
              <a:buSzPts val="1200"/>
              <a:buNone/>
              <a:defRPr sz="1200">
                <a:solidFill>
                  <a:schemeClr val="lt1"/>
                </a:solidFill>
              </a:defRPr>
            </a:lvl2pPr>
            <a:lvl3pPr lvl="2" rtl="0">
              <a:spcBef>
                <a:spcPts val="1600"/>
              </a:spcBef>
              <a:spcAft>
                <a:spcPts val="0"/>
              </a:spcAft>
              <a:buClr>
                <a:schemeClr val="lt1"/>
              </a:buClr>
              <a:buSzPts val="1200"/>
              <a:buNone/>
              <a:defRPr sz="1200">
                <a:solidFill>
                  <a:schemeClr val="lt1"/>
                </a:solidFill>
              </a:defRPr>
            </a:lvl3pPr>
            <a:lvl4pPr lvl="3" rtl="0">
              <a:spcBef>
                <a:spcPts val="1600"/>
              </a:spcBef>
              <a:spcAft>
                <a:spcPts val="0"/>
              </a:spcAft>
              <a:buClr>
                <a:schemeClr val="lt1"/>
              </a:buClr>
              <a:buSzPts val="1200"/>
              <a:buNone/>
              <a:defRPr sz="1200">
                <a:solidFill>
                  <a:schemeClr val="lt1"/>
                </a:solidFill>
              </a:defRPr>
            </a:lvl4pPr>
            <a:lvl5pPr lvl="4" rtl="0">
              <a:spcBef>
                <a:spcPts val="1600"/>
              </a:spcBef>
              <a:spcAft>
                <a:spcPts val="0"/>
              </a:spcAft>
              <a:buClr>
                <a:schemeClr val="lt1"/>
              </a:buClr>
              <a:buSzPts val="1200"/>
              <a:buNone/>
              <a:defRPr sz="1200">
                <a:solidFill>
                  <a:schemeClr val="lt1"/>
                </a:solidFill>
              </a:defRPr>
            </a:lvl5pPr>
            <a:lvl6pPr lvl="5" rtl="0">
              <a:spcBef>
                <a:spcPts val="1600"/>
              </a:spcBef>
              <a:spcAft>
                <a:spcPts val="0"/>
              </a:spcAft>
              <a:buClr>
                <a:schemeClr val="lt1"/>
              </a:buClr>
              <a:buSzPts val="1200"/>
              <a:buNone/>
              <a:defRPr sz="1200">
                <a:solidFill>
                  <a:schemeClr val="lt1"/>
                </a:solidFill>
              </a:defRPr>
            </a:lvl6pPr>
            <a:lvl7pPr lvl="6" rtl="0">
              <a:spcBef>
                <a:spcPts val="1600"/>
              </a:spcBef>
              <a:spcAft>
                <a:spcPts val="0"/>
              </a:spcAft>
              <a:buClr>
                <a:schemeClr val="lt1"/>
              </a:buClr>
              <a:buSzPts val="1200"/>
              <a:buNone/>
              <a:defRPr sz="1200">
                <a:solidFill>
                  <a:schemeClr val="lt1"/>
                </a:solidFill>
              </a:defRPr>
            </a:lvl7pPr>
            <a:lvl8pPr lvl="7" rtl="0">
              <a:spcBef>
                <a:spcPts val="1600"/>
              </a:spcBef>
              <a:spcAft>
                <a:spcPts val="0"/>
              </a:spcAft>
              <a:buClr>
                <a:schemeClr val="lt1"/>
              </a:buClr>
              <a:buSzPts val="1200"/>
              <a:buNone/>
              <a:defRPr sz="1200">
                <a:solidFill>
                  <a:schemeClr val="lt1"/>
                </a:solidFill>
              </a:defRPr>
            </a:lvl8pPr>
            <a:lvl9pPr lvl="8" rtl="0">
              <a:spcBef>
                <a:spcPts val="1600"/>
              </a:spcBef>
              <a:spcAft>
                <a:spcPts val="1600"/>
              </a:spcAft>
              <a:buClr>
                <a:schemeClr val="lt1"/>
              </a:buClr>
              <a:buSzPts val="1200"/>
              <a:buNone/>
              <a:defRPr sz="1200">
                <a:solidFill>
                  <a:schemeClr val="lt1"/>
                </a:solidFill>
              </a:defRPr>
            </a:lvl9pPr>
          </a:lstStyle>
          <a:p>
            <a:endParaRPr/>
          </a:p>
        </p:txBody>
      </p:sp>
      <p:sp>
        <p:nvSpPr>
          <p:cNvPr id="42" name="Google Shape;42;p14"/>
          <p:cNvSpPr txBox="1">
            <a:spLocks noGrp="1"/>
          </p:cNvSpPr>
          <p:nvPr>
            <p:ph type="subTitle" idx="3"/>
          </p:nvPr>
        </p:nvSpPr>
        <p:spPr>
          <a:xfrm>
            <a:off x="5980176" y="2358513"/>
            <a:ext cx="2362800" cy="6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400">
                <a:latin typeface="Quicksand"/>
                <a:ea typeface="Quicksand"/>
                <a:cs typeface="Quicksand"/>
                <a:sym typeface="Quicksand"/>
              </a:defRPr>
            </a:lvl1pPr>
            <a:lvl2pPr lvl="1" rtl="0">
              <a:spcBef>
                <a:spcPts val="0"/>
              </a:spcBef>
              <a:spcAft>
                <a:spcPts val="0"/>
              </a:spcAft>
              <a:buClr>
                <a:schemeClr val="lt1"/>
              </a:buClr>
              <a:buSzPts val="1200"/>
              <a:buNone/>
              <a:defRPr sz="1200">
                <a:solidFill>
                  <a:schemeClr val="lt1"/>
                </a:solidFill>
              </a:defRPr>
            </a:lvl2pPr>
            <a:lvl3pPr lvl="2" rtl="0">
              <a:spcBef>
                <a:spcPts val="1600"/>
              </a:spcBef>
              <a:spcAft>
                <a:spcPts val="0"/>
              </a:spcAft>
              <a:buClr>
                <a:schemeClr val="lt1"/>
              </a:buClr>
              <a:buSzPts val="1200"/>
              <a:buNone/>
              <a:defRPr sz="1200">
                <a:solidFill>
                  <a:schemeClr val="lt1"/>
                </a:solidFill>
              </a:defRPr>
            </a:lvl3pPr>
            <a:lvl4pPr lvl="3" rtl="0">
              <a:spcBef>
                <a:spcPts val="1600"/>
              </a:spcBef>
              <a:spcAft>
                <a:spcPts val="0"/>
              </a:spcAft>
              <a:buClr>
                <a:schemeClr val="lt1"/>
              </a:buClr>
              <a:buSzPts val="1200"/>
              <a:buNone/>
              <a:defRPr sz="1200">
                <a:solidFill>
                  <a:schemeClr val="lt1"/>
                </a:solidFill>
              </a:defRPr>
            </a:lvl4pPr>
            <a:lvl5pPr lvl="4" rtl="0">
              <a:spcBef>
                <a:spcPts val="1600"/>
              </a:spcBef>
              <a:spcAft>
                <a:spcPts val="0"/>
              </a:spcAft>
              <a:buClr>
                <a:schemeClr val="lt1"/>
              </a:buClr>
              <a:buSzPts val="1200"/>
              <a:buNone/>
              <a:defRPr sz="1200">
                <a:solidFill>
                  <a:schemeClr val="lt1"/>
                </a:solidFill>
              </a:defRPr>
            </a:lvl5pPr>
            <a:lvl6pPr lvl="5" rtl="0">
              <a:spcBef>
                <a:spcPts val="1600"/>
              </a:spcBef>
              <a:spcAft>
                <a:spcPts val="0"/>
              </a:spcAft>
              <a:buClr>
                <a:schemeClr val="lt1"/>
              </a:buClr>
              <a:buSzPts val="1200"/>
              <a:buNone/>
              <a:defRPr sz="1200">
                <a:solidFill>
                  <a:schemeClr val="lt1"/>
                </a:solidFill>
              </a:defRPr>
            </a:lvl6pPr>
            <a:lvl7pPr lvl="6" rtl="0">
              <a:spcBef>
                <a:spcPts val="1600"/>
              </a:spcBef>
              <a:spcAft>
                <a:spcPts val="0"/>
              </a:spcAft>
              <a:buClr>
                <a:schemeClr val="lt1"/>
              </a:buClr>
              <a:buSzPts val="1200"/>
              <a:buNone/>
              <a:defRPr sz="1200">
                <a:solidFill>
                  <a:schemeClr val="lt1"/>
                </a:solidFill>
              </a:defRPr>
            </a:lvl7pPr>
            <a:lvl8pPr lvl="7" rtl="0">
              <a:spcBef>
                <a:spcPts val="1600"/>
              </a:spcBef>
              <a:spcAft>
                <a:spcPts val="0"/>
              </a:spcAft>
              <a:buClr>
                <a:schemeClr val="lt1"/>
              </a:buClr>
              <a:buSzPts val="1200"/>
              <a:buNone/>
              <a:defRPr sz="1200">
                <a:solidFill>
                  <a:schemeClr val="lt1"/>
                </a:solidFill>
              </a:defRPr>
            </a:lvl8pPr>
            <a:lvl9pPr lvl="8" rtl="0">
              <a:spcBef>
                <a:spcPts val="1600"/>
              </a:spcBef>
              <a:spcAft>
                <a:spcPts val="1600"/>
              </a:spcAft>
              <a:buClr>
                <a:schemeClr val="lt1"/>
              </a:buClr>
              <a:buSzPts val="1200"/>
              <a:buNone/>
              <a:defRPr sz="1200">
                <a:solidFill>
                  <a:schemeClr val="lt1"/>
                </a:solidFill>
              </a:defRPr>
            </a:lvl9pPr>
          </a:lstStyle>
          <a:p>
            <a:endParaRPr/>
          </a:p>
        </p:txBody>
      </p:sp>
      <p:sp>
        <p:nvSpPr>
          <p:cNvPr id="43" name="Google Shape;43;p14"/>
          <p:cNvSpPr txBox="1">
            <a:spLocks noGrp="1"/>
          </p:cNvSpPr>
          <p:nvPr>
            <p:ph type="subTitle" idx="4"/>
          </p:nvPr>
        </p:nvSpPr>
        <p:spPr>
          <a:xfrm>
            <a:off x="781650" y="4001825"/>
            <a:ext cx="2362800" cy="6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400">
                <a:latin typeface="Quicksand"/>
                <a:ea typeface="Quicksand"/>
                <a:cs typeface="Quicksand"/>
                <a:sym typeface="Quicksand"/>
              </a:defRPr>
            </a:lvl1pPr>
            <a:lvl2pPr lvl="1" rtl="0">
              <a:spcBef>
                <a:spcPts val="0"/>
              </a:spcBef>
              <a:spcAft>
                <a:spcPts val="0"/>
              </a:spcAft>
              <a:buClr>
                <a:schemeClr val="lt1"/>
              </a:buClr>
              <a:buSzPts val="1200"/>
              <a:buNone/>
              <a:defRPr sz="1200">
                <a:solidFill>
                  <a:schemeClr val="lt1"/>
                </a:solidFill>
              </a:defRPr>
            </a:lvl2pPr>
            <a:lvl3pPr lvl="2" rtl="0">
              <a:spcBef>
                <a:spcPts val="1600"/>
              </a:spcBef>
              <a:spcAft>
                <a:spcPts val="0"/>
              </a:spcAft>
              <a:buClr>
                <a:schemeClr val="lt1"/>
              </a:buClr>
              <a:buSzPts val="1200"/>
              <a:buNone/>
              <a:defRPr sz="1200">
                <a:solidFill>
                  <a:schemeClr val="lt1"/>
                </a:solidFill>
              </a:defRPr>
            </a:lvl3pPr>
            <a:lvl4pPr lvl="3" rtl="0">
              <a:spcBef>
                <a:spcPts val="1600"/>
              </a:spcBef>
              <a:spcAft>
                <a:spcPts val="0"/>
              </a:spcAft>
              <a:buClr>
                <a:schemeClr val="lt1"/>
              </a:buClr>
              <a:buSzPts val="1200"/>
              <a:buNone/>
              <a:defRPr sz="1200">
                <a:solidFill>
                  <a:schemeClr val="lt1"/>
                </a:solidFill>
              </a:defRPr>
            </a:lvl4pPr>
            <a:lvl5pPr lvl="4" rtl="0">
              <a:spcBef>
                <a:spcPts val="1600"/>
              </a:spcBef>
              <a:spcAft>
                <a:spcPts val="0"/>
              </a:spcAft>
              <a:buClr>
                <a:schemeClr val="lt1"/>
              </a:buClr>
              <a:buSzPts val="1200"/>
              <a:buNone/>
              <a:defRPr sz="1200">
                <a:solidFill>
                  <a:schemeClr val="lt1"/>
                </a:solidFill>
              </a:defRPr>
            </a:lvl5pPr>
            <a:lvl6pPr lvl="5" rtl="0">
              <a:spcBef>
                <a:spcPts val="1600"/>
              </a:spcBef>
              <a:spcAft>
                <a:spcPts val="0"/>
              </a:spcAft>
              <a:buClr>
                <a:schemeClr val="lt1"/>
              </a:buClr>
              <a:buSzPts val="1200"/>
              <a:buNone/>
              <a:defRPr sz="1200">
                <a:solidFill>
                  <a:schemeClr val="lt1"/>
                </a:solidFill>
              </a:defRPr>
            </a:lvl6pPr>
            <a:lvl7pPr lvl="6" rtl="0">
              <a:spcBef>
                <a:spcPts val="1600"/>
              </a:spcBef>
              <a:spcAft>
                <a:spcPts val="0"/>
              </a:spcAft>
              <a:buClr>
                <a:schemeClr val="lt1"/>
              </a:buClr>
              <a:buSzPts val="1200"/>
              <a:buNone/>
              <a:defRPr sz="1200">
                <a:solidFill>
                  <a:schemeClr val="lt1"/>
                </a:solidFill>
              </a:defRPr>
            </a:lvl7pPr>
            <a:lvl8pPr lvl="7" rtl="0">
              <a:spcBef>
                <a:spcPts val="1600"/>
              </a:spcBef>
              <a:spcAft>
                <a:spcPts val="0"/>
              </a:spcAft>
              <a:buClr>
                <a:schemeClr val="lt1"/>
              </a:buClr>
              <a:buSzPts val="1200"/>
              <a:buNone/>
              <a:defRPr sz="1200">
                <a:solidFill>
                  <a:schemeClr val="lt1"/>
                </a:solidFill>
              </a:defRPr>
            </a:lvl8pPr>
            <a:lvl9pPr lvl="8" rtl="0">
              <a:spcBef>
                <a:spcPts val="1600"/>
              </a:spcBef>
              <a:spcAft>
                <a:spcPts val="1600"/>
              </a:spcAft>
              <a:buClr>
                <a:schemeClr val="lt1"/>
              </a:buClr>
              <a:buSzPts val="1200"/>
              <a:buNone/>
              <a:defRPr sz="1200">
                <a:solidFill>
                  <a:schemeClr val="lt1"/>
                </a:solidFill>
              </a:defRPr>
            </a:lvl9pPr>
          </a:lstStyle>
          <a:p>
            <a:endParaRPr/>
          </a:p>
        </p:txBody>
      </p:sp>
      <p:sp>
        <p:nvSpPr>
          <p:cNvPr id="44" name="Google Shape;44;p14"/>
          <p:cNvSpPr txBox="1">
            <a:spLocks noGrp="1"/>
          </p:cNvSpPr>
          <p:nvPr>
            <p:ph type="subTitle" idx="5"/>
          </p:nvPr>
        </p:nvSpPr>
        <p:spPr>
          <a:xfrm>
            <a:off x="3400875" y="4001825"/>
            <a:ext cx="2362800" cy="6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400">
                <a:latin typeface="Quicksand"/>
                <a:ea typeface="Quicksand"/>
                <a:cs typeface="Quicksand"/>
                <a:sym typeface="Quicksand"/>
              </a:defRPr>
            </a:lvl1pPr>
            <a:lvl2pPr lvl="1" rtl="0">
              <a:spcBef>
                <a:spcPts val="0"/>
              </a:spcBef>
              <a:spcAft>
                <a:spcPts val="0"/>
              </a:spcAft>
              <a:buClr>
                <a:schemeClr val="lt1"/>
              </a:buClr>
              <a:buSzPts val="1200"/>
              <a:buNone/>
              <a:defRPr sz="1200">
                <a:solidFill>
                  <a:schemeClr val="lt1"/>
                </a:solidFill>
              </a:defRPr>
            </a:lvl2pPr>
            <a:lvl3pPr lvl="2" rtl="0">
              <a:spcBef>
                <a:spcPts val="1600"/>
              </a:spcBef>
              <a:spcAft>
                <a:spcPts val="0"/>
              </a:spcAft>
              <a:buClr>
                <a:schemeClr val="lt1"/>
              </a:buClr>
              <a:buSzPts val="1200"/>
              <a:buNone/>
              <a:defRPr sz="1200">
                <a:solidFill>
                  <a:schemeClr val="lt1"/>
                </a:solidFill>
              </a:defRPr>
            </a:lvl3pPr>
            <a:lvl4pPr lvl="3" rtl="0">
              <a:spcBef>
                <a:spcPts val="1600"/>
              </a:spcBef>
              <a:spcAft>
                <a:spcPts val="0"/>
              </a:spcAft>
              <a:buClr>
                <a:schemeClr val="lt1"/>
              </a:buClr>
              <a:buSzPts val="1200"/>
              <a:buNone/>
              <a:defRPr sz="1200">
                <a:solidFill>
                  <a:schemeClr val="lt1"/>
                </a:solidFill>
              </a:defRPr>
            </a:lvl4pPr>
            <a:lvl5pPr lvl="4" rtl="0">
              <a:spcBef>
                <a:spcPts val="1600"/>
              </a:spcBef>
              <a:spcAft>
                <a:spcPts val="0"/>
              </a:spcAft>
              <a:buClr>
                <a:schemeClr val="lt1"/>
              </a:buClr>
              <a:buSzPts val="1200"/>
              <a:buNone/>
              <a:defRPr sz="1200">
                <a:solidFill>
                  <a:schemeClr val="lt1"/>
                </a:solidFill>
              </a:defRPr>
            </a:lvl5pPr>
            <a:lvl6pPr lvl="5" rtl="0">
              <a:spcBef>
                <a:spcPts val="1600"/>
              </a:spcBef>
              <a:spcAft>
                <a:spcPts val="0"/>
              </a:spcAft>
              <a:buClr>
                <a:schemeClr val="lt1"/>
              </a:buClr>
              <a:buSzPts val="1200"/>
              <a:buNone/>
              <a:defRPr sz="1200">
                <a:solidFill>
                  <a:schemeClr val="lt1"/>
                </a:solidFill>
              </a:defRPr>
            </a:lvl6pPr>
            <a:lvl7pPr lvl="6" rtl="0">
              <a:spcBef>
                <a:spcPts val="1600"/>
              </a:spcBef>
              <a:spcAft>
                <a:spcPts val="0"/>
              </a:spcAft>
              <a:buClr>
                <a:schemeClr val="lt1"/>
              </a:buClr>
              <a:buSzPts val="1200"/>
              <a:buNone/>
              <a:defRPr sz="1200">
                <a:solidFill>
                  <a:schemeClr val="lt1"/>
                </a:solidFill>
              </a:defRPr>
            </a:lvl7pPr>
            <a:lvl8pPr lvl="7" rtl="0">
              <a:spcBef>
                <a:spcPts val="1600"/>
              </a:spcBef>
              <a:spcAft>
                <a:spcPts val="0"/>
              </a:spcAft>
              <a:buClr>
                <a:schemeClr val="lt1"/>
              </a:buClr>
              <a:buSzPts val="1200"/>
              <a:buNone/>
              <a:defRPr sz="1200">
                <a:solidFill>
                  <a:schemeClr val="lt1"/>
                </a:solidFill>
              </a:defRPr>
            </a:lvl8pPr>
            <a:lvl9pPr lvl="8" rtl="0">
              <a:spcBef>
                <a:spcPts val="1600"/>
              </a:spcBef>
              <a:spcAft>
                <a:spcPts val="1600"/>
              </a:spcAft>
              <a:buClr>
                <a:schemeClr val="lt1"/>
              </a:buClr>
              <a:buSzPts val="1200"/>
              <a:buNone/>
              <a:defRPr sz="1200">
                <a:solidFill>
                  <a:schemeClr val="lt1"/>
                </a:solidFill>
              </a:defRPr>
            </a:lvl9pPr>
          </a:lstStyle>
          <a:p>
            <a:endParaRPr/>
          </a:p>
        </p:txBody>
      </p:sp>
      <p:sp>
        <p:nvSpPr>
          <p:cNvPr id="45" name="Google Shape;45;p14"/>
          <p:cNvSpPr txBox="1">
            <a:spLocks noGrp="1"/>
          </p:cNvSpPr>
          <p:nvPr>
            <p:ph type="subTitle" idx="6"/>
          </p:nvPr>
        </p:nvSpPr>
        <p:spPr>
          <a:xfrm>
            <a:off x="5980350" y="4001825"/>
            <a:ext cx="2362800" cy="6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Roboto"/>
              <a:buNone/>
              <a:defRPr sz="1400">
                <a:latin typeface="Quicksand"/>
                <a:ea typeface="Quicksand"/>
                <a:cs typeface="Quicksand"/>
                <a:sym typeface="Quicksand"/>
              </a:defRPr>
            </a:lvl1pPr>
            <a:lvl2pPr lvl="1" rtl="0">
              <a:spcBef>
                <a:spcPts val="0"/>
              </a:spcBef>
              <a:spcAft>
                <a:spcPts val="0"/>
              </a:spcAft>
              <a:buClr>
                <a:schemeClr val="lt1"/>
              </a:buClr>
              <a:buSzPts val="1200"/>
              <a:buNone/>
              <a:defRPr sz="1200">
                <a:solidFill>
                  <a:schemeClr val="lt1"/>
                </a:solidFill>
              </a:defRPr>
            </a:lvl2pPr>
            <a:lvl3pPr lvl="2" rtl="0">
              <a:spcBef>
                <a:spcPts val="1600"/>
              </a:spcBef>
              <a:spcAft>
                <a:spcPts val="0"/>
              </a:spcAft>
              <a:buClr>
                <a:schemeClr val="lt1"/>
              </a:buClr>
              <a:buSzPts val="1200"/>
              <a:buNone/>
              <a:defRPr sz="1200">
                <a:solidFill>
                  <a:schemeClr val="lt1"/>
                </a:solidFill>
              </a:defRPr>
            </a:lvl3pPr>
            <a:lvl4pPr lvl="3" rtl="0">
              <a:spcBef>
                <a:spcPts val="1600"/>
              </a:spcBef>
              <a:spcAft>
                <a:spcPts val="0"/>
              </a:spcAft>
              <a:buClr>
                <a:schemeClr val="lt1"/>
              </a:buClr>
              <a:buSzPts val="1200"/>
              <a:buNone/>
              <a:defRPr sz="1200">
                <a:solidFill>
                  <a:schemeClr val="lt1"/>
                </a:solidFill>
              </a:defRPr>
            </a:lvl4pPr>
            <a:lvl5pPr lvl="4" rtl="0">
              <a:spcBef>
                <a:spcPts val="1600"/>
              </a:spcBef>
              <a:spcAft>
                <a:spcPts val="0"/>
              </a:spcAft>
              <a:buClr>
                <a:schemeClr val="lt1"/>
              </a:buClr>
              <a:buSzPts val="1200"/>
              <a:buNone/>
              <a:defRPr sz="1200">
                <a:solidFill>
                  <a:schemeClr val="lt1"/>
                </a:solidFill>
              </a:defRPr>
            </a:lvl5pPr>
            <a:lvl6pPr lvl="5" rtl="0">
              <a:spcBef>
                <a:spcPts val="1600"/>
              </a:spcBef>
              <a:spcAft>
                <a:spcPts val="0"/>
              </a:spcAft>
              <a:buClr>
                <a:schemeClr val="lt1"/>
              </a:buClr>
              <a:buSzPts val="1200"/>
              <a:buNone/>
              <a:defRPr sz="1200">
                <a:solidFill>
                  <a:schemeClr val="lt1"/>
                </a:solidFill>
              </a:defRPr>
            </a:lvl6pPr>
            <a:lvl7pPr lvl="6" rtl="0">
              <a:spcBef>
                <a:spcPts val="1600"/>
              </a:spcBef>
              <a:spcAft>
                <a:spcPts val="0"/>
              </a:spcAft>
              <a:buClr>
                <a:schemeClr val="lt1"/>
              </a:buClr>
              <a:buSzPts val="1200"/>
              <a:buNone/>
              <a:defRPr sz="1200">
                <a:solidFill>
                  <a:schemeClr val="lt1"/>
                </a:solidFill>
              </a:defRPr>
            </a:lvl7pPr>
            <a:lvl8pPr lvl="7" rtl="0">
              <a:spcBef>
                <a:spcPts val="1600"/>
              </a:spcBef>
              <a:spcAft>
                <a:spcPts val="0"/>
              </a:spcAft>
              <a:buClr>
                <a:schemeClr val="lt1"/>
              </a:buClr>
              <a:buSzPts val="1200"/>
              <a:buNone/>
              <a:defRPr sz="1200">
                <a:solidFill>
                  <a:schemeClr val="lt1"/>
                </a:solidFill>
              </a:defRPr>
            </a:lvl8pPr>
            <a:lvl9pPr lvl="8" rtl="0">
              <a:spcBef>
                <a:spcPts val="1600"/>
              </a:spcBef>
              <a:spcAft>
                <a:spcPts val="1600"/>
              </a:spcAft>
              <a:buClr>
                <a:schemeClr val="lt1"/>
              </a:buClr>
              <a:buSzPts val="1200"/>
              <a:buNone/>
              <a:defRPr sz="1200">
                <a:solidFill>
                  <a:schemeClr val="lt1"/>
                </a:solidFill>
              </a:defRPr>
            </a:lvl9pPr>
          </a:lstStyle>
          <a:p>
            <a:endParaRPr/>
          </a:p>
        </p:txBody>
      </p:sp>
      <p:sp>
        <p:nvSpPr>
          <p:cNvPr id="46" name="Google Shape;46;p14"/>
          <p:cNvSpPr txBox="1">
            <a:spLocks noGrp="1"/>
          </p:cNvSpPr>
          <p:nvPr>
            <p:ph type="subTitle" idx="7"/>
          </p:nvPr>
        </p:nvSpPr>
        <p:spPr>
          <a:xfrm>
            <a:off x="777253" y="1923306"/>
            <a:ext cx="2362800" cy="462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5"/>
              </a:buClr>
              <a:buSzPts val="2000"/>
              <a:buFont typeface="Handlee"/>
              <a:buNone/>
              <a:defRPr sz="2000" b="1">
                <a:solidFill>
                  <a:schemeClr val="accent5"/>
                </a:solidFill>
                <a:latin typeface="Handlee"/>
                <a:ea typeface="Handlee"/>
                <a:cs typeface="Handlee"/>
                <a:sym typeface="Handle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47" name="Google Shape;47;p14"/>
          <p:cNvSpPr txBox="1">
            <a:spLocks noGrp="1"/>
          </p:cNvSpPr>
          <p:nvPr>
            <p:ph type="subTitle" idx="8"/>
          </p:nvPr>
        </p:nvSpPr>
        <p:spPr>
          <a:xfrm>
            <a:off x="3401568" y="1928569"/>
            <a:ext cx="2362800" cy="4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Font typeface="Handlee"/>
              <a:buNone/>
              <a:defRPr sz="2000" b="1">
                <a:solidFill>
                  <a:schemeClr val="accent2"/>
                </a:solidFill>
                <a:latin typeface="Handlee"/>
                <a:ea typeface="Handlee"/>
                <a:cs typeface="Handlee"/>
                <a:sym typeface="Handlee"/>
              </a:defRPr>
            </a:lvl1pPr>
            <a:lvl2pPr lvl="1" algn="ctr" rtl="0">
              <a:spcBef>
                <a:spcPts val="1600"/>
              </a:spcBef>
              <a:spcAft>
                <a:spcPts val="0"/>
              </a:spcAft>
              <a:buClr>
                <a:schemeClr val="accent2"/>
              </a:buClr>
              <a:buSzPts val="1400"/>
              <a:buNone/>
              <a:defRPr>
                <a:solidFill>
                  <a:schemeClr val="accent2"/>
                </a:solidFill>
              </a:defRPr>
            </a:lvl2pPr>
            <a:lvl3pPr lvl="2" algn="ctr" rtl="0">
              <a:spcBef>
                <a:spcPts val="1600"/>
              </a:spcBef>
              <a:spcAft>
                <a:spcPts val="0"/>
              </a:spcAft>
              <a:buClr>
                <a:schemeClr val="accent2"/>
              </a:buClr>
              <a:buSzPts val="1400"/>
              <a:buNone/>
              <a:defRPr>
                <a:solidFill>
                  <a:schemeClr val="accent2"/>
                </a:solidFill>
              </a:defRPr>
            </a:lvl3pPr>
            <a:lvl4pPr lvl="3" algn="ctr" rtl="0">
              <a:spcBef>
                <a:spcPts val="1600"/>
              </a:spcBef>
              <a:spcAft>
                <a:spcPts val="0"/>
              </a:spcAft>
              <a:buClr>
                <a:schemeClr val="accent2"/>
              </a:buClr>
              <a:buSzPts val="1400"/>
              <a:buNone/>
              <a:defRPr>
                <a:solidFill>
                  <a:schemeClr val="accent2"/>
                </a:solidFill>
              </a:defRPr>
            </a:lvl4pPr>
            <a:lvl5pPr lvl="4" algn="ctr" rtl="0">
              <a:spcBef>
                <a:spcPts val="1600"/>
              </a:spcBef>
              <a:spcAft>
                <a:spcPts val="0"/>
              </a:spcAft>
              <a:buClr>
                <a:schemeClr val="accent2"/>
              </a:buClr>
              <a:buSzPts val="1400"/>
              <a:buNone/>
              <a:defRPr>
                <a:solidFill>
                  <a:schemeClr val="accent2"/>
                </a:solidFill>
              </a:defRPr>
            </a:lvl5pPr>
            <a:lvl6pPr lvl="5" algn="ctr" rtl="0">
              <a:spcBef>
                <a:spcPts val="1600"/>
              </a:spcBef>
              <a:spcAft>
                <a:spcPts val="0"/>
              </a:spcAft>
              <a:buClr>
                <a:schemeClr val="accent2"/>
              </a:buClr>
              <a:buSzPts val="1400"/>
              <a:buNone/>
              <a:defRPr>
                <a:solidFill>
                  <a:schemeClr val="accent2"/>
                </a:solidFill>
              </a:defRPr>
            </a:lvl6pPr>
            <a:lvl7pPr lvl="6" algn="ctr" rtl="0">
              <a:spcBef>
                <a:spcPts val="1600"/>
              </a:spcBef>
              <a:spcAft>
                <a:spcPts val="0"/>
              </a:spcAft>
              <a:buClr>
                <a:schemeClr val="accent2"/>
              </a:buClr>
              <a:buSzPts val="1400"/>
              <a:buNone/>
              <a:defRPr>
                <a:solidFill>
                  <a:schemeClr val="accent2"/>
                </a:solidFill>
              </a:defRPr>
            </a:lvl7pPr>
            <a:lvl8pPr lvl="7" algn="ctr" rtl="0">
              <a:spcBef>
                <a:spcPts val="1600"/>
              </a:spcBef>
              <a:spcAft>
                <a:spcPts val="0"/>
              </a:spcAft>
              <a:buClr>
                <a:schemeClr val="accent2"/>
              </a:buClr>
              <a:buSzPts val="1400"/>
              <a:buNone/>
              <a:defRPr>
                <a:solidFill>
                  <a:schemeClr val="accent2"/>
                </a:solidFill>
              </a:defRPr>
            </a:lvl8pPr>
            <a:lvl9pPr lvl="8" algn="ctr" rtl="0">
              <a:spcBef>
                <a:spcPts val="1600"/>
              </a:spcBef>
              <a:spcAft>
                <a:spcPts val="1600"/>
              </a:spcAft>
              <a:buClr>
                <a:schemeClr val="accent2"/>
              </a:buClr>
              <a:buSzPts val="1400"/>
              <a:buNone/>
              <a:defRPr>
                <a:solidFill>
                  <a:schemeClr val="accent2"/>
                </a:solidFill>
              </a:defRPr>
            </a:lvl9pPr>
          </a:lstStyle>
          <a:p>
            <a:endParaRPr/>
          </a:p>
        </p:txBody>
      </p:sp>
      <p:sp>
        <p:nvSpPr>
          <p:cNvPr id="48" name="Google Shape;48;p14"/>
          <p:cNvSpPr txBox="1">
            <a:spLocks noGrp="1"/>
          </p:cNvSpPr>
          <p:nvPr>
            <p:ph type="subTitle" idx="9"/>
          </p:nvPr>
        </p:nvSpPr>
        <p:spPr>
          <a:xfrm>
            <a:off x="5980189" y="1928553"/>
            <a:ext cx="2362800" cy="4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000"/>
              <a:buFont typeface="Handlee"/>
              <a:buNone/>
              <a:defRPr sz="2000" b="1">
                <a:solidFill>
                  <a:schemeClr val="accent5"/>
                </a:solidFill>
                <a:latin typeface="Handlee"/>
                <a:ea typeface="Handlee"/>
                <a:cs typeface="Handlee"/>
                <a:sym typeface="Handle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9" name="Google Shape;49;p14"/>
          <p:cNvSpPr txBox="1">
            <a:spLocks noGrp="1"/>
          </p:cNvSpPr>
          <p:nvPr>
            <p:ph type="subTitle" idx="13"/>
          </p:nvPr>
        </p:nvSpPr>
        <p:spPr>
          <a:xfrm>
            <a:off x="781650" y="3567600"/>
            <a:ext cx="2362800" cy="4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Font typeface="Handlee"/>
              <a:buNone/>
              <a:defRPr sz="2000" b="1">
                <a:solidFill>
                  <a:schemeClr val="accent2"/>
                </a:solidFill>
                <a:latin typeface="Handlee"/>
                <a:ea typeface="Handlee"/>
                <a:cs typeface="Handlee"/>
                <a:sym typeface="Handlee"/>
              </a:defRPr>
            </a:lvl1pPr>
            <a:lvl2pPr lvl="1" algn="ctr" rtl="0">
              <a:spcBef>
                <a:spcPts val="1600"/>
              </a:spcBef>
              <a:spcAft>
                <a:spcPts val="0"/>
              </a:spcAft>
              <a:buClr>
                <a:schemeClr val="accent2"/>
              </a:buClr>
              <a:buSzPts val="1400"/>
              <a:buNone/>
              <a:defRPr>
                <a:solidFill>
                  <a:schemeClr val="accent2"/>
                </a:solidFill>
              </a:defRPr>
            </a:lvl2pPr>
            <a:lvl3pPr lvl="2" algn="ctr" rtl="0">
              <a:spcBef>
                <a:spcPts val="1600"/>
              </a:spcBef>
              <a:spcAft>
                <a:spcPts val="0"/>
              </a:spcAft>
              <a:buClr>
                <a:schemeClr val="accent2"/>
              </a:buClr>
              <a:buSzPts val="1400"/>
              <a:buNone/>
              <a:defRPr>
                <a:solidFill>
                  <a:schemeClr val="accent2"/>
                </a:solidFill>
              </a:defRPr>
            </a:lvl3pPr>
            <a:lvl4pPr lvl="3" algn="ctr" rtl="0">
              <a:spcBef>
                <a:spcPts val="1600"/>
              </a:spcBef>
              <a:spcAft>
                <a:spcPts val="0"/>
              </a:spcAft>
              <a:buClr>
                <a:schemeClr val="accent2"/>
              </a:buClr>
              <a:buSzPts val="1400"/>
              <a:buNone/>
              <a:defRPr>
                <a:solidFill>
                  <a:schemeClr val="accent2"/>
                </a:solidFill>
              </a:defRPr>
            </a:lvl4pPr>
            <a:lvl5pPr lvl="4" algn="ctr" rtl="0">
              <a:spcBef>
                <a:spcPts val="1600"/>
              </a:spcBef>
              <a:spcAft>
                <a:spcPts val="0"/>
              </a:spcAft>
              <a:buClr>
                <a:schemeClr val="accent2"/>
              </a:buClr>
              <a:buSzPts val="1400"/>
              <a:buNone/>
              <a:defRPr>
                <a:solidFill>
                  <a:schemeClr val="accent2"/>
                </a:solidFill>
              </a:defRPr>
            </a:lvl5pPr>
            <a:lvl6pPr lvl="5" algn="ctr" rtl="0">
              <a:spcBef>
                <a:spcPts val="1600"/>
              </a:spcBef>
              <a:spcAft>
                <a:spcPts val="0"/>
              </a:spcAft>
              <a:buClr>
                <a:schemeClr val="accent2"/>
              </a:buClr>
              <a:buSzPts val="1400"/>
              <a:buNone/>
              <a:defRPr>
                <a:solidFill>
                  <a:schemeClr val="accent2"/>
                </a:solidFill>
              </a:defRPr>
            </a:lvl6pPr>
            <a:lvl7pPr lvl="6" algn="ctr" rtl="0">
              <a:spcBef>
                <a:spcPts val="1600"/>
              </a:spcBef>
              <a:spcAft>
                <a:spcPts val="0"/>
              </a:spcAft>
              <a:buClr>
                <a:schemeClr val="accent2"/>
              </a:buClr>
              <a:buSzPts val="1400"/>
              <a:buNone/>
              <a:defRPr>
                <a:solidFill>
                  <a:schemeClr val="accent2"/>
                </a:solidFill>
              </a:defRPr>
            </a:lvl7pPr>
            <a:lvl8pPr lvl="7" algn="ctr" rtl="0">
              <a:spcBef>
                <a:spcPts val="1600"/>
              </a:spcBef>
              <a:spcAft>
                <a:spcPts val="0"/>
              </a:spcAft>
              <a:buClr>
                <a:schemeClr val="accent2"/>
              </a:buClr>
              <a:buSzPts val="1400"/>
              <a:buNone/>
              <a:defRPr>
                <a:solidFill>
                  <a:schemeClr val="accent2"/>
                </a:solidFill>
              </a:defRPr>
            </a:lvl8pPr>
            <a:lvl9pPr lvl="8" algn="ctr" rtl="0">
              <a:spcBef>
                <a:spcPts val="1600"/>
              </a:spcBef>
              <a:spcAft>
                <a:spcPts val="1600"/>
              </a:spcAft>
              <a:buClr>
                <a:schemeClr val="accent2"/>
              </a:buClr>
              <a:buSzPts val="1400"/>
              <a:buNone/>
              <a:defRPr>
                <a:solidFill>
                  <a:schemeClr val="accent2"/>
                </a:solidFill>
              </a:defRPr>
            </a:lvl9pPr>
          </a:lstStyle>
          <a:p>
            <a:endParaRPr/>
          </a:p>
        </p:txBody>
      </p:sp>
      <p:sp>
        <p:nvSpPr>
          <p:cNvPr id="50" name="Google Shape;50;p14"/>
          <p:cNvSpPr txBox="1">
            <a:spLocks noGrp="1"/>
          </p:cNvSpPr>
          <p:nvPr>
            <p:ph type="subTitle" idx="14"/>
          </p:nvPr>
        </p:nvSpPr>
        <p:spPr>
          <a:xfrm>
            <a:off x="3400875" y="3562838"/>
            <a:ext cx="2362800" cy="4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000"/>
              <a:buFont typeface="Handlee"/>
              <a:buNone/>
              <a:defRPr sz="2000" b="1">
                <a:solidFill>
                  <a:schemeClr val="accent5"/>
                </a:solidFill>
                <a:latin typeface="Handlee"/>
                <a:ea typeface="Handlee"/>
                <a:cs typeface="Handlee"/>
                <a:sym typeface="Handle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51" name="Google Shape;51;p14"/>
          <p:cNvSpPr txBox="1">
            <a:spLocks noGrp="1"/>
          </p:cNvSpPr>
          <p:nvPr>
            <p:ph type="subTitle" idx="15"/>
          </p:nvPr>
        </p:nvSpPr>
        <p:spPr>
          <a:xfrm>
            <a:off x="5980350" y="3567600"/>
            <a:ext cx="2362800" cy="462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Font typeface="Handlee"/>
              <a:buNone/>
              <a:defRPr sz="2000" b="1">
                <a:solidFill>
                  <a:schemeClr val="accent2"/>
                </a:solidFill>
                <a:latin typeface="Handlee"/>
                <a:ea typeface="Handlee"/>
                <a:cs typeface="Handlee"/>
                <a:sym typeface="Handlee"/>
              </a:defRPr>
            </a:lvl1pPr>
            <a:lvl2pPr lvl="1" algn="ctr" rtl="0">
              <a:spcBef>
                <a:spcPts val="1600"/>
              </a:spcBef>
              <a:spcAft>
                <a:spcPts val="0"/>
              </a:spcAft>
              <a:buClr>
                <a:schemeClr val="accent2"/>
              </a:buClr>
              <a:buSzPts val="1400"/>
              <a:buNone/>
              <a:defRPr>
                <a:solidFill>
                  <a:schemeClr val="accent2"/>
                </a:solidFill>
              </a:defRPr>
            </a:lvl2pPr>
            <a:lvl3pPr lvl="2" algn="ctr" rtl="0">
              <a:spcBef>
                <a:spcPts val="1600"/>
              </a:spcBef>
              <a:spcAft>
                <a:spcPts val="0"/>
              </a:spcAft>
              <a:buClr>
                <a:schemeClr val="accent2"/>
              </a:buClr>
              <a:buSzPts val="1400"/>
              <a:buNone/>
              <a:defRPr>
                <a:solidFill>
                  <a:schemeClr val="accent2"/>
                </a:solidFill>
              </a:defRPr>
            </a:lvl3pPr>
            <a:lvl4pPr lvl="3" algn="ctr" rtl="0">
              <a:spcBef>
                <a:spcPts val="1600"/>
              </a:spcBef>
              <a:spcAft>
                <a:spcPts val="0"/>
              </a:spcAft>
              <a:buClr>
                <a:schemeClr val="accent2"/>
              </a:buClr>
              <a:buSzPts val="1400"/>
              <a:buNone/>
              <a:defRPr>
                <a:solidFill>
                  <a:schemeClr val="accent2"/>
                </a:solidFill>
              </a:defRPr>
            </a:lvl4pPr>
            <a:lvl5pPr lvl="4" algn="ctr" rtl="0">
              <a:spcBef>
                <a:spcPts val="1600"/>
              </a:spcBef>
              <a:spcAft>
                <a:spcPts val="0"/>
              </a:spcAft>
              <a:buClr>
                <a:schemeClr val="accent2"/>
              </a:buClr>
              <a:buSzPts val="1400"/>
              <a:buNone/>
              <a:defRPr>
                <a:solidFill>
                  <a:schemeClr val="accent2"/>
                </a:solidFill>
              </a:defRPr>
            </a:lvl5pPr>
            <a:lvl6pPr lvl="5" algn="ctr" rtl="0">
              <a:spcBef>
                <a:spcPts val="1600"/>
              </a:spcBef>
              <a:spcAft>
                <a:spcPts val="0"/>
              </a:spcAft>
              <a:buClr>
                <a:schemeClr val="accent2"/>
              </a:buClr>
              <a:buSzPts val="1400"/>
              <a:buNone/>
              <a:defRPr>
                <a:solidFill>
                  <a:schemeClr val="accent2"/>
                </a:solidFill>
              </a:defRPr>
            </a:lvl6pPr>
            <a:lvl7pPr lvl="6" algn="ctr" rtl="0">
              <a:spcBef>
                <a:spcPts val="1600"/>
              </a:spcBef>
              <a:spcAft>
                <a:spcPts val="0"/>
              </a:spcAft>
              <a:buClr>
                <a:schemeClr val="accent2"/>
              </a:buClr>
              <a:buSzPts val="1400"/>
              <a:buNone/>
              <a:defRPr>
                <a:solidFill>
                  <a:schemeClr val="accent2"/>
                </a:solidFill>
              </a:defRPr>
            </a:lvl7pPr>
            <a:lvl8pPr lvl="7" algn="ctr" rtl="0">
              <a:spcBef>
                <a:spcPts val="1600"/>
              </a:spcBef>
              <a:spcAft>
                <a:spcPts val="0"/>
              </a:spcAft>
              <a:buClr>
                <a:schemeClr val="accent2"/>
              </a:buClr>
              <a:buSzPts val="1400"/>
              <a:buNone/>
              <a:defRPr>
                <a:solidFill>
                  <a:schemeClr val="accent2"/>
                </a:solidFill>
              </a:defRPr>
            </a:lvl8pPr>
            <a:lvl9pPr lvl="8" algn="ctr" rtl="0">
              <a:spcBef>
                <a:spcPts val="1600"/>
              </a:spcBef>
              <a:spcAft>
                <a:spcPts val="1600"/>
              </a:spcAft>
              <a:buClr>
                <a:schemeClr val="accent2"/>
              </a:buClr>
              <a:buSzPts val="1400"/>
              <a:buNone/>
              <a:defRPr>
                <a:solidFill>
                  <a:schemeClr val="accent2"/>
                </a:solidFill>
              </a:defRPr>
            </a:lvl9pPr>
          </a:lstStyle>
          <a:p>
            <a:endParaRPr/>
          </a:p>
        </p:txBody>
      </p:sp>
      <p:sp>
        <p:nvSpPr>
          <p:cNvPr id="52" name="Google Shape;52;p14"/>
          <p:cNvSpPr txBox="1">
            <a:spLocks noGrp="1"/>
          </p:cNvSpPr>
          <p:nvPr>
            <p:ph type="title" idx="16" hasCustomPrompt="1"/>
          </p:nvPr>
        </p:nvSpPr>
        <p:spPr>
          <a:xfrm>
            <a:off x="3401581" y="1618675"/>
            <a:ext cx="23628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Font typeface="Handlee"/>
              <a:buNone/>
              <a:defRPr sz="2600" b="1">
                <a:latin typeface="Handlee"/>
                <a:ea typeface="Handlee"/>
                <a:cs typeface="Handlee"/>
                <a:sym typeface="Handlee"/>
              </a:defRPr>
            </a:lvl2pPr>
            <a:lvl3pPr lvl="2" algn="ctr" rtl="0">
              <a:spcBef>
                <a:spcPts val="0"/>
              </a:spcBef>
              <a:spcAft>
                <a:spcPts val="0"/>
              </a:spcAft>
              <a:buSzPts val="2600"/>
              <a:buFont typeface="Handlee"/>
              <a:buNone/>
              <a:defRPr sz="2600" b="1">
                <a:latin typeface="Handlee"/>
                <a:ea typeface="Handlee"/>
                <a:cs typeface="Handlee"/>
                <a:sym typeface="Handlee"/>
              </a:defRPr>
            </a:lvl3pPr>
            <a:lvl4pPr lvl="3" algn="ctr" rtl="0">
              <a:spcBef>
                <a:spcPts val="0"/>
              </a:spcBef>
              <a:spcAft>
                <a:spcPts val="0"/>
              </a:spcAft>
              <a:buSzPts val="2600"/>
              <a:buFont typeface="Handlee"/>
              <a:buNone/>
              <a:defRPr sz="2600" b="1">
                <a:latin typeface="Handlee"/>
                <a:ea typeface="Handlee"/>
                <a:cs typeface="Handlee"/>
                <a:sym typeface="Handlee"/>
              </a:defRPr>
            </a:lvl4pPr>
            <a:lvl5pPr lvl="4" algn="ctr" rtl="0">
              <a:spcBef>
                <a:spcPts val="0"/>
              </a:spcBef>
              <a:spcAft>
                <a:spcPts val="0"/>
              </a:spcAft>
              <a:buSzPts val="2600"/>
              <a:buFont typeface="Handlee"/>
              <a:buNone/>
              <a:defRPr sz="2600" b="1">
                <a:latin typeface="Handlee"/>
                <a:ea typeface="Handlee"/>
                <a:cs typeface="Handlee"/>
                <a:sym typeface="Handlee"/>
              </a:defRPr>
            </a:lvl5pPr>
            <a:lvl6pPr lvl="5" algn="ctr" rtl="0">
              <a:spcBef>
                <a:spcPts val="0"/>
              </a:spcBef>
              <a:spcAft>
                <a:spcPts val="0"/>
              </a:spcAft>
              <a:buSzPts val="2600"/>
              <a:buFont typeface="Handlee"/>
              <a:buNone/>
              <a:defRPr sz="2600" b="1">
                <a:latin typeface="Handlee"/>
                <a:ea typeface="Handlee"/>
                <a:cs typeface="Handlee"/>
                <a:sym typeface="Handlee"/>
              </a:defRPr>
            </a:lvl6pPr>
            <a:lvl7pPr lvl="6" algn="ctr" rtl="0">
              <a:spcBef>
                <a:spcPts val="0"/>
              </a:spcBef>
              <a:spcAft>
                <a:spcPts val="0"/>
              </a:spcAft>
              <a:buSzPts val="2600"/>
              <a:buFont typeface="Handlee"/>
              <a:buNone/>
              <a:defRPr sz="2600" b="1">
                <a:latin typeface="Handlee"/>
                <a:ea typeface="Handlee"/>
                <a:cs typeface="Handlee"/>
                <a:sym typeface="Handlee"/>
              </a:defRPr>
            </a:lvl7pPr>
            <a:lvl8pPr lvl="7" algn="ctr" rtl="0">
              <a:spcBef>
                <a:spcPts val="0"/>
              </a:spcBef>
              <a:spcAft>
                <a:spcPts val="0"/>
              </a:spcAft>
              <a:buSzPts val="2600"/>
              <a:buFont typeface="Handlee"/>
              <a:buNone/>
              <a:defRPr sz="2600" b="1">
                <a:latin typeface="Handlee"/>
                <a:ea typeface="Handlee"/>
                <a:cs typeface="Handlee"/>
                <a:sym typeface="Handlee"/>
              </a:defRPr>
            </a:lvl8pPr>
            <a:lvl9pPr lvl="8" algn="ctr" rtl="0">
              <a:spcBef>
                <a:spcPts val="0"/>
              </a:spcBef>
              <a:spcAft>
                <a:spcPts val="0"/>
              </a:spcAft>
              <a:buSzPts val="2600"/>
              <a:buFont typeface="Handlee"/>
              <a:buNone/>
              <a:defRPr sz="2600" b="1">
                <a:latin typeface="Handlee"/>
                <a:ea typeface="Handlee"/>
                <a:cs typeface="Handlee"/>
                <a:sym typeface="Handlee"/>
              </a:defRPr>
            </a:lvl9pPr>
          </a:lstStyle>
          <a:p>
            <a:r>
              <a:t>xx%</a:t>
            </a:r>
          </a:p>
        </p:txBody>
      </p:sp>
      <p:sp>
        <p:nvSpPr>
          <p:cNvPr id="53" name="Google Shape;53;p14"/>
          <p:cNvSpPr txBox="1">
            <a:spLocks noGrp="1"/>
          </p:cNvSpPr>
          <p:nvPr>
            <p:ph type="title" idx="17" hasCustomPrompt="1"/>
          </p:nvPr>
        </p:nvSpPr>
        <p:spPr>
          <a:xfrm>
            <a:off x="5980189" y="1618675"/>
            <a:ext cx="23628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Font typeface="Handlee"/>
              <a:buNone/>
              <a:defRPr sz="2600" b="1">
                <a:latin typeface="Handlee"/>
                <a:ea typeface="Handlee"/>
                <a:cs typeface="Handlee"/>
                <a:sym typeface="Handlee"/>
              </a:defRPr>
            </a:lvl2pPr>
            <a:lvl3pPr lvl="2" algn="ctr" rtl="0">
              <a:spcBef>
                <a:spcPts val="0"/>
              </a:spcBef>
              <a:spcAft>
                <a:spcPts val="0"/>
              </a:spcAft>
              <a:buSzPts val="2600"/>
              <a:buFont typeface="Handlee"/>
              <a:buNone/>
              <a:defRPr sz="2600" b="1">
                <a:latin typeface="Handlee"/>
                <a:ea typeface="Handlee"/>
                <a:cs typeface="Handlee"/>
                <a:sym typeface="Handlee"/>
              </a:defRPr>
            </a:lvl3pPr>
            <a:lvl4pPr lvl="3" algn="ctr" rtl="0">
              <a:spcBef>
                <a:spcPts val="0"/>
              </a:spcBef>
              <a:spcAft>
                <a:spcPts val="0"/>
              </a:spcAft>
              <a:buSzPts val="2600"/>
              <a:buFont typeface="Handlee"/>
              <a:buNone/>
              <a:defRPr sz="2600" b="1">
                <a:latin typeface="Handlee"/>
                <a:ea typeface="Handlee"/>
                <a:cs typeface="Handlee"/>
                <a:sym typeface="Handlee"/>
              </a:defRPr>
            </a:lvl4pPr>
            <a:lvl5pPr lvl="4" algn="ctr" rtl="0">
              <a:spcBef>
                <a:spcPts val="0"/>
              </a:spcBef>
              <a:spcAft>
                <a:spcPts val="0"/>
              </a:spcAft>
              <a:buSzPts val="2600"/>
              <a:buFont typeface="Handlee"/>
              <a:buNone/>
              <a:defRPr sz="2600" b="1">
                <a:latin typeface="Handlee"/>
                <a:ea typeface="Handlee"/>
                <a:cs typeface="Handlee"/>
                <a:sym typeface="Handlee"/>
              </a:defRPr>
            </a:lvl5pPr>
            <a:lvl6pPr lvl="5" algn="ctr" rtl="0">
              <a:spcBef>
                <a:spcPts val="0"/>
              </a:spcBef>
              <a:spcAft>
                <a:spcPts val="0"/>
              </a:spcAft>
              <a:buSzPts val="2600"/>
              <a:buFont typeface="Handlee"/>
              <a:buNone/>
              <a:defRPr sz="2600" b="1">
                <a:latin typeface="Handlee"/>
                <a:ea typeface="Handlee"/>
                <a:cs typeface="Handlee"/>
                <a:sym typeface="Handlee"/>
              </a:defRPr>
            </a:lvl6pPr>
            <a:lvl7pPr lvl="6" algn="ctr" rtl="0">
              <a:spcBef>
                <a:spcPts val="0"/>
              </a:spcBef>
              <a:spcAft>
                <a:spcPts val="0"/>
              </a:spcAft>
              <a:buSzPts val="2600"/>
              <a:buFont typeface="Handlee"/>
              <a:buNone/>
              <a:defRPr sz="2600" b="1">
                <a:latin typeface="Handlee"/>
                <a:ea typeface="Handlee"/>
                <a:cs typeface="Handlee"/>
                <a:sym typeface="Handlee"/>
              </a:defRPr>
            </a:lvl7pPr>
            <a:lvl8pPr lvl="7" algn="ctr" rtl="0">
              <a:spcBef>
                <a:spcPts val="0"/>
              </a:spcBef>
              <a:spcAft>
                <a:spcPts val="0"/>
              </a:spcAft>
              <a:buSzPts val="2600"/>
              <a:buFont typeface="Handlee"/>
              <a:buNone/>
              <a:defRPr sz="2600" b="1">
                <a:latin typeface="Handlee"/>
                <a:ea typeface="Handlee"/>
                <a:cs typeface="Handlee"/>
                <a:sym typeface="Handlee"/>
              </a:defRPr>
            </a:lvl8pPr>
            <a:lvl9pPr lvl="8" algn="ctr" rtl="0">
              <a:spcBef>
                <a:spcPts val="0"/>
              </a:spcBef>
              <a:spcAft>
                <a:spcPts val="0"/>
              </a:spcAft>
              <a:buSzPts val="2600"/>
              <a:buFont typeface="Handlee"/>
              <a:buNone/>
              <a:defRPr sz="2600" b="1">
                <a:latin typeface="Handlee"/>
                <a:ea typeface="Handlee"/>
                <a:cs typeface="Handlee"/>
                <a:sym typeface="Handlee"/>
              </a:defRPr>
            </a:lvl9pPr>
          </a:lstStyle>
          <a:p>
            <a:r>
              <a:t>xx%</a:t>
            </a:r>
          </a:p>
        </p:txBody>
      </p:sp>
      <p:sp>
        <p:nvSpPr>
          <p:cNvPr id="54" name="Google Shape;54;p14"/>
          <p:cNvSpPr txBox="1">
            <a:spLocks noGrp="1"/>
          </p:cNvSpPr>
          <p:nvPr>
            <p:ph type="title" idx="18" hasCustomPrompt="1"/>
          </p:nvPr>
        </p:nvSpPr>
        <p:spPr>
          <a:xfrm>
            <a:off x="781650" y="3271400"/>
            <a:ext cx="23628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Font typeface="Handlee"/>
              <a:buNone/>
              <a:defRPr sz="2600" b="1">
                <a:latin typeface="Handlee"/>
                <a:ea typeface="Handlee"/>
                <a:cs typeface="Handlee"/>
                <a:sym typeface="Handlee"/>
              </a:defRPr>
            </a:lvl2pPr>
            <a:lvl3pPr lvl="2" algn="ctr" rtl="0">
              <a:spcBef>
                <a:spcPts val="0"/>
              </a:spcBef>
              <a:spcAft>
                <a:spcPts val="0"/>
              </a:spcAft>
              <a:buSzPts val="2600"/>
              <a:buFont typeface="Handlee"/>
              <a:buNone/>
              <a:defRPr sz="2600" b="1">
                <a:latin typeface="Handlee"/>
                <a:ea typeface="Handlee"/>
                <a:cs typeface="Handlee"/>
                <a:sym typeface="Handlee"/>
              </a:defRPr>
            </a:lvl3pPr>
            <a:lvl4pPr lvl="3" algn="ctr" rtl="0">
              <a:spcBef>
                <a:spcPts val="0"/>
              </a:spcBef>
              <a:spcAft>
                <a:spcPts val="0"/>
              </a:spcAft>
              <a:buSzPts val="2600"/>
              <a:buFont typeface="Handlee"/>
              <a:buNone/>
              <a:defRPr sz="2600" b="1">
                <a:latin typeface="Handlee"/>
                <a:ea typeface="Handlee"/>
                <a:cs typeface="Handlee"/>
                <a:sym typeface="Handlee"/>
              </a:defRPr>
            </a:lvl4pPr>
            <a:lvl5pPr lvl="4" algn="ctr" rtl="0">
              <a:spcBef>
                <a:spcPts val="0"/>
              </a:spcBef>
              <a:spcAft>
                <a:spcPts val="0"/>
              </a:spcAft>
              <a:buSzPts val="2600"/>
              <a:buFont typeface="Handlee"/>
              <a:buNone/>
              <a:defRPr sz="2600" b="1">
                <a:latin typeface="Handlee"/>
                <a:ea typeface="Handlee"/>
                <a:cs typeface="Handlee"/>
                <a:sym typeface="Handlee"/>
              </a:defRPr>
            </a:lvl5pPr>
            <a:lvl6pPr lvl="5" algn="ctr" rtl="0">
              <a:spcBef>
                <a:spcPts val="0"/>
              </a:spcBef>
              <a:spcAft>
                <a:spcPts val="0"/>
              </a:spcAft>
              <a:buSzPts val="2600"/>
              <a:buFont typeface="Handlee"/>
              <a:buNone/>
              <a:defRPr sz="2600" b="1">
                <a:latin typeface="Handlee"/>
                <a:ea typeface="Handlee"/>
                <a:cs typeface="Handlee"/>
                <a:sym typeface="Handlee"/>
              </a:defRPr>
            </a:lvl6pPr>
            <a:lvl7pPr lvl="6" algn="ctr" rtl="0">
              <a:spcBef>
                <a:spcPts val="0"/>
              </a:spcBef>
              <a:spcAft>
                <a:spcPts val="0"/>
              </a:spcAft>
              <a:buSzPts val="2600"/>
              <a:buFont typeface="Handlee"/>
              <a:buNone/>
              <a:defRPr sz="2600" b="1">
                <a:latin typeface="Handlee"/>
                <a:ea typeface="Handlee"/>
                <a:cs typeface="Handlee"/>
                <a:sym typeface="Handlee"/>
              </a:defRPr>
            </a:lvl7pPr>
            <a:lvl8pPr lvl="7" algn="ctr" rtl="0">
              <a:spcBef>
                <a:spcPts val="0"/>
              </a:spcBef>
              <a:spcAft>
                <a:spcPts val="0"/>
              </a:spcAft>
              <a:buSzPts val="2600"/>
              <a:buFont typeface="Handlee"/>
              <a:buNone/>
              <a:defRPr sz="2600" b="1">
                <a:latin typeface="Handlee"/>
                <a:ea typeface="Handlee"/>
                <a:cs typeface="Handlee"/>
                <a:sym typeface="Handlee"/>
              </a:defRPr>
            </a:lvl8pPr>
            <a:lvl9pPr lvl="8" algn="ctr" rtl="0">
              <a:spcBef>
                <a:spcPts val="0"/>
              </a:spcBef>
              <a:spcAft>
                <a:spcPts val="0"/>
              </a:spcAft>
              <a:buSzPts val="2600"/>
              <a:buFont typeface="Handlee"/>
              <a:buNone/>
              <a:defRPr sz="2600" b="1">
                <a:latin typeface="Handlee"/>
                <a:ea typeface="Handlee"/>
                <a:cs typeface="Handlee"/>
                <a:sym typeface="Handlee"/>
              </a:defRPr>
            </a:lvl9pPr>
          </a:lstStyle>
          <a:p>
            <a:r>
              <a:t>xx%</a:t>
            </a:r>
          </a:p>
        </p:txBody>
      </p:sp>
      <p:sp>
        <p:nvSpPr>
          <p:cNvPr id="55" name="Google Shape;55;p14"/>
          <p:cNvSpPr txBox="1">
            <a:spLocks noGrp="1"/>
          </p:cNvSpPr>
          <p:nvPr>
            <p:ph type="title" idx="19" hasCustomPrompt="1"/>
          </p:nvPr>
        </p:nvSpPr>
        <p:spPr>
          <a:xfrm>
            <a:off x="3400875" y="3267750"/>
            <a:ext cx="23628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Font typeface="Handlee"/>
              <a:buNone/>
              <a:defRPr sz="2600" b="1">
                <a:latin typeface="Handlee"/>
                <a:ea typeface="Handlee"/>
                <a:cs typeface="Handlee"/>
                <a:sym typeface="Handlee"/>
              </a:defRPr>
            </a:lvl2pPr>
            <a:lvl3pPr lvl="2" algn="ctr" rtl="0">
              <a:spcBef>
                <a:spcPts val="0"/>
              </a:spcBef>
              <a:spcAft>
                <a:spcPts val="0"/>
              </a:spcAft>
              <a:buSzPts val="2600"/>
              <a:buFont typeface="Handlee"/>
              <a:buNone/>
              <a:defRPr sz="2600" b="1">
                <a:latin typeface="Handlee"/>
                <a:ea typeface="Handlee"/>
                <a:cs typeface="Handlee"/>
                <a:sym typeface="Handlee"/>
              </a:defRPr>
            </a:lvl3pPr>
            <a:lvl4pPr lvl="3" algn="ctr" rtl="0">
              <a:spcBef>
                <a:spcPts val="0"/>
              </a:spcBef>
              <a:spcAft>
                <a:spcPts val="0"/>
              </a:spcAft>
              <a:buSzPts val="2600"/>
              <a:buFont typeface="Handlee"/>
              <a:buNone/>
              <a:defRPr sz="2600" b="1">
                <a:latin typeface="Handlee"/>
                <a:ea typeface="Handlee"/>
                <a:cs typeface="Handlee"/>
                <a:sym typeface="Handlee"/>
              </a:defRPr>
            </a:lvl4pPr>
            <a:lvl5pPr lvl="4" algn="ctr" rtl="0">
              <a:spcBef>
                <a:spcPts val="0"/>
              </a:spcBef>
              <a:spcAft>
                <a:spcPts val="0"/>
              </a:spcAft>
              <a:buSzPts val="2600"/>
              <a:buFont typeface="Handlee"/>
              <a:buNone/>
              <a:defRPr sz="2600" b="1">
                <a:latin typeface="Handlee"/>
                <a:ea typeface="Handlee"/>
                <a:cs typeface="Handlee"/>
                <a:sym typeface="Handlee"/>
              </a:defRPr>
            </a:lvl5pPr>
            <a:lvl6pPr lvl="5" algn="ctr" rtl="0">
              <a:spcBef>
                <a:spcPts val="0"/>
              </a:spcBef>
              <a:spcAft>
                <a:spcPts val="0"/>
              </a:spcAft>
              <a:buSzPts val="2600"/>
              <a:buFont typeface="Handlee"/>
              <a:buNone/>
              <a:defRPr sz="2600" b="1">
                <a:latin typeface="Handlee"/>
                <a:ea typeface="Handlee"/>
                <a:cs typeface="Handlee"/>
                <a:sym typeface="Handlee"/>
              </a:defRPr>
            </a:lvl6pPr>
            <a:lvl7pPr lvl="6" algn="ctr" rtl="0">
              <a:spcBef>
                <a:spcPts val="0"/>
              </a:spcBef>
              <a:spcAft>
                <a:spcPts val="0"/>
              </a:spcAft>
              <a:buSzPts val="2600"/>
              <a:buFont typeface="Handlee"/>
              <a:buNone/>
              <a:defRPr sz="2600" b="1">
                <a:latin typeface="Handlee"/>
                <a:ea typeface="Handlee"/>
                <a:cs typeface="Handlee"/>
                <a:sym typeface="Handlee"/>
              </a:defRPr>
            </a:lvl7pPr>
            <a:lvl8pPr lvl="7" algn="ctr" rtl="0">
              <a:spcBef>
                <a:spcPts val="0"/>
              </a:spcBef>
              <a:spcAft>
                <a:spcPts val="0"/>
              </a:spcAft>
              <a:buSzPts val="2600"/>
              <a:buFont typeface="Handlee"/>
              <a:buNone/>
              <a:defRPr sz="2600" b="1">
                <a:latin typeface="Handlee"/>
                <a:ea typeface="Handlee"/>
                <a:cs typeface="Handlee"/>
                <a:sym typeface="Handlee"/>
              </a:defRPr>
            </a:lvl8pPr>
            <a:lvl9pPr lvl="8" algn="ctr" rtl="0">
              <a:spcBef>
                <a:spcPts val="0"/>
              </a:spcBef>
              <a:spcAft>
                <a:spcPts val="0"/>
              </a:spcAft>
              <a:buSzPts val="2600"/>
              <a:buFont typeface="Handlee"/>
              <a:buNone/>
              <a:defRPr sz="2600" b="1">
                <a:latin typeface="Handlee"/>
                <a:ea typeface="Handlee"/>
                <a:cs typeface="Handlee"/>
                <a:sym typeface="Handlee"/>
              </a:defRPr>
            </a:lvl9pPr>
          </a:lstStyle>
          <a:p>
            <a:r>
              <a:t>xx%</a:t>
            </a:r>
          </a:p>
        </p:txBody>
      </p:sp>
      <p:sp>
        <p:nvSpPr>
          <p:cNvPr id="56" name="Google Shape;56;p14"/>
          <p:cNvSpPr txBox="1">
            <a:spLocks noGrp="1"/>
          </p:cNvSpPr>
          <p:nvPr>
            <p:ph type="title" idx="20" hasCustomPrompt="1"/>
          </p:nvPr>
        </p:nvSpPr>
        <p:spPr>
          <a:xfrm>
            <a:off x="5980350" y="3267750"/>
            <a:ext cx="23628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Font typeface="Handlee"/>
              <a:buNone/>
              <a:defRPr sz="2600" b="1">
                <a:latin typeface="Handlee"/>
                <a:ea typeface="Handlee"/>
                <a:cs typeface="Handlee"/>
                <a:sym typeface="Handlee"/>
              </a:defRPr>
            </a:lvl2pPr>
            <a:lvl3pPr lvl="2" algn="ctr" rtl="0">
              <a:spcBef>
                <a:spcPts val="0"/>
              </a:spcBef>
              <a:spcAft>
                <a:spcPts val="0"/>
              </a:spcAft>
              <a:buSzPts val="2600"/>
              <a:buFont typeface="Handlee"/>
              <a:buNone/>
              <a:defRPr sz="2600" b="1">
                <a:latin typeface="Handlee"/>
                <a:ea typeface="Handlee"/>
                <a:cs typeface="Handlee"/>
                <a:sym typeface="Handlee"/>
              </a:defRPr>
            </a:lvl3pPr>
            <a:lvl4pPr lvl="3" algn="ctr" rtl="0">
              <a:spcBef>
                <a:spcPts val="0"/>
              </a:spcBef>
              <a:spcAft>
                <a:spcPts val="0"/>
              </a:spcAft>
              <a:buSzPts val="2600"/>
              <a:buFont typeface="Handlee"/>
              <a:buNone/>
              <a:defRPr sz="2600" b="1">
                <a:latin typeface="Handlee"/>
                <a:ea typeface="Handlee"/>
                <a:cs typeface="Handlee"/>
                <a:sym typeface="Handlee"/>
              </a:defRPr>
            </a:lvl4pPr>
            <a:lvl5pPr lvl="4" algn="ctr" rtl="0">
              <a:spcBef>
                <a:spcPts val="0"/>
              </a:spcBef>
              <a:spcAft>
                <a:spcPts val="0"/>
              </a:spcAft>
              <a:buSzPts val="2600"/>
              <a:buFont typeface="Handlee"/>
              <a:buNone/>
              <a:defRPr sz="2600" b="1">
                <a:latin typeface="Handlee"/>
                <a:ea typeface="Handlee"/>
                <a:cs typeface="Handlee"/>
                <a:sym typeface="Handlee"/>
              </a:defRPr>
            </a:lvl5pPr>
            <a:lvl6pPr lvl="5" algn="ctr" rtl="0">
              <a:spcBef>
                <a:spcPts val="0"/>
              </a:spcBef>
              <a:spcAft>
                <a:spcPts val="0"/>
              </a:spcAft>
              <a:buSzPts val="2600"/>
              <a:buFont typeface="Handlee"/>
              <a:buNone/>
              <a:defRPr sz="2600" b="1">
                <a:latin typeface="Handlee"/>
                <a:ea typeface="Handlee"/>
                <a:cs typeface="Handlee"/>
                <a:sym typeface="Handlee"/>
              </a:defRPr>
            </a:lvl6pPr>
            <a:lvl7pPr lvl="6" algn="ctr" rtl="0">
              <a:spcBef>
                <a:spcPts val="0"/>
              </a:spcBef>
              <a:spcAft>
                <a:spcPts val="0"/>
              </a:spcAft>
              <a:buSzPts val="2600"/>
              <a:buFont typeface="Handlee"/>
              <a:buNone/>
              <a:defRPr sz="2600" b="1">
                <a:latin typeface="Handlee"/>
                <a:ea typeface="Handlee"/>
                <a:cs typeface="Handlee"/>
                <a:sym typeface="Handlee"/>
              </a:defRPr>
            </a:lvl7pPr>
            <a:lvl8pPr lvl="7" algn="ctr" rtl="0">
              <a:spcBef>
                <a:spcPts val="0"/>
              </a:spcBef>
              <a:spcAft>
                <a:spcPts val="0"/>
              </a:spcAft>
              <a:buSzPts val="2600"/>
              <a:buFont typeface="Handlee"/>
              <a:buNone/>
              <a:defRPr sz="2600" b="1">
                <a:latin typeface="Handlee"/>
                <a:ea typeface="Handlee"/>
                <a:cs typeface="Handlee"/>
                <a:sym typeface="Handlee"/>
              </a:defRPr>
            </a:lvl8pPr>
            <a:lvl9pPr lvl="8" algn="ctr" rtl="0">
              <a:spcBef>
                <a:spcPts val="0"/>
              </a:spcBef>
              <a:spcAft>
                <a:spcPts val="0"/>
              </a:spcAft>
              <a:buSzPts val="2600"/>
              <a:buFont typeface="Handlee"/>
              <a:buNone/>
              <a:defRPr sz="2600" b="1">
                <a:latin typeface="Handlee"/>
                <a:ea typeface="Handlee"/>
                <a:cs typeface="Handlee"/>
                <a:sym typeface="Handlee"/>
              </a:defRPr>
            </a:lvl9pPr>
          </a:lstStyle>
          <a:p>
            <a:r>
              <a:t>xx%</a:t>
            </a:r>
          </a:p>
        </p:txBody>
      </p:sp>
      <p:sp>
        <p:nvSpPr>
          <p:cNvPr id="57" name="Google Shape;57;p14"/>
          <p:cNvSpPr txBox="1">
            <a:spLocks noGrp="1"/>
          </p:cNvSpPr>
          <p:nvPr>
            <p:ph type="title" idx="21" hasCustomPrompt="1"/>
          </p:nvPr>
        </p:nvSpPr>
        <p:spPr>
          <a:xfrm>
            <a:off x="777253" y="1618675"/>
            <a:ext cx="2362800" cy="3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Font typeface="Handlee"/>
              <a:buNone/>
              <a:defRPr sz="2600" b="1">
                <a:latin typeface="Handlee"/>
                <a:ea typeface="Handlee"/>
                <a:cs typeface="Handlee"/>
                <a:sym typeface="Handlee"/>
              </a:defRPr>
            </a:lvl2pPr>
            <a:lvl3pPr lvl="2" algn="ctr" rtl="0">
              <a:spcBef>
                <a:spcPts val="0"/>
              </a:spcBef>
              <a:spcAft>
                <a:spcPts val="0"/>
              </a:spcAft>
              <a:buSzPts val="2600"/>
              <a:buFont typeface="Handlee"/>
              <a:buNone/>
              <a:defRPr sz="2600" b="1">
                <a:latin typeface="Handlee"/>
                <a:ea typeface="Handlee"/>
                <a:cs typeface="Handlee"/>
                <a:sym typeface="Handlee"/>
              </a:defRPr>
            </a:lvl3pPr>
            <a:lvl4pPr lvl="3" algn="ctr" rtl="0">
              <a:spcBef>
                <a:spcPts val="0"/>
              </a:spcBef>
              <a:spcAft>
                <a:spcPts val="0"/>
              </a:spcAft>
              <a:buSzPts val="2600"/>
              <a:buFont typeface="Handlee"/>
              <a:buNone/>
              <a:defRPr sz="2600" b="1">
                <a:latin typeface="Handlee"/>
                <a:ea typeface="Handlee"/>
                <a:cs typeface="Handlee"/>
                <a:sym typeface="Handlee"/>
              </a:defRPr>
            </a:lvl4pPr>
            <a:lvl5pPr lvl="4" algn="ctr" rtl="0">
              <a:spcBef>
                <a:spcPts val="0"/>
              </a:spcBef>
              <a:spcAft>
                <a:spcPts val="0"/>
              </a:spcAft>
              <a:buSzPts val="2600"/>
              <a:buFont typeface="Handlee"/>
              <a:buNone/>
              <a:defRPr sz="2600" b="1">
                <a:latin typeface="Handlee"/>
                <a:ea typeface="Handlee"/>
                <a:cs typeface="Handlee"/>
                <a:sym typeface="Handlee"/>
              </a:defRPr>
            </a:lvl5pPr>
            <a:lvl6pPr lvl="5" algn="ctr" rtl="0">
              <a:spcBef>
                <a:spcPts val="0"/>
              </a:spcBef>
              <a:spcAft>
                <a:spcPts val="0"/>
              </a:spcAft>
              <a:buSzPts val="2600"/>
              <a:buFont typeface="Handlee"/>
              <a:buNone/>
              <a:defRPr sz="2600" b="1">
                <a:latin typeface="Handlee"/>
                <a:ea typeface="Handlee"/>
                <a:cs typeface="Handlee"/>
                <a:sym typeface="Handlee"/>
              </a:defRPr>
            </a:lvl6pPr>
            <a:lvl7pPr lvl="6" algn="ctr" rtl="0">
              <a:spcBef>
                <a:spcPts val="0"/>
              </a:spcBef>
              <a:spcAft>
                <a:spcPts val="0"/>
              </a:spcAft>
              <a:buSzPts val="2600"/>
              <a:buFont typeface="Handlee"/>
              <a:buNone/>
              <a:defRPr sz="2600" b="1">
                <a:latin typeface="Handlee"/>
                <a:ea typeface="Handlee"/>
                <a:cs typeface="Handlee"/>
                <a:sym typeface="Handlee"/>
              </a:defRPr>
            </a:lvl7pPr>
            <a:lvl8pPr lvl="7" algn="ctr" rtl="0">
              <a:spcBef>
                <a:spcPts val="0"/>
              </a:spcBef>
              <a:spcAft>
                <a:spcPts val="0"/>
              </a:spcAft>
              <a:buSzPts val="2600"/>
              <a:buFont typeface="Handlee"/>
              <a:buNone/>
              <a:defRPr sz="2600" b="1">
                <a:latin typeface="Handlee"/>
                <a:ea typeface="Handlee"/>
                <a:cs typeface="Handlee"/>
                <a:sym typeface="Handlee"/>
              </a:defRPr>
            </a:lvl8pPr>
            <a:lvl9pPr lvl="8" algn="ctr" rtl="0">
              <a:spcBef>
                <a:spcPts val="0"/>
              </a:spcBef>
              <a:spcAft>
                <a:spcPts val="0"/>
              </a:spcAft>
              <a:buSzPts val="2600"/>
              <a:buFont typeface="Handlee"/>
              <a:buNone/>
              <a:defRPr sz="2600" b="1">
                <a:latin typeface="Handlee"/>
                <a:ea typeface="Handlee"/>
                <a:cs typeface="Handlee"/>
                <a:sym typeface="Handlee"/>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1">
  <p:cSld name="CUSTOM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792325" y="1947672"/>
            <a:ext cx="3134400" cy="1473600"/>
          </a:xfrm>
          <a:prstGeom prst="rect">
            <a:avLst/>
          </a:prstGeom>
        </p:spPr>
        <p:txBody>
          <a:bodyPr spcFirstLastPara="1" wrap="square" lIns="91425" tIns="91425" rIns="91425" bIns="91425" anchor="ctr" anchorCtr="0">
            <a:noAutofit/>
          </a:bodyPr>
          <a:lstStyle>
            <a:lvl1pPr lvl="0">
              <a:spcBef>
                <a:spcPts val="0"/>
              </a:spcBef>
              <a:spcAft>
                <a:spcPts val="0"/>
              </a:spcAft>
              <a:buSzPts val="4000"/>
              <a:buFont typeface="Handlee"/>
              <a:buNone/>
              <a:defRPr sz="4000" b="1">
                <a:latin typeface="Handlee"/>
                <a:ea typeface="Handlee"/>
                <a:cs typeface="Handlee"/>
                <a:sym typeface="Handlee"/>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0" name="Google Shape;60;p15"/>
          <p:cNvSpPr txBox="1">
            <a:spLocks noGrp="1"/>
          </p:cNvSpPr>
          <p:nvPr>
            <p:ph type="subTitle" idx="1"/>
          </p:nvPr>
        </p:nvSpPr>
        <p:spPr>
          <a:xfrm>
            <a:off x="792325" y="3281350"/>
            <a:ext cx="3134400" cy="963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2"/>
              </a:buClr>
              <a:buSzPts val="1400"/>
              <a:buFont typeface="Roboto"/>
              <a:buNone/>
              <a:defRPr sz="1400">
                <a:solidFill>
                  <a:schemeClr val="dk2"/>
                </a:solidFill>
                <a:latin typeface="Quicksand"/>
                <a:ea typeface="Quicksand"/>
                <a:cs typeface="Quicksand"/>
                <a:sym typeface="Quicksan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1" name="Google Shape;61;p15"/>
          <p:cNvSpPr txBox="1">
            <a:spLocks noGrp="1"/>
          </p:cNvSpPr>
          <p:nvPr>
            <p:ph type="title" idx="2" hasCustomPrompt="1"/>
          </p:nvPr>
        </p:nvSpPr>
        <p:spPr>
          <a:xfrm>
            <a:off x="640713" y="1289213"/>
            <a:ext cx="1477200" cy="49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Font typeface="Handlee"/>
              <a:buNone/>
              <a:defRPr sz="4000" b="1">
                <a:latin typeface="Handlee"/>
                <a:ea typeface="Handlee"/>
                <a:cs typeface="Handlee"/>
                <a:sym typeface="Handlee"/>
              </a:defRPr>
            </a:lvl2pPr>
            <a:lvl3pPr lvl="2" algn="ctr" rtl="0">
              <a:spcBef>
                <a:spcPts val="0"/>
              </a:spcBef>
              <a:spcAft>
                <a:spcPts val="0"/>
              </a:spcAft>
              <a:buSzPts val="4000"/>
              <a:buFont typeface="Handlee"/>
              <a:buNone/>
              <a:defRPr sz="4000" b="1">
                <a:latin typeface="Handlee"/>
                <a:ea typeface="Handlee"/>
                <a:cs typeface="Handlee"/>
                <a:sym typeface="Handlee"/>
              </a:defRPr>
            </a:lvl3pPr>
            <a:lvl4pPr lvl="3" algn="ctr" rtl="0">
              <a:spcBef>
                <a:spcPts val="0"/>
              </a:spcBef>
              <a:spcAft>
                <a:spcPts val="0"/>
              </a:spcAft>
              <a:buSzPts val="4000"/>
              <a:buFont typeface="Handlee"/>
              <a:buNone/>
              <a:defRPr sz="4000" b="1">
                <a:latin typeface="Handlee"/>
                <a:ea typeface="Handlee"/>
                <a:cs typeface="Handlee"/>
                <a:sym typeface="Handlee"/>
              </a:defRPr>
            </a:lvl4pPr>
            <a:lvl5pPr lvl="4" algn="ctr" rtl="0">
              <a:spcBef>
                <a:spcPts val="0"/>
              </a:spcBef>
              <a:spcAft>
                <a:spcPts val="0"/>
              </a:spcAft>
              <a:buSzPts val="4000"/>
              <a:buFont typeface="Handlee"/>
              <a:buNone/>
              <a:defRPr sz="4000" b="1">
                <a:latin typeface="Handlee"/>
                <a:ea typeface="Handlee"/>
                <a:cs typeface="Handlee"/>
                <a:sym typeface="Handlee"/>
              </a:defRPr>
            </a:lvl5pPr>
            <a:lvl6pPr lvl="5" algn="ctr" rtl="0">
              <a:spcBef>
                <a:spcPts val="0"/>
              </a:spcBef>
              <a:spcAft>
                <a:spcPts val="0"/>
              </a:spcAft>
              <a:buSzPts val="4000"/>
              <a:buFont typeface="Handlee"/>
              <a:buNone/>
              <a:defRPr sz="4000" b="1">
                <a:latin typeface="Handlee"/>
                <a:ea typeface="Handlee"/>
                <a:cs typeface="Handlee"/>
                <a:sym typeface="Handlee"/>
              </a:defRPr>
            </a:lvl6pPr>
            <a:lvl7pPr lvl="6" algn="ctr" rtl="0">
              <a:spcBef>
                <a:spcPts val="0"/>
              </a:spcBef>
              <a:spcAft>
                <a:spcPts val="0"/>
              </a:spcAft>
              <a:buSzPts val="4000"/>
              <a:buFont typeface="Handlee"/>
              <a:buNone/>
              <a:defRPr sz="4000" b="1">
                <a:latin typeface="Handlee"/>
                <a:ea typeface="Handlee"/>
                <a:cs typeface="Handlee"/>
                <a:sym typeface="Handlee"/>
              </a:defRPr>
            </a:lvl7pPr>
            <a:lvl8pPr lvl="7" algn="ctr" rtl="0">
              <a:spcBef>
                <a:spcPts val="0"/>
              </a:spcBef>
              <a:spcAft>
                <a:spcPts val="0"/>
              </a:spcAft>
              <a:buSzPts val="4000"/>
              <a:buFont typeface="Handlee"/>
              <a:buNone/>
              <a:defRPr sz="4000" b="1">
                <a:latin typeface="Handlee"/>
                <a:ea typeface="Handlee"/>
                <a:cs typeface="Handlee"/>
                <a:sym typeface="Handlee"/>
              </a:defRPr>
            </a:lvl8pPr>
            <a:lvl9pPr lvl="8" algn="ctr" rtl="0">
              <a:spcBef>
                <a:spcPts val="0"/>
              </a:spcBef>
              <a:spcAft>
                <a:spcPts val="0"/>
              </a:spcAft>
              <a:buSzPts val="4000"/>
              <a:buFont typeface="Handlee"/>
              <a:buNone/>
              <a:defRPr sz="4000" b="1">
                <a:latin typeface="Handlee"/>
                <a:ea typeface="Handlee"/>
                <a:cs typeface="Handlee"/>
                <a:sym typeface="Handlee"/>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2550750" y="1461900"/>
            <a:ext cx="4042500" cy="1558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Font typeface="Roboto"/>
              <a:buNone/>
              <a:defRPr sz="2000" b="0">
                <a:latin typeface="Quicksand"/>
                <a:ea typeface="Quicksand"/>
                <a:cs typeface="Quicksand"/>
                <a:sym typeface="Quicksand"/>
              </a:defRPr>
            </a:lvl1pPr>
            <a:lvl2pPr lvl="1">
              <a:spcBef>
                <a:spcPts val="0"/>
              </a:spcBef>
              <a:spcAft>
                <a:spcPts val="0"/>
              </a:spcAft>
              <a:buSzPts val="2500"/>
              <a:buFont typeface="Roboto"/>
              <a:buNone/>
              <a:defRPr sz="2500">
                <a:latin typeface="Roboto"/>
                <a:ea typeface="Roboto"/>
                <a:cs typeface="Roboto"/>
                <a:sym typeface="Roboto"/>
              </a:defRPr>
            </a:lvl2pPr>
            <a:lvl3pPr lvl="2">
              <a:spcBef>
                <a:spcPts val="0"/>
              </a:spcBef>
              <a:spcAft>
                <a:spcPts val="0"/>
              </a:spcAft>
              <a:buSzPts val="2500"/>
              <a:buFont typeface="Roboto"/>
              <a:buNone/>
              <a:defRPr sz="2500">
                <a:latin typeface="Roboto"/>
                <a:ea typeface="Roboto"/>
                <a:cs typeface="Roboto"/>
                <a:sym typeface="Roboto"/>
              </a:defRPr>
            </a:lvl3pPr>
            <a:lvl4pPr lvl="3">
              <a:spcBef>
                <a:spcPts val="0"/>
              </a:spcBef>
              <a:spcAft>
                <a:spcPts val="0"/>
              </a:spcAft>
              <a:buSzPts val="2500"/>
              <a:buFont typeface="Roboto"/>
              <a:buNone/>
              <a:defRPr sz="2500">
                <a:latin typeface="Roboto"/>
                <a:ea typeface="Roboto"/>
                <a:cs typeface="Roboto"/>
                <a:sym typeface="Roboto"/>
              </a:defRPr>
            </a:lvl4pPr>
            <a:lvl5pPr lvl="4">
              <a:spcBef>
                <a:spcPts val="0"/>
              </a:spcBef>
              <a:spcAft>
                <a:spcPts val="0"/>
              </a:spcAft>
              <a:buSzPts val="2500"/>
              <a:buFont typeface="Roboto"/>
              <a:buNone/>
              <a:defRPr sz="2500">
                <a:latin typeface="Roboto"/>
                <a:ea typeface="Roboto"/>
                <a:cs typeface="Roboto"/>
                <a:sym typeface="Roboto"/>
              </a:defRPr>
            </a:lvl5pPr>
            <a:lvl6pPr lvl="5">
              <a:spcBef>
                <a:spcPts val="0"/>
              </a:spcBef>
              <a:spcAft>
                <a:spcPts val="0"/>
              </a:spcAft>
              <a:buSzPts val="2500"/>
              <a:buFont typeface="Roboto"/>
              <a:buNone/>
              <a:defRPr sz="2500">
                <a:latin typeface="Roboto"/>
                <a:ea typeface="Roboto"/>
                <a:cs typeface="Roboto"/>
                <a:sym typeface="Roboto"/>
              </a:defRPr>
            </a:lvl6pPr>
            <a:lvl7pPr lvl="6">
              <a:spcBef>
                <a:spcPts val="0"/>
              </a:spcBef>
              <a:spcAft>
                <a:spcPts val="0"/>
              </a:spcAft>
              <a:buSzPts val="2500"/>
              <a:buFont typeface="Roboto"/>
              <a:buNone/>
              <a:defRPr sz="2500">
                <a:latin typeface="Roboto"/>
                <a:ea typeface="Roboto"/>
                <a:cs typeface="Roboto"/>
                <a:sym typeface="Roboto"/>
              </a:defRPr>
            </a:lvl7pPr>
            <a:lvl8pPr lvl="7">
              <a:spcBef>
                <a:spcPts val="0"/>
              </a:spcBef>
              <a:spcAft>
                <a:spcPts val="0"/>
              </a:spcAft>
              <a:buSzPts val="2500"/>
              <a:buFont typeface="Roboto"/>
              <a:buNone/>
              <a:defRPr sz="2500">
                <a:latin typeface="Roboto"/>
                <a:ea typeface="Roboto"/>
                <a:cs typeface="Roboto"/>
                <a:sym typeface="Roboto"/>
              </a:defRPr>
            </a:lvl8pPr>
            <a:lvl9pPr lvl="8">
              <a:spcBef>
                <a:spcPts val="0"/>
              </a:spcBef>
              <a:spcAft>
                <a:spcPts val="0"/>
              </a:spcAft>
              <a:buSzPts val="2500"/>
              <a:buFont typeface="Roboto"/>
              <a:buNone/>
              <a:defRPr sz="2500">
                <a:latin typeface="Roboto"/>
                <a:ea typeface="Roboto"/>
                <a:cs typeface="Roboto"/>
                <a:sym typeface="Roboto"/>
              </a:defRPr>
            </a:lvl9pPr>
          </a:lstStyle>
          <a:p>
            <a:endParaRPr/>
          </a:p>
        </p:txBody>
      </p:sp>
      <p:sp>
        <p:nvSpPr>
          <p:cNvPr id="64" name="Google Shape;64;p16"/>
          <p:cNvSpPr txBox="1">
            <a:spLocks noGrp="1"/>
          </p:cNvSpPr>
          <p:nvPr>
            <p:ph type="subTitle" idx="1"/>
          </p:nvPr>
        </p:nvSpPr>
        <p:spPr>
          <a:xfrm>
            <a:off x="2457150" y="3473375"/>
            <a:ext cx="4229700" cy="55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1900"/>
              <a:buFont typeface="Handlee"/>
              <a:buNone/>
              <a:defRPr sz="2800" b="1">
                <a:solidFill>
                  <a:schemeClr val="dk2"/>
                </a:solidFill>
                <a:latin typeface="Handlee"/>
                <a:ea typeface="Handlee"/>
                <a:cs typeface="Handlee"/>
                <a:sym typeface="Handle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2">
  <p:cSld name="CUSTOM_4">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4836125" y="1947617"/>
            <a:ext cx="3510000" cy="14721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Font typeface="Handlee"/>
              <a:buNone/>
              <a:defRPr sz="4000" b="1">
                <a:latin typeface="Handlee"/>
                <a:ea typeface="Handlee"/>
                <a:cs typeface="Handlee"/>
                <a:sym typeface="Handlee"/>
              </a:defRPr>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67" name="Google Shape;67;p17"/>
          <p:cNvSpPr txBox="1">
            <a:spLocks noGrp="1"/>
          </p:cNvSpPr>
          <p:nvPr>
            <p:ph type="subTitle" idx="1"/>
          </p:nvPr>
        </p:nvSpPr>
        <p:spPr>
          <a:xfrm>
            <a:off x="5281000" y="3282696"/>
            <a:ext cx="3066900" cy="9600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lt2"/>
              </a:buClr>
              <a:buSzPts val="1200"/>
              <a:buFont typeface="Roboto"/>
              <a:buNone/>
              <a:defRPr sz="1400">
                <a:solidFill>
                  <a:schemeClr val="lt2"/>
                </a:solidFill>
                <a:latin typeface="Quicksand"/>
                <a:ea typeface="Quicksand"/>
                <a:cs typeface="Quicksand"/>
                <a:sym typeface="Quicksan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8" name="Google Shape;68;p17"/>
          <p:cNvSpPr txBox="1">
            <a:spLocks noGrp="1"/>
          </p:cNvSpPr>
          <p:nvPr>
            <p:ph type="title" idx="2" hasCustomPrompt="1"/>
          </p:nvPr>
        </p:nvSpPr>
        <p:spPr>
          <a:xfrm>
            <a:off x="7252584" y="1274625"/>
            <a:ext cx="1345800" cy="49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Font typeface="Handlee"/>
              <a:buNone/>
              <a:defRPr sz="4000" b="1">
                <a:latin typeface="Handlee"/>
                <a:ea typeface="Handlee"/>
                <a:cs typeface="Handlee"/>
                <a:sym typeface="Handlee"/>
              </a:defRPr>
            </a:lvl2pPr>
            <a:lvl3pPr lvl="2" algn="ctr" rtl="0">
              <a:spcBef>
                <a:spcPts val="0"/>
              </a:spcBef>
              <a:spcAft>
                <a:spcPts val="0"/>
              </a:spcAft>
              <a:buSzPts val="4000"/>
              <a:buFont typeface="Handlee"/>
              <a:buNone/>
              <a:defRPr sz="4000" b="1">
                <a:latin typeface="Handlee"/>
                <a:ea typeface="Handlee"/>
                <a:cs typeface="Handlee"/>
                <a:sym typeface="Handlee"/>
              </a:defRPr>
            </a:lvl3pPr>
            <a:lvl4pPr lvl="3" algn="ctr" rtl="0">
              <a:spcBef>
                <a:spcPts val="0"/>
              </a:spcBef>
              <a:spcAft>
                <a:spcPts val="0"/>
              </a:spcAft>
              <a:buSzPts val="4000"/>
              <a:buFont typeface="Handlee"/>
              <a:buNone/>
              <a:defRPr sz="4000" b="1">
                <a:latin typeface="Handlee"/>
                <a:ea typeface="Handlee"/>
                <a:cs typeface="Handlee"/>
                <a:sym typeface="Handlee"/>
              </a:defRPr>
            </a:lvl4pPr>
            <a:lvl5pPr lvl="4" algn="ctr" rtl="0">
              <a:spcBef>
                <a:spcPts val="0"/>
              </a:spcBef>
              <a:spcAft>
                <a:spcPts val="0"/>
              </a:spcAft>
              <a:buSzPts val="4000"/>
              <a:buFont typeface="Handlee"/>
              <a:buNone/>
              <a:defRPr sz="4000" b="1">
                <a:latin typeface="Handlee"/>
                <a:ea typeface="Handlee"/>
                <a:cs typeface="Handlee"/>
                <a:sym typeface="Handlee"/>
              </a:defRPr>
            </a:lvl5pPr>
            <a:lvl6pPr lvl="5" algn="ctr" rtl="0">
              <a:spcBef>
                <a:spcPts val="0"/>
              </a:spcBef>
              <a:spcAft>
                <a:spcPts val="0"/>
              </a:spcAft>
              <a:buSzPts val="4000"/>
              <a:buFont typeface="Handlee"/>
              <a:buNone/>
              <a:defRPr sz="4000" b="1">
                <a:latin typeface="Handlee"/>
                <a:ea typeface="Handlee"/>
                <a:cs typeface="Handlee"/>
                <a:sym typeface="Handlee"/>
              </a:defRPr>
            </a:lvl6pPr>
            <a:lvl7pPr lvl="6" algn="ctr" rtl="0">
              <a:spcBef>
                <a:spcPts val="0"/>
              </a:spcBef>
              <a:spcAft>
                <a:spcPts val="0"/>
              </a:spcAft>
              <a:buSzPts val="4000"/>
              <a:buFont typeface="Handlee"/>
              <a:buNone/>
              <a:defRPr sz="4000" b="1">
                <a:latin typeface="Handlee"/>
                <a:ea typeface="Handlee"/>
                <a:cs typeface="Handlee"/>
                <a:sym typeface="Handlee"/>
              </a:defRPr>
            </a:lvl7pPr>
            <a:lvl8pPr lvl="7" algn="ctr" rtl="0">
              <a:spcBef>
                <a:spcPts val="0"/>
              </a:spcBef>
              <a:spcAft>
                <a:spcPts val="0"/>
              </a:spcAft>
              <a:buSzPts val="4000"/>
              <a:buFont typeface="Handlee"/>
              <a:buNone/>
              <a:defRPr sz="4000" b="1">
                <a:latin typeface="Handlee"/>
                <a:ea typeface="Handlee"/>
                <a:cs typeface="Handlee"/>
                <a:sym typeface="Handlee"/>
              </a:defRPr>
            </a:lvl8pPr>
            <a:lvl9pPr lvl="8" algn="ctr" rtl="0">
              <a:spcBef>
                <a:spcPts val="0"/>
              </a:spcBef>
              <a:spcAft>
                <a:spcPts val="0"/>
              </a:spcAft>
              <a:buSzPts val="4000"/>
              <a:buFont typeface="Handlee"/>
              <a:buNone/>
              <a:defRPr sz="4000" b="1">
                <a:latin typeface="Handlee"/>
                <a:ea typeface="Handlee"/>
                <a:cs typeface="Handlee"/>
                <a:sym typeface="Handlee"/>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p:cSld name="CUSTOM_11">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577875" y="465525"/>
            <a:ext cx="6914400" cy="6615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a:lvl1pPr>
            <a:lvl2pPr lvl="1" algn="ctr">
              <a:spcBef>
                <a:spcPts val="0"/>
              </a:spcBef>
              <a:spcAft>
                <a:spcPts val="0"/>
              </a:spcAft>
              <a:buSzPts val="2800"/>
              <a:buFont typeface="Handlee"/>
              <a:buNone/>
              <a:defRPr>
                <a:latin typeface="Handlee"/>
                <a:ea typeface="Handlee"/>
                <a:cs typeface="Handlee"/>
                <a:sym typeface="Handlee"/>
              </a:defRPr>
            </a:lvl2pPr>
            <a:lvl3pPr lvl="2" algn="ctr">
              <a:spcBef>
                <a:spcPts val="0"/>
              </a:spcBef>
              <a:spcAft>
                <a:spcPts val="0"/>
              </a:spcAft>
              <a:buSzPts val="2800"/>
              <a:buFont typeface="Handlee"/>
              <a:buNone/>
              <a:defRPr>
                <a:latin typeface="Handlee"/>
                <a:ea typeface="Handlee"/>
                <a:cs typeface="Handlee"/>
                <a:sym typeface="Handlee"/>
              </a:defRPr>
            </a:lvl3pPr>
            <a:lvl4pPr lvl="3" algn="ctr">
              <a:spcBef>
                <a:spcPts val="0"/>
              </a:spcBef>
              <a:spcAft>
                <a:spcPts val="0"/>
              </a:spcAft>
              <a:buSzPts val="2800"/>
              <a:buFont typeface="Handlee"/>
              <a:buNone/>
              <a:defRPr>
                <a:latin typeface="Handlee"/>
                <a:ea typeface="Handlee"/>
                <a:cs typeface="Handlee"/>
                <a:sym typeface="Handlee"/>
              </a:defRPr>
            </a:lvl4pPr>
            <a:lvl5pPr lvl="4" algn="ctr">
              <a:spcBef>
                <a:spcPts val="0"/>
              </a:spcBef>
              <a:spcAft>
                <a:spcPts val="0"/>
              </a:spcAft>
              <a:buSzPts val="2800"/>
              <a:buFont typeface="Handlee"/>
              <a:buNone/>
              <a:defRPr>
                <a:latin typeface="Handlee"/>
                <a:ea typeface="Handlee"/>
                <a:cs typeface="Handlee"/>
                <a:sym typeface="Handlee"/>
              </a:defRPr>
            </a:lvl5pPr>
            <a:lvl6pPr lvl="5" algn="ctr">
              <a:spcBef>
                <a:spcPts val="0"/>
              </a:spcBef>
              <a:spcAft>
                <a:spcPts val="0"/>
              </a:spcAft>
              <a:buSzPts val="2800"/>
              <a:buFont typeface="Handlee"/>
              <a:buNone/>
              <a:defRPr>
                <a:latin typeface="Handlee"/>
                <a:ea typeface="Handlee"/>
                <a:cs typeface="Handlee"/>
                <a:sym typeface="Handlee"/>
              </a:defRPr>
            </a:lvl6pPr>
            <a:lvl7pPr lvl="6" algn="ctr">
              <a:spcBef>
                <a:spcPts val="0"/>
              </a:spcBef>
              <a:spcAft>
                <a:spcPts val="0"/>
              </a:spcAft>
              <a:buSzPts val="2800"/>
              <a:buFont typeface="Handlee"/>
              <a:buNone/>
              <a:defRPr>
                <a:latin typeface="Handlee"/>
                <a:ea typeface="Handlee"/>
                <a:cs typeface="Handlee"/>
                <a:sym typeface="Handlee"/>
              </a:defRPr>
            </a:lvl7pPr>
            <a:lvl8pPr lvl="7" algn="ctr">
              <a:spcBef>
                <a:spcPts val="0"/>
              </a:spcBef>
              <a:spcAft>
                <a:spcPts val="0"/>
              </a:spcAft>
              <a:buSzPts val="2800"/>
              <a:buFont typeface="Handlee"/>
              <a:buNone/>
              <a:defRPr>
                <a:latin typeface="Handlee"/>
                <a:ea typeface="Handlee"/>
                <a:cs typeface="Handlee"/>
                <a:sym typeface="Handlee"/>
              </a:defRPr>
            </a:lvl8pPr>
            <a:lvl9pPr lvl="8" algn="ctr">
              <a:spcBef>
                <a:spcPts val="0"/>
              </a:spcBef>
              <a:spcAft>
                <a:spcPts val="0"/>
              </a:spcAft>
              <a:buSzPts val="2800"/>
              <a:buFont typeface="Handlee"/>
              <a:buNone/>
              <a:defRPr>
                <a:latin typeface="Handlee"/>
                <a:ea typeface="Handlee"/>
                <a:cs typeface="Handlee"/>
                <a:sym typeface="Handlee"/>
              </a:defRPr>
            </a:lvl9pPr>
          </a:lstStyle>
          <a:p>
            <a:endParaRPr/>
          </a:p>
        </p:txBody>
      </p:sp>
      <p:sp>
        <p:nvSpPr>
          <p:cNvPr id="94" name="Google Shape;94;p20"/>
          <p:cNvSpPr txBox="1">
            <a:spLocks noGrp="1"/>
          </p:cNvSpPr>
          <p:nvPr>
            <p:ph type="subTitle" idx="1"/>
          </p:nvPr>
        </p:nvSpPr>
        <p:spPr>
          <a:xfrm>
            <a:off x="736988" y="2293952"/>
            <a:ext cx="2481900" cy="66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Handlee"/>
              <a:buNone/>
              <a:defRPr sz="2000" b="1">
                <a:solidFill>
                  <a:schemeClr val="accent2"/>
                </a:solidFill>
                <a:latin typeface="Handlee"/>
                <a:ea typeface="Handlee"/>
                <a:cs typeface="Handlee"/>
                <a:sym typeface="Handlee"/>
              </a:defRPr>
            </a:lvl1pPr>
            <a:lvl2pPr lvl="1" algn="ctr">
              <a:spcBef>
                <a:spcPts val="1600"/>
              </a:spcBef>
              <a:spcAft>
                <a:spcPts val="0"/>
              </a:spcAft>
              <a:buSzPts val="2000"/>
              <a:buFont typeface="Handlee"/>
              <a:buNone/>
              <a:defRPr sz="2000" b="1">
                <a:latin typeface="Handlee"/>
                <a:ea typeface="Handlee"/>
                <a:cs typeface="Handlee"/>
                <a:sym typeface="Handlee"/>
              </a:defRPr>
            </a:lvl2pPr>
            <a:lvl3pPr lvl="2" algn="ctr">
              <a:spcBef>
                <a:spcPts val="1600"/>
              </a:spcBef>
              <a:spcAft>
                <a:spcPts val="0"/>
              </a:spcAft>
              <a:buSzPts val="2000"/>
              <a:buFont typeface="Handlee"/>
              <a:buNone/>
              <a:defRPr sz="2000" b="1">
                <a:latin typeface="Handlee"/>
                <a:ea typeface="Handlee"/>
                <a:cs typeface="Handlee"/>
                <a:sym typeface="Handlee"/>
              </a:defRPr>
            </a:lvl3pPr>
            <a:lvl4pPr lvl="3" algn="ctr">
              <a:spcBef>
                <a:spcPts val="1600"/>
              </a:spcBef>
              <a:spcAft>
                <a:spcPts val="0"/>
              </a:spcAft>
              <a:buSzPts val="2000"/>
              <a:buFont typeface="Handlee"/>
              <a:buNone/>
              <a:defRPr sz="2000" b="1">
                <a:latin typeface="Handlee"/>
                <a:ea typeface="Handlee"/>
                <a:cs typeface="Handlee"/>
                <a:sym typeface="Handlee"/>
              </a:defRPr>
            </a:lvl4pPr>
            <a:lvl5pPr lvl="4" algn="ctr">
              <a:spcBef>
                <a:spcPts val="1600"/>
              </a:spcBef>
              <a:spcAft>
                <a:spcPts val="0"/>
              </a:spcAft>
              <a:buSzPts val="2000"/>
              <a:buFont typeface="Handlee"/>
              <a:buNone/>
              <a:defRPr sz="2000" b="1">
                <a:latin typeface="Handlee"/>
                <a:ea typeface="Handlee"/>
                <a:cs typeface="Handlee"/>
                <a:sym typeface="Handlee"/>
              </a:defRPr>
            </a:lvl5pPr>
            <a:lvl6pPr lvl="5" algn="ctr">
              <a:spcBef>
                <a:spcPts val="1600"/>
              </a:spcBef>
              <a:spcAft>
                <a:spcPts val="0"/>
              </a:spcAft>
              <a:buSzPts val="2000"/>
              <a:buFont typeface="Handlee"/>
              <a:buNone/>
              <a:defRPr sz="2000" b="1">
                <a:latin typeface="Handlee"/>
                <a:ea typeface="Handlee"/>
                <a:cs typeface="Handlee"/>
                <a:sym typeface="Handlee"/>
              </a:defRPr>
            </a:lvl6pPr>
            <a:lvl7pPr lvl="6" algn="ctr">
              <a:spcBef>
                <a:spcPts val="1600"/>
              </a:spcBef>
              <a:spcAft>
                <a:spcPts val="0"/>
              </a:spcAft>
              <a:buSzPts val="2000"/>
              <a:buFont typeface="Handlee"/>
              <a:buNone/>
              <a:defRPr sz="2000" b="1">
                <a:latin typeface="Handlee"/>
                <a:ea typeface="Handlee"/>
                <a:cs typeface="Handlee"/>
                <a:sym typeface="Handlee"/>
              </a:defRPr>
            </a:lvl7pPr>
            <a:lvl8pPr lvl="7" algn="ctr">
              <a:spcBef>
                <a:spcPts val="1600"/>
              </a:spcBef>
              <a:spcAft>
                <a:spcPts val="0"/>
              </a:spcAft>
              <a:buSzPts val="2000"/>
              <a:buFont typeface="Handlee"/>
              <a:buNone/>
              <a:defRPr sz="2000" b="1">
                <a:latin typeface="Handlee"/>
                <a:ea typeface="Handlee"/>
                <a:cs typeface="Handlee"/>
                <a:sym typeface="Handlee"/>
              </a:defRPr>
            </a:lvl8pPr>
            <a:lvl9pPr lvl="8" algn="ctr">
              <a:spcBef>
                <a:spcPts val="1600"/>
              </a:spcBef>
              <a:spcAft>
                <a:spcPts val="1600"/>
              </a:spcAft>
              <a:buSzPts val="2000"/>
              <a:buFont typeface="Handlee"/>
              <a:buNone/>
              <a:defRPr sz="2000" b="1">
                <a:latin typeface="Handlee"/>
                <a:ea typeface="Handlee"/>
                <a:cs typeface="Handlee"/>
                <a:sym typeface="Handlee"/>
              </a:defRPr>
            </a:lvl9pPr>
          </a:lstStyle>
          <a:p>
            <a:endParaRPr/>
          </a:p>
        </p:txBody>
      </p:sp>
      <p:sp>
        <p:nvSpPr>
          <p:cNvPr id="95" name="Google Shape;95;p20"/>
          <p:cNvSpPr txBox="1">
            <a:spLocks noGrp="1"/>
          </p:cNvSpPr>
          <p:nvPr>
            <p:ph type="subTitle" idx="2"/>
          </p:nvPr>
        </p:nvSpPr>
        <p:spPr>
          <a:xfrm>
            <a:off x="3339013" y="2293950"/>
            <a:ext cx="2481900" cy="66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andlee"/>
              <a:buNone/>
              <a:defRPr sz="2000" b="1">
                <a:solidFill>
                  <a:schemeClr val="accent2"/>
                </a:solidFill>
                <a:latin typeface="Handlee"/>
                <a:ea typeface="Handlee"/>
                <a:cs typeface="Handlee"/>
                <a:sym typeface="Handlee"/>
              </a:defRPr>
            </a:lvl1pPr>
            <a:lvl2pPr lvl="1" algn="ctr" rtl="0">
              <a:spcBef>
                <a:spcPts val="1600"/>
              </a:spcBef>
              <a:spcAft>
                <a:spcPts val="0"/>
              </a:spcAft>
              <a:buSzPts val="2000"/>
              <a:buFont typeface="Handlee"/>
              <a:buNone/>
              <a:defRPr sz="2000" b="1">
                <a:latin typeface="Handlee"/>
                <a:ea typeface="Handlee"/>
                <a:cs typeface="Handlee"/>
                <a:sym typeface="Handlee"/>
              </a:defRPr>
            </a:lvl2pPr>
            <a:lvl3pPr lvl="2" algn="ctr" rtl="0">
              <a:spcBef>
                <a:spcPts val="1600"/>
              </a:spcBef>
              <a:spcAft>
                <a:spcPts val="0"/>
              </a:spcAft>
              <a:buSzPts val="2000"/>
              <a:buFont typeface="Handlee"/>
              <a:buNone/>
              <a:defRPr sz="2000" b="1">
                <a:latin typeface="Handlee"/>
                <a:ea typeface="Handlee"/>
                <a:cs typeface="Handlee"/>
                <a:sym typeface="Handlee"/>
              </a:defRPr>
            </a:lvl3pPr>
            <a:lvl4pPr lvl="3" algn="ctr" rtl="0">
              <a:spcBef>
                <a:spcPts val="1600"/>
              </a:spcBef>
              <a:spcAft>
                <a:spcPts val="0"/>
              </a:spcAft>
              <a:buSzPts val="2000"/>
              <a:buFont typeface="Handlee"/>
              <a:buNone/>
              <a:defRPr sz="2000" b="1">
                <a:latin typeface="Handlee"/>
                <a:ea typeface="Handlee"/>
                <a:cs typeface="Handlee"/>
                <a:sym typeface="Handlee"/>
              </a:defRPr>
            </a:lvl4pPr>
            <a:lvl5pPr lvl="4" algn="ctr" rtl="0">
              <a:spcBef>
                <a:spcPts val="1600"/>
              </a:spcBef>
              <a:spcAft>
                <a:spcPts val="0"/>
              </a:spcAft>
              <a:buSzPts val="2000"/>
              <a:buFont typeface="Handlee"/>
              <a:buNone/>
              <a:defRPr sz="2000" b="1">
                <a:latin typeface="Handlee"/>
                <a:ea typeface="Handlee"/>
                <a:cs typeface="Handlee"/>
                <a:sym typeface="Handlee"/>
              </a:defRPr>
            </a:lvl5pPr>
            <a:lvl6pPr lvl="5" algn="ctr" rtl="0">
              <a:spcBef>
                <a:spcPts val="1600"/>
              </a:spcBef>
              <a:spcAft>
                <a:spcPts val="0"/>
              </a:spcAft>
              <a:buSzPts val="2000"/>
              <a:buFont typeface="Handlee"/>
              <a:buNone/>
              <a:defRPr sz="2000" b="1">
                <a:latin typeface="Handlee"/>
                <a:ea typeface="Handlee"/>
                <a:cs typeface="Handlee"/>
                <a:sym typeface="Handlee"/>
              </a:defRPr>
            </a:lvl6pPr>
            <a:lvl7pPr lvl="6" algn="ctr" rtl="0">
              <a:spcBef>
                <a:spcPts val="1600"/>
              </a:spcBef>
              <a:spcAft>
                <a:spcPts val="0"/>
              </a:spcAft>
              <a:buSzPts val="2000"/>
              <a:buFont typeface="Handlee"/>
              <a:buNone/>
              <a:defRPr sz="2000" b="1">
                <a:latin typeface="Handlee"/>
                <a:ea typeface="Handlee"/>
                <a:cs typeface="Handlee"/>
                <a:sym typeface="Handlee"/>
              </a:defRPr>
            </a:lvl7pPr>
            <a:lvl8pPr lvl="7" algn="ctr" rtl="0">
              <a:spcBef>
                <a:spcPts val="1600"/>
              </a:spcBef>
              <a:spcAft>
                <a:spcPts val="0"/>
              </a:spcAft>
              <a:buSzPts val="2000"/>
              <a:buFont typeface="Handlee"/>
              <a:buNone/>
              <a:defRPr sz="2000" b="1">
                <a:latin typeface="Handlee"/>
                <a:ea typeface="Handlee"/>
                <a:cs typeface="Handlee"/>
                <a:sym typeface="Handlee"/>
              </a:defRPr>
            </a:lvl8pPr>
            <a:lvl9pPr lvl="8" algn="ctr" rtl="0">
              <a:spcBef>
                <a:spcPts val="1600"/>
              </a:spcBef>
              <a:spcAft>
                <a:spcPts val="1600"/>
              </a:spcAft>
              <a:buSzPts val="2000"/>
              <a:buFont typeface="Handlee"/>
              <a:buNone/>
              <a:defRPr sz="2000" b="1">
                <a:latin typeface="Handlee"/>
                <a:ea typeface="Handlee"/>
                <a:cs typeface="Handlee"/>
                <a:sym typeface="Handlee"/>
              </a:defRPr>
            </a:lvl9pPr>
          </a:lstStyle>
          <a:p>
            <a:endParaRPr/>
          </a:p>
        </p:txBody>
      </p:sp>
      <p:sp>
        <p:nvSpPr>
          <p:cNvPr id="96" name="Google Shape;96;p20"/>
          <p:cNvSpPr txBox="1">
            <a:spLocks noGrp="1"/>
          </p:cNvSpPr>
          <p:nvPr>
            <p:ph type="subTitle" idx="3"/>
          </p:nvPr>
        </p:nvSpPr>
        <p:spPr>
          <a:xfrm>
            <a:off x="5941038" y="2293950"/>
            <a:ext cx="2481900" cy="66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Handlee"/>
              <a:buNone/>
              <a:defRPr sz="2000" b="1">
                <a:solidFill>
                  <a:schemeClr val="accent2"/>
                </a:solidFill>
                <a:latin typeface="Handlee"/>
                <a:ea typeface="Handlee"/>
                <a:cs typeface="Handlee"/>
                <a:sym typeface="Handlee"/>
              </a:defRPr>
            </a:lvl1pPr>
            <a:lvl2pPr lvl="1" algn="ctr" rtl="0">
              <a:spcBef>
                <a:spcPts val="1600"/>
              </a:spcBef>
              <a:spcAft>
                <a:spcPts val="0"/>
              </a:spcAft>
              <a:buSzPts val="2000"/>
              <a:buFont typeface="Handlee"/>
              <a:buNone/>
              <a:defRPr sz="2000" b="1">
                <a:latin typeface="Handlee"/>
                <a:ea typeface="Handlee"/>
                <a:cs typeface="Handlee"/>
                <a:sym typeface="Handlee"/>
              </a:defRPr>
            </a:lvl2pPr>
            <a:lvl3pPr lvl="2" algn="ctr" rtl="0">
              <a:spcBef>
                <a:spcPts val="1600"/>
              </a:spcBef>
              <a:spcAft>
                <a:spcPts val="0"/>
              </a:spcAft>
              <a:buSzPts val="2000"/>
              <a:buFont typeface="Handlee"/>
              <a:buNone/>
              <a:defRPr sz="2000" b="1">
                <a:latin typeface="Handlee"/>
                <a:ea typeface="Handlee"/>
                <a:cs typeface="Handlee"/>
                <a:sym typeface="Handlee"/>
              </a:defRPr>
            </a:lvl3pPr>
            <a:lvl4pPr lvl="3" algn="ctr" rtl="0">
              <a:spcBef>
                <a:spcPts val="1600"/>
              </a:spcBef>
              <a:spcAft>
                <a:spcPts val="0"/>
              </a:spcAft>
              <a:buSzPts val="2000"/>
              <a:buFont typeface="Handlee"/>
              <a:buNone/>
              <a:defRPr sz="2000" b="1">
                <a:latin typeface="Handlee"/>
                <a:ea typeface="Handlee"/>
                <a:cs typeface="Handlee"/>
                <a:sym typeface="Handlee"/>
              </a:defRPr>
            </a:lvl4pPr>
            <a:lvl5pPr lvl="4" algn="ctr" rtl="0">
              <a:spcBef>
                <a:spcPts val="1600"/>
              </a:spcBef>
              <a:spcAft>
                <a:spcPts val="0"/>
              </a:spcAft>
              <a:buSzPts val="2000"/>
              <a:buFont typeface="Handlee"/>
              <a:buNone/>
              <a:defRPr sz="2000" b="1">
                <a:latin typeface="Handlee"/>
                <a:ea typeface="Handlee"/>
                <a:cs typeface="Handlee"/>
                <a:sym typeface="Handlee"/>
              </a:defRPr>
            </a:lvl5pPr>
            <a:lvl6pPr lvl="5" algn="ctr" rtl="0">
              <a:spcBef>
                <a:spcPts val="1600"/>
              </a:spcBef>
              <a:spcAft>
                <a:spcPts val="0"/>
              </a:spcAft>
              <a:buSzPts val="2000"/>
              <a:buFont typeface="Handlee"/>
              <a:buNone/>
              <a:defRPr sz="2000" b="1">
                <a:latin typeface="Handlee"/>
                <a:ea typeface="Handlee"/>
                <a:cs typeface="Handlee"/>
                <a:sym typeface="Handlee"/>
              </a:defRPr>
            </a:lvl6pPr>
            <a:lvl7pPr lvl="6" algn="ctr" rtl="0">
              <a:spcBef>
                <a:spcPts val="1600"/>
              </a:spcBef>
              <a:spcAft>
                <a:spcPts val="0"/>
              </a:spcAft>
              <a:buSzPts val="2000"/>
              <a:buFont typeface="Handlee"/>
              <a:buNone/>
              <a:defRPr sz="2000" b="1">
                <a:latin typeface="Handlee"/>
                <a:ea typeface="Handlee"/>
                <a:cs typeface="Handlee"/>
                <a:sym typeface="Handlee"/>
              </a:defRPr>
            </a:lvl7pPr>
            <a:lvl8pPr lvl="7" algn="ctr" rtl="0">
              <a:spcBef>
                <a:spcPts val="1600"/>
              </a:spcBef>
              <a:spcAft>
                <a:spcPts val="0"/>
              </a:spcAft>
              <a:buSzPts val="2000"/>
              <a:buFont typeface="Handlee"/>
              <a:buNone/>
              <a:defRPr sz="2000" b="1">
                <a:latin typeface="Handlee"/>
                <a:ea typeface="Handlee"/>
                <a:cs typeface="Handlee"/>
                <a:sym typeface="Handlee"/>
              </a:defRPr>
            </a:lvl8pPr>
            <a:lvl9pPr lvl="8" algn="ctr" rtl="0">
              <a:spcBef>
                <a:spcPts val="1600"/>
              </a:spcBef>
              <a:spcAft>
                <a:spcPts val="1600"/>
              </a:spcAft>
              <a:buSzPts val="2000"/>
              <a:buFont typeface="Handlee"/>
              <a:buNone/>
              <a:defRPr sz="2000" b="1">
                <a:latin typeface="Handlee"/>
                <a:ea typeface="Handlee"/>
                <a:cs typeface="Handlee"/>
                <a:sym typeface="Handlee"/>
              </a:defRPr>
            </a:lvl9pPr>
          </a:lstStyle>
          <a:p>
            <a:endParaRPr/>
          </a:p>
        </p:txBody>
      </p:sp>
      <p:sp>
        <p:nvSpPr>
          <p:cNvPr id="97" name="Google Shape;97;p20"/>
          <p:cNvSpPr txBox="1">
            <a:spLocks noGrp="1"/>
          </p:cNvSpPr>
          <p:nvPr>
            <p:ph type="subTitle" idx="4"/>
          </p:nvPr>
        </p:nvSpPr>
        <p:spPr>
          <a:xfrm>
            <a:off x="736988" y="3006675"/>
            <a:ext cx="2481900" cy="90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8" name="Google Shape;98;p20"/>
          <p:cNvSpPr txBox="1">
            <a:spLocks noGrp="1"/>
          </p:cNvSpPr>
          <p:nvPr>
            <p:ph type="subTitle" idx="5"/>
          </p:nvPr>
        </p:nvSpPr>
        <p:spPr>
          <a:xfrm>
            <a:off x="3339000" y="3006675"/>
            <a:ext cx="2481900" cy="90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20"/>
          <p:cNvSpPr txBox="1">
            <a:spLocks noGrp="1"/>
          </p:cNvSpPr>
          <p:nvPr>
            <p:ph type="subTitle" idx="6"/>
          </p:nvPr>
        </p:nvSpPr>
        <p:spPr>
          <a:xfrm>
            <a:off x="5941013" y="3006675"/>
            <a:ext cx="2481900" cy="90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35500" y="466344"/>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Handlee"/>
              <a:buNone/>
              <a:defRPr b="1">
                <a:solidFill>
                  <a:schemeClr val="accent5"/>
                </a:solidFill>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2" name="Google Shape;102;p21"/>
          <p:cNvSpPr txBox="1">
            <a:spLocks noGrp="1"/>
          </p:cNvSpPr>
          <p:nvPr>
            <p:ph type="subTitle" idx="1"/>
          </p:nvPr>
        </p:nvSpPr>
        <p:spPr>
          <a:xfrm>
            <a:off x="1782250" y="2152755"/>
            <a:ext cx="2397000" cy="82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3" name="Google Shape;103;p21"/>
          <p:cNvSpPr txBox="1">
            <a:spLocks noGrp="1"/>
          </p:cNvSpPr>
          <p:nvPr>
            <p:ph type="subTitle" idx="2"/>
          </p:nvPr>
        </p:nvSpPr>
        <p:spPr>
          <a:xfrm>
            <a:off x="5158850" y="2152755"/>
            <a:ext cx="2397000" cy="82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4" name="Google Shape;104;p21"/>
          <p:cNvSpPr txBox="1">
            <a:spLocks noGrp="1"/>
          </p:cNvSpPr>
          <p:nvPr>
            <p:ph type="subTitle" idx="3"/>
          </p:nvPr>
        </p:nvSpPr>
        <p:spPr>
          <a:xfrm>
            <a:off x="1782250" y="3619905"/>
            <a:ext cx="2397000" cy="82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1"/>
          <p:cNvSpPr txBox="1">
            <a:spLocks noGrp="1"/>
          </p:cNvSpPr>
          <p:nvPr>
            <p:ph type="subTitle" idx="4"/>
          </p:nvPr>
        </p:nvSpPr>
        <p:spPr>
          <a:xfrm>
            <a:off x="5158850" y="3631830"/>
            <a:ext cx="2397000" cy="82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Font typeface="Quicksand"/>
              <a:buNone/>
              <a:defRPr sz="1400">
                <a:latin typeface="Quicksand"/>
                <a:ea typeface="Quicksand"/>
                <a:cs typeface="Quicksand"/>
                <a:sym typeface="Quicksan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6" name="Google Shape;106;p21"/>
          <p:cNvSpPr txBox="1">
            <a:spLocks noGrp="1"/>
          </p:cNvSpPr>
          <p:nvPr>
            <p:ph type="subTitle" idx="5"/>
          </p:nvPr>
        </p:nvSpPr>
        <p:spPr>
          <a:xfrm>
            <a:off x="2021050" y="1680180"/>
            <a:ext cx="2158200" cy="41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000"/>
              <a:buFont typeface="Handlee"/>
              <a:buNone/>
              <a:defRPr sz="2000" b="1">
                <a:solidFill>
                  <a:schemeClr val="accent5"/>
                </a:solidFill>
                <a:latin typeface="Handlee"/>
                <a:ea typeface="Handlee"/>
                <a:cs typeface="Handlee"/>
                <a:sym typeface="Handle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107" name="Google Shape;107;p21"/>
          <p:cNvSpPr txBox="1">
            <a:spLocks noGrp="1"/>
          </p:cNvSpPr>
          <p:nvPr>
            <p:ph type="subTitle" idx="6"/>
          </p:nvPr>
        </p:nvSpPr>
        <p:spPr>
          <a:xfrm>
            <a:off x="2021050" y="3160030"/>
            <a:ext cx="2158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000"/>
              <a:buFont typeface="Handlee"/>
              <a:buNone/>
              <a:defRPr sz="2000" b="1">
                <a:solidFill>
                  <a:schemeClr val="accent5"/>
                </a:solidFill>
                <a:latin typeface="Handlee"/>
                <a:ea typeface="Handlee"/>
                <a:cs typeface="Handlee"/>
                <a:sym typeface="Handle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8" name="Google Shape;108;p21"/>
          <p:cNvSpPr txBox="1">
            <a:spLocks noGrp="1"/>
          </p:cNvSpPr>
          <p:nvPr>
            <p:ph type="subTitle" idx="7"/>
          </p:nvPr>
        </p:nvSpPr>
        <p:spPr>
          <a:xfrm>
            <a:off x="5397650" y="1680180"/>
            <a:ext cx="2158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Handlee"/>
              <a:buNone/>
              <a:defRPr sz="2000" b="1">
                <a:solidFill>
                  <a:schemeClr val="accent2"/>
                </a:solidFill>
                <a:latin typeface="Handlee"/>
                <a:ea typeface="Handlee"/>
                <a:cs typeface="Handlee"/>
                <a:sym typeface="Handlee"/>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a:endParaRPr/>
          </a:p>
        </p:txBody>
      </p:sp>
      <p:sp>
        <p:nvSpPr>
          <p:cNvPr id="109" name="Google Shape;109;p21"/>
          <p:cNvSpPr txBox="1">
            <a:spLocks noGrp="1"/>
          </p:cNvSpPr>
          <p:nvPr>
            <p:ph type="subTitle" idx="8"/>
          </p:nvPr>
        </p:nvSpPr>
        <p:spPr>
          <a:xfrm>
            <a:off x="5397650" y="3160030"/>
            <a:ext cx="2158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Handlee"/>
              <a:buNone/>
              <a:defRPr sz="2000" b="1">
                <a:solidFill>
                  <a:schemeClr val="accent2"/>
                </a:solidFill>
                <a:latin typeface="Handlee"/>
                <a:ea typeface="Handlee"/>
                <a:cs typeface="Handlee"/>
                <a:sym typeface="Handlee"/>
              </a:defRPr>
            </a:lvl1pPr>
            <a:lvl2pPr lvl="1" rtl="0">
              <a:lnSpc>
                <a:spcPct val="100000"/>
              </a:lnSpc>
              <a:spcBef>
                <a:spcPts val="1600"/>
              </a:spcBef>
              <a:spcAft>
                <a:spcPts val="0"/>
              </a:spcAft>
              <a:buClr>
                <a:schemeClr val="accent2"/>
              </a:buClr>
              <a:buSzPts val="1400"/>
              <a:buNone/>
              <a:defRPr>
                <a:solidFill>
                  <a:schemeClr val="accent2"/>
                </a:solidFill>
              </a:defRPr>
            </a:lvl2pPr>
            <a:lvl3pPr lvl="2" rtl="0">
              <a:lnSpc>
                <a:spcPct val="100000"/>
              </a:lnSpc>
              <a:spcBef>
                <a:spcPts val="1600"/>
              </a:spcBef>
              <a:spcAft>
                <a:spcPts val="0"/>
              </a:spcAft>
              <a:buClr>
                <a:schemeClr val="accent2"/>
              </a:buClr>
              <a:buSzPts val="1400"/>
              <a:buNone/>
              <a:defRPr>
                <a:solidFill>
                  <a:schemeClr val="accent2"/>
                </a:solidFill>
              </a:defRPr>
            </a:lvl3pPr>
            <a:lvl4pPr lvl="3" rtl="0">
              <a:lnSpc>
                <a:spcPct val="100000"/>
              </a:lnSpc>
              <a:spcBef>
                <a:spcPts val="1600"/>
              </a:spcBef>
              <a:spcAft>
                <a:spcPts val="0"/>
              </a:spcAft>
              <a:buClr>
                <a:schemeClr val="accent2"/>
              </a:buClr>
              <a:buSzPts val="1400"/>
              <a:buNone/>
              <a:defRPr>
                <a:solidFill>
                  <a:schemeClr val="accent2"/>
                </a:solidFill>
              </a:defRPr>
            </a:lvl4pPr>
            <a:lvl5pPr lvl="4" rtl="0">
              <a:lnSpc>
                <a:spcPct val="100000"/>
              </a:lnSpc>
              <a:spcBef>
                <a:spcPts val="1600"/>
              </a:spcBef>
              <a:spcAft>
                <a:spcPts val="0"/>
              </a:spcAft>
              <a:buClr>
                <a:schemeClr val="accent2"/>
              </a:buClr>
              <a:buSzPts val="1400"/>
              <a:buNone/>
              <a:defRPr>
                <a:solidFill>
                  <a:schemeClr val="accent2"/>
                </a:solidFill>
              </a:defRPr>
            </a:lvl5pPr>
            <a:lvl6pPr lvl="5" rtl="0">
              <a:lnSpc>
                <a:spcPct val="100000"/>
              </a:lnSpc>
              <a:spcBef>
                <a:spcPts val="1600"/>
              </a:spcBef>
              <a:spcAft>
                <a:spcPts val="0"/>
              </a:spcAft>
              <a:buClr>
                <a:schemeClr val="accent2"/>
              </a:buClr>
              <a:buSzPts val="1400"/>
              <a:buNone/>
              <a:defRPr>
                <a:solidFill>
                  <a:schemeClr val="accent2"/>
                </a:solidFill>
              </a:defRPr>
            </a:lvl6pPr>
            <a:lvl7pPr lvl="6" rtl="0">
              <a:lnSpc>
                <a:spcPct val="100000"/>
              </a:lnSpc>
              <a:spcBef>
                <a:spcPts val="1600"/>
              </a:spcBef>
              <a:spcAft>
                <a:spcPts val="0"/>
              </a:spcAft>
              <a:buClr>
                <a:schemeClr val="accent2"/>
              </a:buClr>
              <a:buSzPts val="1400"/>
              <a:buNone/>
              <a:defRPr>
                <a:solidFill>
                  <a:schemeClr val="accent2"/>
                </a:solidFill>
              </a:defRPr>
            </a:lvl7pPr>
            <a:lvl8pPr lvl="7" rtl="0">
              <a:lnSpc>
                <a:spcPct val="100000"/>
              </a:lnSpc>
              <a:spcBef>
                <a:spcPts val="1600"/>
              </a:spcBef>
              <a:spcAft>
                <a:spcPts val="0"/>
              </a:spcAft>
              <a:buClr>
                <a:schemeClr val="accent2"/>
              </a:buClr>
              <a:buSzPts val="1400"/>
              <a:buNone/>
              <a:defRPr>
                <a:solidFill>
                  <a:schemeClr val="accent2"/>
                </a:solidFill>
              </a:defRPr>
            </a:lvl8pPr>
            <a:lvl9pPr lvl="8" rtl="0">
              <a:lnSpc>
                <a:spcPct val="100000"/>
              </a:lnSpc>
              <a:spcBef>
                <a:spcPts val="1600"/>
              </a:spcBef>
              <a:spcAft>
                <a:spcPts val="1600"/>
              </a:spcAft>
              <a:buClr>
                <a:schemeClr val="accent2"/>
              </a:buClr>
              <a:buSzPts val="1400"/>
              <a:buNone/>
              <a:defRPr>
                <a:solidFill>
                  <a:schemeClr val="accent2"/>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1">
  <p:cSld name="CUSTOM_7">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612648" y="466344"/>
            <a:ext cx="74910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Handlee"/>
              <a:buNone/>
              <a:defRPr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4145500" y="1155000"/>
            <a:ext cx="4170000" cy="8787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615875" y="468150"/>
            <a:ext cx="71277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Handlee"/>
                <a:ea typeface="Handlee"/>
                <a:cs typeface="Handlee"/>
                <a:sym typeface="Handle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 name="Google Shape;14;p4"/>
          <p:cNvSpPr txBox="1">
            <a:spLocks noGrp="1"/>
          </p:cNvSpPr>
          <p:nvPr>
            <p:ph type="body" idx="1"/>
          </p:nvPr>
        </p:nvSpPr>
        <p:spPr>
          <a:xfrm>
            <a:off x="634950" y="1340150"/>
            <a:ext cx="7920600" cy="326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Anaheim"/>
              <a:buChar char="●"/>
              <a:defRPr sz="1200">
                <a:latin typeface="Quicksand"/>
                <a:ea typeface="Quicksand"/>
                <a:cs typeface="Quicksand"/>
                <a:sym typeface="Quicksand"/>
              </a:defRPr>
            </a:lvl1pPr>
            <a:lvl2pPr marL="914400" lvl="1" indent="-317500">
              <a:spcBef>
                <a:spcPts val="1600"/>
              </a:spcBef>
              <a:spcAft>
                <a:spcPts val="0"/>
              </a:spcAft>
              <a:buClr>
                <a:srgbClr val="002A49"/>
              </a:buClr>
              <a:buSzPts val="1400"/>
              <a:buChar char="○"/>
              <a:defRPr/>
            </a:lvl2pPr>
            <a:lvl3pPr marL="1371600" lvl="2" indent="-317500">
              <a:spcBef>
                <a:spcPts val="1600"/>
              </a:spcBef>
              <a:spcAft>
                <a:spcPts val="0"/>
              </a:spcAft>
              <a:buClr>
                <a:srgbClr val="002A49"/>
              </a:buClr>
              <a:buSzPts val="1400"/>
              <a:buChar char="■"/>
              <a:defRPr/>
            </a:lvl3pPr>
            <a:lvl4pPr marL="1828800" lvl="3" indent="-317500">
              <a:spcBef>
                <a:spcPts val="1600"/>
              </a:spcBef>
              <a:spcAft>
                <a:spcPts val="0"/>
              </a:spcAft>
              <a:buClr>
                <a:srgbClr val="002A49"/>
              </a:buClr>
              <a:buSzPts val="1400"/>
              <a:buChar char="●"/>
              <a:defRPr/>
            </a:lvl4pPr>
            <a:lvl5pPr marL="2286000" lvl="4" indent="-317500">
              <a:spcBef>
                <a:spcPts val="1600"/>
              </a:spcBef>
              <a:spcAft>
                <a:spcPts val="0"/>
              </a:spcAft>
              <a:buClr>
                <a:srgbClr val="002A49"/>
              </a:buClr>
              <a:buSzPts val="1400"/>
              <a:buChar char="○"/>
              <a:defRPr/>
            </a:lvl5pPr>
            <a:lvl6pPr marL="2743200" lvl="5" indent="-317500">
              <a:spcBef>
                <a:spcPts val="1600"/>
              </a:spcBef>
              <a:spcAft>
                <a:spcPts val="0"/>
              </a:spcAft>
              <a:buClr>
                <a:srgbClr val="002A49"/>
              </a:buClr>
              <a:buSzPts val="1400"/>
              <a:buChar char="■"/>
              <a:defRPr/>
            </a:lvl6pPr>
            <a:lvl7pPr marL="3200400" lvl="6" indent="-317500">
              <a:spcBef>
                <a:spcPts val="1600"/>
              </a:spcBef>
              <a:spcAft>
                <a:spcPts val="0"/>
              </a:spcAft>
              <a:buClr>
                <a:srgbClr val="002A49"/>
              </a:buClr>
              <a:buSzPts val="1400"/>
              <a:buChar char="●"/>
              <a:defRPr/>
            </a:lvl7pPr>
            <a:lvl8pPr marL="3657600" lvl="7" indent="-317500">
              <a:spcBef>
                <a:spcPts val="1600"/>
              </a:spcBef>
              <a:spcAft>
                <a:spcPts val="0"/>
              </a:spcAft>
              <a:buClr>
                <a:srgbClr val="002A49"/>
              </a:buClr>
              <a:buSzPts val="1400"/>
              <a:buChar char="○"/>
              <a:defRPr/>
            </a:lvl8pPr>
            <a:lvl9pPr marL="4114800" lvl="8" indent="-317500">
              <a:spcBef>
                <a:spcPts val="1600"/>
              </a:spcBef>
              <a:spcAft>
                <a:spcPts val="1600"/>
              </a:spcAft>
              <a:buClr>
                <a:srgbClr val="002A49"/>
              </a:buClr>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 name="Google Shape;1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789425" y="1801100"/>
            <a:ext cx="3390900" cy="7113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4000" b="1">
                <a:latin typeface="Handlee"/>
                <a:ea typeface="Handlee"/>
                <a:cs typeface="Handlee"/>
                <a:sym typeface="Handle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3" name="Google Shape;23;p7"/>
          <p:cNvSpPr txBox="1">
            <a:spLocks noGrp="1"/>
          </p:cNvSpPr>
          <p:nvPr>
            <p:ph type="body" idx="1"/>
          </p:nvPr>
        </p:nvSpPr>
        <p:spPr>
          <a:xfrm>
            <a:off x="789425" y="2617975"/>
            <a:ext cx="3390900" cy="1930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solidFill>
                  <a:schemeClr val="accent5"/>
                </a:solidFill>
                <a:latin typeface="Quicksand"/>
                <a:ea typeface="Quicksand"/>
                <a:cs typeface="Quicksand"/>
                <a:sym typeface="Quicksand"/>
              </a:defRPr>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4" name="Google Shape;24;p7"/>
          <p:cNvSpPr/>
          <p:nvPr/>
        </p:nvSpPr>
        <p:spPr>
          <a:xfrm>
            <a:off x="8119200" y="1032750"/>
            <a:ext cx="1024800" cy="3078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10"/>
          <p:cNvSpPr txBox="1">
            <a:spLocks noGrp="1"/>
          </p:cNvSpPr>
          <p:nvPr>
            <p:ph type="body" idx="1"/>
          </p:nvPr>
        </p:nvSpPr>
        <p:spPr>
          <a:xfrm>
            <a:off x="6545100" y="472450"/>
            <a:ext cx="1843500" cy="6051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2800" b="1">
                <a:latin typeface="Handlee"/>
                <a:ea typeface="Handlee"/>
                <a:cs typeface="Handlee"/>
                <a:sym typeface="Handlee"/>
              </a:defRPr>
            </a:lvl1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6"/>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7"/>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Handlee"/>
              <a:buNone/>
              <a:defRPr sz="2800" b="1">
                <a:solidFill>
                  <a:schemeClr val="lt1"/>
                </a:solidFill>
                <a:latin typeface="Handlee"/>
                <a:ea typeface="Handlee"/>
                <a:cs typeface="Handlee"/>
                <a:sym typeface="Handl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160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1600"/>
              </a:spcBef>
              <a:spcAft>
                <a:spcPts val="160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6" r:id="rId14"/>
    <p:sldLayoutId id="2147483667" r:id="rId15"/>
    <p:sldLayoutId id="2147483668"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fabiusmaximus.com/2016/04/12/new-gender-roles-means-new-world-95728/" TargetMode="External"/><Relationship Id="rId2" Type="http://schemas.openxmlformats.org/officeDocument/2006/relationships/image" Target="../media/image1.jpg"/><Relationship Id="rId1" Type="http://schemas.openxmlformats.org/officeDocument/2006/relationships/slideLayout" Target="../slideLayouts/slideLayout3.xml"/><Relationship Id="rId5" Type="http://schemas.openxmlformats.org/officeDocument/2006/relationships/hyperlink" Target="https://researchoutreach.org/articles/health-medicine/light-therapy-improves-cognitive-function-after-traumatic-brain-injury/"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0"/>
        <p:cNvGrpSpPr/>
        <p:nvPr/>
      </p:nvGrpSpPr>
      <p:grpSpPr>
        <a:xfrm>
          <a:off x="0" y="0"/>
          <a:ext cx="0" cy="0"/>
          <a:chOff x="0" y="0"/>
          <a:chExt cx="0" cy="0"/>
        </a:xfrm>
      </p:grpSpPr>
      <p:sp>
        <p:nvSpPr>
          <p:cNvPr id="131" name="Google Shape;131;p29"/>
          <p:cNvSpPr/>
          <p:nvPr/>
        </p:nvSpPr>
        <p:spPr>
          <a:xfrm>
            <a:off x="5611094" y="1241698"/>
            <a:ext cx="1188000" cy="1188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p:nvPr/>
        </p:nvSpPr>
        <p:spPr>
          <a:xfrm>
            <a:off x="1330244" y="536398"/>
            <a:ext cx="1188000" cy="1188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9"/>
          <p:cNvSpPr txBox="1">
            <a:spLocks noGrp="1"/>
          </p:cNvSpPr>
          <p:nvPr>
            <p:ph type="ctrTitle"/>
          </p:nvPr>
        </p:nvSpPr>
        <p:spPr>
          <a:xfrm>
            <a:off x="1330250" y="536400"/>
            <a:ext cx="66894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Quasi-Experiments &amp;</a:t>
            </a:r>
            <a:br>
              <a:rPr lang="en" dirty="0"/>
            </a:br>
            <a:r>
              <a:rPr lang="en" dirty="0"/>
              <a:t> Small-</a:t>
            </a:r>
            <a:r>
              <a:rPr lang="en" i="1" dirty="0"/>
              <a:t>N </a:t>
            </a:r>
            <a:r>
              <a:rPr lang="en" dirty="0"/>
              <a:t>Designs</a:t>
            </a:r>
            <a:endParaRPr dirty="0"/>
          </a:p>
        </p:txBody>
      </p:sp>
      <p:grpSp>
        <p:nvGrpSpPr>
          <p:cNvPr id="134" name="Google Shape;134;p29"/>
          <p:cNvGrpSpPr/>
          <p:nvPr/>
        </p:nvGrpSpPr>
        <p:grpSpPr>
          <a:xfrm>
            <a:off x="1565151" y="2769886"/>
            <a:ext cx="1158150" cy="1887794"/>
            <a:chOff x="1565151" y="2769886"/>
            <a:chExt cx="1158150" cy="1887794"/>
          </a:xfrm>
        </p:grpSpPr>
        <p:sp>
          <p:nvSpPr>
            <p:cNvPr id="135" name="Google Shape;135;p29"/>
            <p:cNvSpPr/>
            <p:nvPr/>
          </p:nvSpPr>
          <p:spPr>
            <a:xfrm>
              <a:off x="1849381" y="2837592"/>
              <a:ext cx="531829" cy="740323"/>
            </a:xfrm>
            <a:custGeom>
              <a:avLst/>
              <a:gdLst/>
              <a:ahLst/>
              <a:cxnLst/>
              <a:rect l="l" t="t" r="r" b="b"/>
              <a:pathLst>
                <a:path w="14658" h="20403" extrusionOk="0">
                  <a:moveTo>
                    <a:pt x="6169" y="1"/>
                  </a:moveTo>
                  <a:cubicBezTo>
                    <a:pt x="4218" y="1"/>
                    <a:pt x="2317" y="736"/>
                    <a:pt x="1155" y="2450"/>
                  </a:cubicBezTo>
                  <a:cubicBezTo>
                    <a:pt x="1031" y="2637"/>
                    <a:pt x="1219" y="2857"/>
                    <a:pt x="1401" y="2857"/>
                  </a:cubicBezTo>
                  <a:cubicBezTo>
                    <a:pt x="1463" y="2857"/>
                    <a:pt x="1524" y="2832"/>
                    <a:pt x="1572" y="2772"/>
                  </a:cubicBezTo>
                  <a:cubicBezTo>
                    <a:pt x="2746" y="1315"/>
                    <a:pt x="4458" y="653"/>
                    <a:pt x="6215" y="653"/>
                  </a:cubicBezTo>
                  <a:cubicBezTo>
                    <a:pt x="7186" y="653"/>
                    <a:pt x="8170" y="855"/>
                    <a:pt x="9085" y="1236"/>
                  </a:cubicBezTo>
                  <a:cubicBezTo>
                    <a:pt x="12204" y="2522"/>
                    <a:pt x="13717" y="5748"/>
                    <a:pt x="13836" y="8963"/>
                  </a:cubicBezTo>
                  <a:cubicBezTo>
                    <a:pt x="13955" y="12190"/>
                    <a:pt x="12978" y="16000"/>
                    <a:pt x="10621" y="18321"/>
                  </a:cubicBezTo>
                  <a:cubicBezTo>
                    <a:pt x="9730" y="19212"/>
                    <a:pt x="8596" y="19789"/>
                    <a:pt x="7388" y="19789"/>
                  </a:cubicBezTo>
                  <a:cubicBezTo>
                    <a:pt x="6949" y="19789"/>
                    <a:pt x="6500" y="19713"/>
                    <a:pt x="6049" y="19548"/>
                  </a:cubicBezTo>
                  <a:cubicBezTo>
                    <a:pt x="4442" y="18952"/>
                    <a:pt x="3287" y="17464"/>
                    <a:pt x="2537" y="15988"/>
                  </a:cubicBezTo>
                  <a:cubicBezTo>
                    <a:pt x="608" y="12178"/>
                    <a:pt x="584" y="7451"/>
                    <a:pt x="2322" y="3558"/>
                  </a:cubicBezTo>
                  <a:cubicBezTo>
                    <a:pt x="2404" y="3353"/>
                    <a:pt x="2215" y="3165"/>
                    <a:pt x="2047" y="3165"/>
                  </a:cubicBezTo>
                  <a:cubicBezTo>
                    <a:pt x="1971" y="3165"/>
                    <a:pt x="1899" y="3203"/>
                    <a:pt x="1858" y="3296"/>
                  </a:cubicBezTo>
                  <a:cubicBezTo>
                    <a:pt x="132" y="7106"/>
                    <a:pt x="1" y="11511"/>
                    <a:pt x="1608" y="15381"/>
                  </a:cubicBezTo>
                  <a:cubicBezTo>
                    <a:pt x="2624" y="17836"/>
                    <a:pt x="4807" y="20403"/>
                    <a:pt x="7458" y="20403"/>
                  </a:cubicBezTo>
                  <a:cubicBezTo>
                    <a:pt x="8162" y="20403"/>
                    <a:pt x="8899" y="20222"/>
                    <a:pt x="9657" y="19810"/>
                  </a:cubicBezTo>
                  <a:cubicBezTo>
                    <a:pt x="12883" y="18059"/>
                    <a:pt x="14240" y="13642"/>
                    <a:pt x="14443" y="10213"/>
                  </a:cubicBezTo>
                  <a:cubicBezTo>
                    <a:pt x="14657" y="6713"/>
                    <a:pt x="13431" y="2867"/>
                    <a:pt x="10216" y="1057"/>
                  </a:cubicBezTo>
                  <a:cubicBezTo>
                    <a:pt x="9013" y="384"/>
                    <a:pt x="7578" y="1"/>
                    <a:pt x="6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p:nvPr/>
          </p:nvSpPr>
          <p:spPr>
            <a:xfrm>
              <a:off x="1827793" y="2769886"/>
              <a:ext cx="411770" cy="213791"/>
            </a:xfrm>
            <a:custGeom>
              <a:avLst/>
              <a:gdLst/>
              <a:ahLst/>
              <a:cxnLst/>
              <a:rect l="l" t="t" r="r" b="b"/>
              <a:pathLst>
                <a:path w="11349" h="5892" extrusionOk="0">
                  <a:moveTo>
                    <a:pt x="982" y="0"/>
                  </a:moveTo>
                  <a:cubicBezTo>
                    <a:pt x="881" y="0"/>
                    <a:pt x="781" y="57"/>
                    <a:pt x="738" y="185"/>
                  </a:cubicBezTo>
                  <a:cubicBezTo>
                    <a:pt x="0" y="2471"/>
                    <a:pt x="536" y="5578"/>
                    <a:pt x="3394" y="5864"/>
                  </a:cubicBezTo>
                  <a:cubicBezTo>
                    <a:pt x="3593" y="5883"/>
                    <a:pt x="3797" y="5891"/>
                    <a:pt x="4003" y="5891"/>
                  </a:cubicBezTo>
                  <a:cubicBezTo>
                    <a:pt x="5112" y="5891"/>
                    <a:pt x="6292" y="5648"/>
                    <a:pt x="7346" y="5448"/>
                  </a:cubicBezTo>
                  <a:cubicBezTo>
                    <a:pt x="8692" y="5174"/>
                    <a:pt x="9978" y="4757"/>
                    <a:pt x="11109" y="3959"/>
                  </a:cubicBezTo>
                  <a:cubicBezTo>
                    <a:pt x="11349" y="3759"/>
                    <a:pt x="11202" y="3391"/>
                    <a:pt x="10959" y="3391"/>
                  </a:cubicBezTo>
                  <a:cubicBezTo>
                    <a:pt x="10913" y="3391"/>
                    <a:pt x="10863" y="3405"/>
                    <a:pt x="10811" y="3435"/>
                  </a:cubicBezTo>
                  <a:cubicBezTo>
                    <a:pt x="8989" y="4614"/>
                    <a:pt x="6727" y="4947"/>
                    <a:pt x="4596" y="5162"/>
                  </a:cubicBezTo>
                  <a:cubicBezTo>
                    <a:pt x="4384" y="5183"/>
                    <a:pt x="4173" y="5196"/>
                    <a:pt x="3964" y="5196"/>
                  </a:cubicBezTo>
                  <a:cubicBezTo>
                    <a:pt x="3010" y="5196"/>
                    <a:pt x="2117" y="4934"/>
                    <a:pt x="1560" y="4054"/>
                  </a:cubicBezTo>
                  <a:cubicBezTo>
                    <a:pt x="846" y="2947"/>
                    <a:pt x="1024" y="1554"/>
                    <a:pt x="1250" y="328"/>
                  </a:cubicBezTo>
                  <a:cubicBezTo>
                    <a:pt x="1286" y="128"/>
                    <a:pt x="1133" y="0"/>
                    <a:pt x="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9"/>
            <p:cNvSpPr/>
            <p:nvPr/>
          </p:nvSpPr>
          <p:spPr>
            <a:xfrm>
              <a:off x="2019142" y="3553332"/>
              <a:ext cx="495982" cy="823670"/>
            </a:xfrm>
            <a:custGeom>
              <a:avLst/>
              <a:gdLst/>
              <a:ahLst/>
              <a:cxnLst/>
              <a:rect l="l" t="t" r="r" b="b"/>
              <a:pathLst>
                <a:path w="13670" h="22700" extrusionOk="0">
                  <a:moveTo>
                    <a:pt x="7286" y="1"/>
                  </a:moveTo>
                  <a:cubicBezTo>
                    <a:pt x="7144" y="1"/>
                    <a:pt x="7026" y="99"/>
                    <a:pt x="6966" y="238"/>
                  </a:cubicBezTo>
                  <a:cubicBezTo>
                    <a:pt x="5749" y="3224"/>
                    <a:pt x="4564" y="6241"/>
                    <a:pt x="3132" y="9154"/>
                  </a:cubicBezTo>
                  <a:lnTo>
                    <a:pt x="3132" y="9154"/>
                  </a:lnTo>
                  <a:cubicBezTo>
                    <a:pt x="2254" y="6351"/>
                    <a:pt x="1585" y="3482"/>
                    <a:pt x="644" y="703"/>
                  </a:cubicBezTo>
                  <a:cubicBezTo>
                    <a:pt x="596" y="559"/>
                    <a:pt x="475" y="497"/>
                    <a:pt x="356" y="497"/>
                  </a:cubicBezTo>
                  <a:cubicBezTo>
                    <a:pt x="177" y="497"/>
                    <a:pt x="1" y="637"/>
                    <a:pt x="72" y="858"/>
                  </a:cubicBezTo>
                  <a:cubicBezTo>
                    <a:pt x="1013" y="3917"/>
                    <a:pt x="1810" y="7025"/>
                    <a:pt x="2787" y="10061"/>
                  </a:cubicBezTo>
                  <a:cubicBezTo>
                    <a:pt x="2828" y="10198"/>
                    <a:pt x="2963" y="10279"/>
                    <a:pt x="3095" y="10279"/>
                  </a:cubicBezTo>
                  <a:cubicBezTo>
                    <a:pt x="3193" y="10279"/>
                    <a:pt x="3290" y="10234"/>
                    <a:pt x="3346" y="10133"/>
                  </a:cubicBezTo>
                  <a:cubicBezTo>
                    <a:pt x="4906" y="7083"/>
                    <a:pt x="6207" y="3888"/>
                    <a:pt x="7501" y="711"/>
                  </a:cubicBezTo>
                  <a:lnTo>
                    <a:pt x="7501" y="711"/>
                  </a:lnTo>
                  <a:cubicBezTo>
                    <a:pt x="9322" y="1142"/>
                    <a:pt x="11161" y="1548"/>
                    <a:pt x="13001" y="1830"/>
                  </a:cubicBezTo>
                  <a:lnTo>
                    <a:pt x="13001" y="1830"/>
                  </a:lnTo>
                  <a:cubicBezTo>
                    <a:pt x="12387" y="8660"/>
                    <a:pt x="12509" y="15568"/>
                    <a:pt x="11228" y="22336"/>
                  </a:cubicBezTo>
                  <a:cubicBezTo>
                    <a:pt x="11185" y="22553"/>
                    <a:pt x="11377" y="22699"/>
                    <a:pt x="11554" y="22699"/>
                  </a:cubicBezTo>
                  <a:cubicBezTo>
                    <a:pt x="11670" y="22699"/>
                    <a:pt x="11779" y="22637"/>
                    <a:pt x="11812" y="22491"/>
                  </a:cubicBezTo>
                  <a:cubicBezTo>
                    <a:pt x="13133" y="15586"/>
                    <a:pt x="13014" y="8537"/>
                    <a:pt x="13657" y="1560"/>
                  </a:cubicBezTo>
                  <a:cubicBezTo>
                    <a:pt x="13669" y="1441"/>
                    <a:pt x="13550" y="1274"/>
                    <a:pt x="13419" y="1250"/>
                  </a:cubicBezTo>
                  <a:cubicBezTo>
                    <a:pt x="11371" y="953"/>
                    <a:pt x="9359" y="488"/>
                    <a:pt x="7371" y="12"/>
                  </a:cubicBezTo>
                  <a:cubicBezTo>
                    <a:pt x="7342" y="5"/>
                    <a:pt x="7313"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9"/>
            <p:cNvSpPr/>
            <p:nvPr/>
          </p:nvSpPr>
          <p:spPr>
            <a:xfrm>
              <a:off x="1766006" y="3572309"/>
              <a:ext cx="278214" cy="796891"/>
            </a:xfrm>
            <a:custGeom>
              <a:avLst/>
              <a:gdLst/>
              <a:ahLst/>
              <a:cxnLst/>
              <a:rect l="l" t="t" r="r" b="b"/>
              <a:pathLst>
                <a:path w="7668" h="21962" extrusionOk="0">
                  <a:moveTo>
                    <a:pt x="7359" y="0"/>
                  </a:moveTo>
                  <a:cubicBezTo>
                    <a:pt x="7351" y="0"/>
                    <a:pt x="7343" y="1"/>
                    <a:pt x="7335" y="1"/>
                  </a:cubicBezTo>
                  <a:cubicBezTo>
                    <a:pt x="5597" y="37"/>
                    <a:pt x="3858" y="382"/>
                    <a:pt x="2191" y="799"/>
                  </a:cubicBezTo>
                  <a:cubicBezTo>
                    <a:pt x="1608" y="954"/>
                    <a:pt x="953" y="1085"/>
                    <a:pt x="417" y="1382"/>
                  </a:cubicBezTo>
                  <a:cubicBezTo>
                    <a:pt x="48" y="1585"/>
                    <a:pt x="1" y="1847"/>
                    <a:pt x="13" y="2263"/>
                  </a:cubicBezTo>
                  <a:cubicBezTo>
                    <a:pt x="72" y="4014"/>
                    <a:pt x="608" y="5788"/>
                    <a:pt x="894" y="7514"/>
                  </a:cubicBezTo>
                  <a:cubicBezTo>
                    <a:pt x="1251" y="9705"/>
                    <a:pt x="1489" y="11896"/>
                    <a:pt x="1751" y="14098"/>
                  </a:cubicBezTo>
                  <a:cubicBezTo>
                    <a:pt x="2049" y="16682"/>
                    <a:pt x="2430" y="19218"/>
                    <a:pt x="2941" y="21754"/>
                  </a:cubicBezTo>
                  <a:cubicBezTo>
                    <a:pt x="2974" y="21900"/>
                    <a:pt x="3080" y="21962"/>
                    <a:pt x="3191" y="21962"/>
                  </a:cubicBezTo>
                  <a:cubicBezTo>
                    <a:pt x="3363" y="21962"/>
                    <a:pt x="3549" y="21815"/>
                    <a:pt x="3513" y="21599"/>
                  </a:cubicBezTo>
                  <a:cubicBezTo>
                    <a:pt x="2739" y="17646"/>
                    <a:pt x="2382" y="13622"/>
                    <a:pt x="1834" y="9633"/>
                  </a:cubicBezTo>
                  <a:cubicBezTo>
                    <a:pt x="1572" y="7716"/>
                    <a:pt x="1203" y="5823"/>
                    <a:pt x="858" y="3918"/>
                  </a:cubicBezTo>
                  <a:cubicBezTo>
                    <a:pt x="798" y="3585"/>
                    <a:pt x="739" y="3252"/>
                    <a:pt x="703" y="2906"/>
                  </a:cubicBezTo>
                  <a:cubicBezTo>
                    <a:pt x="667" y="2704"/>
                    <a:pt x="525" y="2180"/>
                    <a:pt x="620" y="1978"/>
                  </a:cubicBezTo>
                  <a:cubicBezTo>
                    <a:pt x="727" y="1763"/>
                    <a:pt x="1596" y="1609"/>
                    <a:pt x="1858" y="1513"/>
                  </a:cubicBezTo>
                  <a:cubicBezTo>
                    <a:pt x="3644" y="1013"/>
                    <a:pt x="5501" y="680"/>
                    <a:pt x="7335" y="489"/>
                  </a:cubicBezTo>
                  <a:cubicBezTo>
                    <a:pt x="7649" y="455"/>
                    <a:pt x="7667" y="0"/>
                    <a:pt x="7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9"/>
            <p:cNvSpPr/>
            <p:nvPr/>
          </p:nvSpPr>
          <p:spPr>
            <a:xfrm>
              <a:off x="2123705" y="3890956"/>
              <a:ext cx="33271" cy="477075"/>
            </a:xfrm>
            <a:custGeom>
              <a:avLst/>
              <a:gdLst/>
              <a:ahLst/>
              <a:cxnLst/>
              <a:rect l="l" t="t" r="r" b="b"/>
              <a:pathLst>
                <a:path w="917" h="13148" extrusionOk="0">
                  <a:moveTo>
                    <a:pt x="244" y="0"/>
                  </a:moveTo>
                  <a:cubicBezTo>
                    <a:pt x="122" y="0"/>
                    <a:pt x="0" y="77"/>
                    <a:pt x="0" y="232"/>
                  </a:cubicBezTo>
                  <a:cubicBezTo>
                    <a:pt x="83" y="2352"/>
                    <a:pt x="71" y="4447"/>
                    <a:pt x="95" y="6554"/>
                  </a:cubicBezTo>
                  <a:cubicBezTo>
                    <a:pt x="131" y="8662"/>
                    <a:pt x="60" y="10793"/>
                    <a:pt x="321" y="12889"/>
                  </a:cubicBezTo>
                  <a:cubicBezTo>
                    <a:pt x="346" y="13058"/>
                    <a:pt x="484" y="13148"/>
                    <a:pt x="614" y="13148"/>
                  </a:cubicBezTo>
                  <a:cubicBezTo>
                    <a:pt x="739" y="13148"/>
                    <a:pt x="857" y="13064"/>
                    <a:pt x="857" y="12889"/>
                  </a:cubicBezTo>
                  <a:cubicBezTo>
                    <a:pt x="917" y="10781"/>
                    <a:pt x="774" y="8662"/>
                    <a:pt x="738" y="6554"/>
                  </a:cubicBezTo>
                  <a:cubicBezTo>
                    <a:pt x="714" y="4447"/>
                    <a:pt x="607" y="2328"/>
                    <a:pt x="488" y="232"/>
                  </a:cubicBezTo>
                  <a:cubicBezTo>
                    <a:pt x="488" y="77"/>
                    <a:pt x="366" y="0"/>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9"/>
            <p:cNvSpPr/>
            <p:nvPr/>
          </p:nvSpPr>
          <p:spPr>
            <a:xfrm>
              <a:off x="1927567" y="3572890"/>
              <a:ext cx="222847" cy="541009"/>
            </a:xfrm>
            <a:custGeom>
              <a:avLst/>
              <a:gdLst/>
              <a:ahLst/>
              <a:cxnLst/>
              <a:rect l="l" t="t" r="r" b="b"/>
              <a:pathLst>
                <a:path w="6142" h="14910" extrusionOk="0">
                  <a:moveTo>
                    <a:pt x="2508" y="1"/>
                  </a:moveTo>
                  <a:cubicBezTo>
                    <a:pt x="2441" y="1"/>
                    <a:pt x="2371" y="31"/>
                    <a:pt x="2310" y="104"/>
                  </a:cubicBezTo>
                  <a:cubicBezTo>
                    <a:pt x="1572" y="973"/>
                    <a:pt x="1263" y="2247"/>
                    <a:pt x="798" y="3259"/>
                  </a:cubicBezTo>
                  <a:cubicBezTo>
                    <a:pt x="608" y="3688"/>
                    <a:pt x="179" y="4224"/>
                    <a:pt x="84" y="4688"/>
                  </a:cubicBezTo>
                  <a:cubicBezTo>
                    <a:pt x="1" y="5188"/>
                    <a:pt x="548" y="5795"/>
                    <a:pt x="774" y="6200"/>
                  </a:cubicBezTo>
                  <a:cubicBezTo>
                    <a:pt x="2346" y="9034"/>
                    <a:pt x="3751" y="11963"/>
                    <a:pt x="5406" y="14749"/>
                  </a:cubicBezTo>
                  <a:cubicBezTo>
                    <a:pt x="5472" y="14862"/>
                    <a:pt x="5572" y="14909"/>
                    <a:pt x="5674" y="14909"/>
                  </a:cubicBezTo>
                  <a:cubicBezTo>
                    <a:pt x="5904" y="14909"/>
                    <a:pt x="6142" y="14668"/>
                    <a:pt x="6001" y="14404"/>
                  </a:cubicBezTo>
                  <a:cubicBezTo>
                    <a:pt x="4573" y="11844"/>
                    <a:pt x="3239" y="9224"/>
                    <a:pt x="1834" y="6653"/>
                  </a:cubicBezTo>
                  <a:cubicBezTo>
                    <a:pt x="1667" y="6331"/>
                    <a:pt x="1489" y="6034"/>
                    <a:pt x="1322" y="5724"/>
                  </a:cubicBezTo>
                  <a:cubicBezTo>
                    <a:pt x="1203" y="5522"/>
                    <a:pt x="834" y="5069"/>
                    <a:pt x="822" y="4831"/>
                  </a:cubicBezTo>
                  <a:cubicBezTo>
                    <a:pt x="798" y="4510"/>
                    <a:pt x="1263" y="3914"/>
                    <a:pt x="1394" y="3593"/>
                  </a:cubicBezTo>
                  <a:cubicBezTo>
                    <a:pt x="1858" y="2557"/>
                    <a:pt x="2310" y="1497"/>
                    <a:pt x="2763" y="461"/>
                  </a:cubicBezTo>
                  <a:cubicBezTo>
                    <a:pt x="2878" y="258"/>
                    <a:pt x="2703" y="1"/>
                    <a:pt x="2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9"/>
            <p:cNvSpPr/>
            <p:nvPr/>
          </p:nvSpPr>
          <p:spPr>
            <a:xfrm>
              <a:off x="2130744" y="3572744"/>
              <a:ext cx="257787" cy="560640"/>
            </a:xfrm>
            <a:custGeom>
              <a:avLst/>
              <a:gdLst/>
              <a:ahLst/>
              <a:cxnLst/>
              <a:rect l="l" t="t" r="r" b="b"/>
              <a:pathLst>
                <a:path w="7105" h="15451" extrusionOk="0">
                  <a:moveTo>
                    <a:pt x="4593" y="0"/>
                  </a:moveTo>
                  <a:cubicBezTo>
                    <a:pt x="4397" y="0"/>
                    <a:pt x="4217" y="262"/>
                    <a:pt x="4307" y="477"/>
                  </a:cubicBezTo>
                  <a:cubicBezTo>
                    <a:pt x="4819" y="1608"/>
                    <a:pt x="5295" y="2763"/>
                    <a:pt x="5795" y="3894"/>
                  </a:cubicBezTo>
                  <a:cubicBezTo>
                    <a:pt x="5902" y="4121"/>
                    <a:pt x="6152" y="4454"/>
                    <a:pt x="6212" y="4704"/>
                  </a:cubicBezTo>
                  <a:cubicBezTo>
                    <a:pt x="6271" y="4966"/>
                    <a:pt x="6081" y="5168"/>
                    <a:pt x="5950" y="5418"/>
                  </a:cubicBezTo>
                  <a:cubicBezTo>
                    <a:pt x="5581" y="6038"/>
                    <a:pt x="5200" y="6669"/>
                    <a:pt x="4819" y="7276"/>
                  </a:cubicBezTo>
                  <a:cubicBezTo>
                    <a:pt x="3259" y="9824"/>
                    <a:pt x="1604" y="12336"/>
                    <a:pt x="139" y="14943"/>
                  </a:cubicBezTo>
                  <a:cubicBezTo>
                    <a:pt x="0" y="15205"/>
                    <a:pt x="221" y="15450"/>
                    <a:pt x="450" y="15450"/>
                  </a:cubicBezTo>
                  <a:cubicBezTo>
                    <a:pt x="554" y="15450"/>
                    <a:pt x="660" y="15400"/>
                    <a:pt x="735" y="15277"/>
                  </a:cubicBezTo>
                  <a:cubicBezTo>
                    <a:pt x="2425" y="12479"/>
                    <a:pt x="4176" y="9717"/>
                    <a:pt x="5854" y="6919"/>
                  </a:cubicBezTo>
                  <a:cubicBezTo>
                    <a:pt x="6200" y="6335"/>
                    <a:pt x="6688" y="5728"/>
                    <a:pt x="6926" y="5085"/>
                  </a:cubicBezTo>
                  <a:cubicBezTo>
                    <a:pt x="7105" y="4609"/>
                    <a:pt x="6735" y="4204"/>
                    <a:pt x="6533" y="3787"/>
                  </a:cubicBezTo>
                  <a:cubicBezTo>
                    <a:pt x="5950" y="2620"/>
                    <a:pt x="5640" y="1108"/>
                    <a:pt x="4783" y="96"/>
                  </a:cubicBezTo>
                  <a:cubicBezTo>
                    <a:pt x="4724" y="29"/>
                    <a:pt x="4658" y="0"/>
                    <a:pt x="4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9"/>
            <p:cNvSpPr/>
            <p:nvPr/>
          </p:nvSpPr>
          <p:spPr>
            <a:xfrm>
              <a:off x="2096168" y="3584101"/>
              <a:ext cx="97963" cy="77287"/>
            </a:xfrm>
            <a:custGeom>
              <a:avLst/>
              <a:gdLst/>
              <a:ahLst/>
              <a:cxnLst/>
              <a:rect l="l" t="t" r="r" b="b"/>
              <a:pathLst>
                <a:path w="2700" h="2130" extrusionOk="0">
                  <a:moveTo>
                    <a:pt x="1312" y="1"/>
                  </a:moveTo>
                  <a:cubicBezTo>
                    <a:pt x="1158" y="1"/>
                    <a:pt x="1016" y="138"/>
                    <a:pt x="902" y="283"/>
                  </a:cubicBezTo>
                  <a:cubicBezTo>
                    <a:pt x="580" y="676"/>
                    <a:pt x="366" y="1057"/>
                    <a:pt x="140" y="1450"/>
                  </a:cubicBezTo>
                  <a:cubicBezTo>
                    <a:pt x="1" y="1728"/>
                    <a:pt x="166" y="2130"/>
                    <a:pt x="504" y="2130"/>
                  </a:cubicBezTo>
                  <a:cubicBezTo>
                    <a:pt x="513" y="2130"/>
                    <a:pt x="523" y="2130"/>
                    <a:pt x="533" y="2129"/>
                  </a:cubicBezTo>
                  <a:cubicBezTo>
                    <a:pt x="699" y="2118"/>
                    <a:pt x="866" y="2115"/>
                    <a:pt x="1033" y="2115"/>
                  </a:cubicBezTo>
                  <a:cubicBezTo>
                    <a:pt x="1235" y="2115"/>
                    <a:pt x="1438" y="2119"/>
                    <a:pt x="1640" y="2119"/>
                  </a:cubicBezTo>
                  <a:cubicBezTo>
                    <a:pt x="1807" y="2119"/>
                    <a:pt x="1973" y="2116"/>
                    <a:pt x="2140" y="2105"/>
                  </a:cubicBezTo>
                  <a:cubicBezTo>
                    <a:pt x="2438" y="2081"/>
                    <a:pt x="2700" y="1724"/>
                    <a:pt x="2509" y="1415"/>
                  </a:cubicBezTo>
                  <a:cubicBezTo>
                    <a:pt x="2343" y="1141"/>
                    <a:pt x="2188" y="891"/>
                    <a:pt x="2009" y="641"/>
                  </a:cubicBezTo>
                  <a:cubicBezTo>
                    <a:pt x="1831" y="367"/>
                    <a:pt x="1712" y="105"/>
                    <a:pt x="1378" y="10"/>
                  </a:cubicBezTo>
                  <a:cubicBezTo>
                    <a:pt x="1356" y="4"/>
                    <a:pt x="1334" y="1"/>
                    <a:pt x="1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9"/>
            <p:cNvSpPr/>
            <p:nvPr/>
          </p:nvSpPr>
          <p:spPr>
            <a:xfrm>
              <a:off x="2099070" y="3673542"/>
              <a:ext cx="74343" cy="224096"/>
            </a:xfrm>
            <a:custGeom>
              <a:avLst/>
              <a:gdLst/>
              <a:ahLst/>
              <a:cxnLst/>
              <a:rect l="l" t="t" r="r" b="b"/>
              <a:pathLst>
                <a:path w="2049" h="6176" extrusionOk="0">
                  <a:moveTo>
                    <a:pt x="1095" y="1"/>
                  </a:moveTo>
                  <a:cubicBezTo>
                    <a:pt x="1050" y="1"/>
                    <a:pt x="1003" y="4"/>
                    <a:pt x="953" y="9"/>
                  </a:cubicBezTo>
                  <a:cubicBezTo>
                    <a:pt x="36" y="104"/>
                    <a:pt x="84" y="1450"/>
                    <a:pt x="48" y="2105"/>
                  </a:cubicBezTo>
                  <a:cubicBezTo>
                    <a:pt x="0" y="3355"/>
                    <a:pt x="36" y="4855"/>
                    <a:pt x="596" y="5998"/>
                  </a:cubicBezTo>
                  <a:cubicBezTo>
                    <a:pt x="658" y="6123"/>
                    <a:pt x="762" y="6175"/>
                    <a:pt x="872" y="6175"/>
                  </a:cubicBezTo>
                  <a:cubicBezTo>
                    <a:pt x="972" y="6175"/>
                    <a:pt x="1076" y="6131"/>
                    <a:pt x="1155" y="6058"/>
                  </a:cubicBezTo>
                  <a:cubicBezTo>
                    <a:pt x="1182" y="6065"/>
                    <a:pt x="1209" y="6069"/>
                    <a:pt x="1234" y="6069"/>
                  </a:cubicBezTo>
                  <a:cubicBezTo>
                    <a:pt x="1333" y="6069"/>
                    <a:pt x="1420" y="6011"/>
                    <a:pt x="1477" y="5879"/>
                  </a:cubicBezTo>
                  <a:cubicBezTo>
                    <a:pt x="2048" y="4676"/>
                    <a:pt x="2001" y="3093"/>
                    <a:pt x="2001" y="1795"/>
                  </a:cubicBezTo>
                  <a:cubicBezTo>
                    <a:pt x="2001" y="1114"/>
                    <a:pt x="2011"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9"/>
            <p:cNvSpPr/>
            <p:nvPr/>
          </p:nvSpPr>
          <p:spPr>
            <a:xfrm>
              <a:off x="1755629" y="4344217"/>
              <a:ext cx="779783" cy="35160"/>
            </a:xfrm>
            <a:custGeom>
              <a:avLst/>
              <a:gdLst/>
              <a:ahLst/>
              <a:cxnLst/>
              <a:rect l="l" t="t" r="r" b="b"/>
              <a:pathLst>
                <a:path w="21492" h="969" extrusionOk="0">
                  <a:moveTo>
                    <a:pt x="2255" y="1"/>
                  </a:moveTo>
                  <a:cubicBezTo>
                    <a:pt x="1658" y="1"/>
                    <a:pt x="1062" y="2"/>
                    <a:pt x="465" y="4"/>
                  </a:cubicBezTo>
                  <a:cubicBezTo>
                    <a:pt x="1" y="4"/>
                    <a:pt x="1" y="718"/>
                    <a:pt x="465" y="718"/>
                  </a:cubicBezTo>
                  <a:cubicBezTo>
                    <a:pt x="757" y="718"/>
                    <a:pt x="1048" y="717"/>
                    <a:pt x="1340" y="717"/>
                  </a:cubicBezTo>
                  <a:cubicBezTo>
                    <a:pt x="7894" y="717"/>
                    <a:pt x="14449" y="843"/>
                    <a:pt x="21004" y="968"/>
                  </a:cubicBezTo>
                  <a:cubicBezTo>
                    <a:pt x="21011" y="968"/>
                    <a:pt x="21018" y="969"/>
                    <a:pt x="21026" y="969"/>
                  </a:cubicBezTo>
                  <a:cubicBezTo>
                    <a:pt x="21492" y="969"/>
                    <a:pt x="21484" y="230"/>
                    <a:pt x="21004" y="218"/>
                  </a:cubicBezTo>
                  <a:cubicBezTo>
                    <a:pt x="14754" y="109"/>
                    <a:pt x="8504" y="1"/>
                    <a:pt x="2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1565151" y="3630872"/>
              <a:ext cx="250857" cy="942721"/>
            </a:xfrm>
            <a:custGeom>
              <a:avLst/>
              <a:gdLst/>
              <a:ahLst/>
              <a:cxnLst/>
              <a:rect l="l" t="t" r="r" b="b"/>
              <a:pathLst>
                <a:path w="6914" h="25981" extrusionOk="0">
                  <a:moveTo>
                    <a:pt x="5455" y="0"/>
                  </a:moveTo>
                  <a:cubicBezTo>
                    <a:pt x="5371" y="0"/>
                    <a:pt x="5286" y="37"/>
                    <a:pt x="5227" y="126"/>
                  </a:cubicBezTo>
                  <a:cubicBezTo>
                    <a:pt x="2370" y="4293"/>
                    <a:pt x="0" y="9603"/>
                    <a:pt x="346" y="14746"/>
                  </a:cubicBezTo>
                  <a:cubicBezTo>
                    <a:pt x="631" y="18949"/>
                    <a:pt x="2655" y="23640"/>
                    <a:pt x="6322" y="25926"/>
                  </a:cubicBezTo>
                  <a:cubicBezTo>
                    <a:pt x="6382" y="25964"/>
                    <a:pt x="6440" y="25981"/>
                    <a:pt x="6494" y="25981"/>
                  </a:cubicBezTo>
                  <a:cubicBezTo>
                    <a:pt x="6759" y="25981"/>
                    <a:pt x="6913" y="25577"/>
                    <a:pt x="6656" y="25379"/>
                  </a:cubicBezTo>
                  <a:cubicBezTo>
                    <a:pt x="3251" y="22771"/>
                    <a:pt x="1203" y="18604"/>
                    <a:pt x="1024" y="14330"/>
                  </a:cubicBezTo>
                  <a:cubicBezTo>
                    <a:pt x="822" y="9258"/>
                    <a:pt x="3191" y="4626"/>
                    <a:pt x="5703" y="399"/>
                  </a:cubicBezTo>
                  <a:cubicBezTo>
                    <a:pt x="5827" y="186"/>
                    <a:pt x="5643" y="0"/>
                    <a:pt x="5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1648961" y="3855579"/>
              <a:ext cx="268200" cy="635278"/>
            </a:xfrm>
            <a:custGeom>
              <a:avLst/>
              <a:gdLst/>
              <a:ahLst/>
              <a:cxnLst/>
              <a:rect l="l" t="t" r="r" b="b"/>
              <a:pathLst>
                <a:path w="7392" h="17508" extrusionOk="0">
                  <a:moveTo>
                    <a:pt x="4471" y="1"/>
                  </a:moveTo>
                  <a:cubicBezTo>
                    <a:pt x="4409" y="1"/>
                    <a:pt x="4347" y="27"/>
                    <a:pt x="4298" y="88"/>
                  </a:cubicBezTo>
                  <a:cubicBezTo>
                    <a:pt x="0" y="5208"/>
                    <a:pt x="429" y="14054"/>
                    <a:pt x="6668" y="17459"/>
                  </a:cubicBezTo>
                  <a:cubicBezTo>
                    <a:pt x="6729" y="17493"/>
                    <a:pt x="6790" y="17507"/>
                    <a:pt x="6847" y="17507"/>
                  </a:cubicBezTo>
                  <a:cubicBezTo>
                    <a:pt x="7176" y="17507"/>
                    <a:pt x="7392" y="17019"/>
                    <a:pt x="7037" y="16816"/>
                  </a:cubicBezTo>
                  <a:cubicBezTo>
                    <a:pt x="4453" y="15328"/>
                    <a:pt x="2703" y="12732"/>
                    <a:pt x="2227" y="9780"/>
                  </a:cubicBezTo>
                  <a:cubicBezTo>
                    <a:pt x="1679" y="6398"/>
                    <a:pt x="2917" y="3219"/>
                    <a:pt x="4703" y="410"/>
                  </a:cubicBezTo>
                  <a:cubicBezTo>
                    <a:pt x="4827" y="215"/>
                    <a:pt x="4649" y="1"/>
                    <a:pt x="4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1804972" y="4472699"/>
              <a:ext cx="112476" cy="100981"/>
            </a:xfrm>
            <a:custGeom>
              <a:avLst/>
              <a:gdLst/>
              <a:ahLst/>
              <a:cxnLst/>
              <a:rect l="l" t="t" r="r" b="b"/>
              <a:pathLst>
                <a:path w="3100" h="2783" extrusionOk="0">
                  <a:moveTo>
                    <a:pt x="2771" y="0"/>
                  </a:moveTo>
                  <a:cubicBezTo>
                    <a:pt x="2727" y="0"/>
                    <a:pt x="2679" y="14"/>
                    <a:pt x="2629" y="46"/>
                  </a:cubicBezTo>
                  <a:cubicBezTo>
                    <a:pt x="2153" y="368"/>
                    <a:pt x="1737" y="761"/>
                    <a:pt x="1308" y="1154"/>
                  </a:cubicBezTo>
                  <a:cubicBezTo>
                    <a:pt x="903" y="1511"/>
                    <a:pt x="332" y="1880"/>
                    <a:pt x="93" y="2356"/>
                  </a:cubicBezTo>
                  <a:cubicBezTo>
                    <a:pt x="1" y="2521"/>
                    <a:pt x="121" y="2782"/>
                    <a:pt x="309" y="2782"/>
                  </a:cubicBezTo>
                  <a:cubicBezTo>
                    <a:pt x="339" y="2782"/>
                    <a:pt x="370" y="2776"/>
                    <a:pt x="403" y="2761"/>
                  </a:cubicBezTo>
                  <a:cubicBezTo>
                    <a:pt x="891" y="2571"/>
                    <a:pt x="1248" y="2106"/>
                    <a:pt x="1641" y="1749"/>
                  </a:cubicBezTo>
                  <a:cubicBezTo>
                    <a:pt x="2082" y="1332"/>
                    <a:pt x="2570" y="939"/>
                    <a:pt x="2963" y="463"/>
                  </a:cubicBezTo>
                  <a:cubicBezTo>
                    <a:pt x="3099" y="288"/>
                    <a:pt x="2972" y="0"/>
                    <a:pt x="2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1786759" y="4476690"/>
              <a:ext cx="228108" cy="180881"/>
            </a:xfrm>
            <a:custGeom>
              <a:avLst/>
              <a:gdLst/>
              <a:ahLst/>
              <a:cxnLst/>
              <a:rect l="l" t="t" r="r" b="b"/>
              <a:pathLst>
                <a:path w="6287" h="4985" extrusionOk="0">
                  <a:moveTo>
                    <a:pt x="3749" y="1"/>
                  </a:moveTo>
                  <a:cubicBezTo>
                    <a:pt x="3546" y="1"/>
                    <a:pt x="3373" y="236"/>
                    <a:pt x="3489" y="448"/>
                  </a:cubicBezTo>
                  <a:cubicBezTo>
                    <a:pt x="3786" y="948"/>
                    <a:pt x="4263" y="1341"/>
                    <a:pt x="4548" y="1865"/>
                  </a:cubicBezTo>
                  <a:cubicBezTo>
                    <a:pt x="4965" y="2675"/>
                    <a:pt x="4882" y="3675"/>
                    <a:pt x="3965" y="4104"/>
                  </a:cubicBezTo>
                  <a:cubicBezTo>
                    <a:pt x="3724" y="4217"/>
                    <a:pt x="3498" y="4266"/>
                    <a:pt x="3284" y="4266"/>
                  </a:cubicBezTo>
                  <a:cubicBezTo>
                    <a:pt x="2144" y="4266"/>
                    <a:pt x="1355" y="2861"/>
                    <a:pt x="584" y="2139"/>
                  </a:cubicBezTo>
                  <a:cubicBezTo>
                    <a:pt x="527" y="2085"/>
                    <a:pt x="459" y="2062"/>
                    <a:pt x="392" y="2062"/>
                  </a:cubicBezTo>
                  <a:cubicBezTo>
                    <a:pt x="192" y="2062"/>
                    <a:pt x="0" y="2270"/>
                    <a:pt x="143" y="2484"/>
                  </a:cubicBezTo>
                  <a:cubicBezTo>
                    <a:pt x="863" y="3588"/>
                    <a:pt x="2045" y="4984"/>
                    <a:pt x="3387" y="4984"/>
                  </a:cubicBezTo>
                  <a:cubicBezTo>
                    <a:pt x="3798" y="4984"/>
                    <a:pt x="4223" y="4854"/>
                    <a:pt x="4655" y="4544"/>
                  </a:cubicBezTo>
                  <a:cubicBezTo>
                    <a:pt x="6287" y="3365"/>
                    <a:pt x="5334" y="948"/>
                    <a:pt x="3893" y="44"/>
                  </a:cubicBezTo>
                  <a:cubicBezTo>
                    <a:pt x="3846" y="14"/>
                    <a:pt x="3796" y="1"/>
                    <a:pt x="3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2489460" y="3599486"/>
              <a:ext cx="233841" cy="956981"/>
            </a:xfrm>
            <a:custGeom>
              <a:avLst/>
              <a:gdLst/>
              <a:ahLst/>
              <a:cxnLst/>
              <a:rect l="l" t="t" r="r" b="b"/>
              <a:pathLst>
                <a:path w="6445" h="26374" extrusionOk="0">
                  <a:moveTo>
                    <a:pt x="394" y="0"/>
                  </a:moveTo>
                  <a:cubicBezTo>
                    <a:pt x="201" y="0"/>
                    <a:pt x="1" y="223"/>
                    <a:pt x="135" y="419"/>
                  </a:cubicBezTo>
                  <a:cubicBezTo>
                    <a:pt x="2980" y="4574"/>
                    <a:pt x="5516" y="9134"/>
                    <a:pt x="5671" y="14278"/>
                  </a:cubicBezTo>
                  <a:cubicBezTo>
                    <a:pt x="5826" y="18731"/>
                    <a:pt x="4064" y="23041"/>
                    <a:pt x="492" y="25767"/>
                  </a:cubicBezTo>
                  <a:cubicBezTo>
                    <a:pt x="235" y="25965"/>
                    <a:pt x="387" y="26374"/>
                    <a:pt x="650" y="26374"/>
                  </a:cubicBezTo>
                  <a:cubicBezTo>
                    <a:pt x="704" y="26374"/>
                    <a:pt x="764" y="26356"/>
                    <a:pt x="825" y="26315"/>
                  </a:cubicBezTo>
                  <a:cubicBezTo>
                    <a:pt x="4695" y="23910"/>
                    <a:pt x="6445" y="18993"/>
                    <a:pt x="6385" y="14611"/>
                  </a:cubicBezTo>
                  <a:cubicBezTo>
                    <a:pt x="6314" y="9337"/>
                    <a:pt x="3766" y="4146"/>
                    <a:pt x="575" y="86"/>
                  </a:cubicBezTo>
                  <a:cubicBezTo>
                    <a:pt x="524" y="26"/>
                    <a:pt x="460" y="0"/>
                    <a:pt x="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2380797" y="3855579"/>
              <a:ext cx="268200" cy="635278"/>
            </a:xfrm>
            <a:custGeom>
              <a:avLst/>
              <a:gdLst/>
              <a:ahLst/>
              <a:cxnLst/>
              <a:rect l="l" t="t" r="r" b="b"/>
              <a:pathLst>
                <a:path w="7392" h="17508" extrusionOk="0">
                  <a:moveTo>
                    <a:pt x="2916" y="1"/>
                  </a:moveTo>
                  <a:cubicBezTo>
                    <a:pt x="2737" y="1"/>
                    <a:pt x="2565" y="215"/>
                    <a:pt x="2689" y="410"/>
                  </a:cubicBezTo>
                  <a:cubicBezTo>
                    <a:pt x="4487" y="3219"/>
                    <a:pt x="5713" y="6386"/>
                    <a:pt x="5154" y="9780"/>
                  </a:cubicBezTo>
                  <a:cubicBezTo>
                    <a:pt x="4677" y="12721"/>
                    <a:pt x="2951" y="15352"/>
                    <a:pt x="355" y="16816"/>
                  </a:cubicBezTo>
                  <a:cubicBezTo>
                    <a:pt x="0" y="17019"/>
                    <a:pt x="216" y="17507"/>
                    <a:pt x="545" y="17507"/>
                  </a:cubicBezTo>
                  <a:cubicBezTo>
                    <a:pt x="602" y="17507"/>
                    <a:pt x="663" y="17493"/>
                    <a:pt x="725" y="17459"/>
                  </a:cubicBezTo>
                  <a:cubicBezTo>
                    <a:pt x="6940" y="14054"/>
                    <a:pt x="7392" y="5196"/>
                    <a:pt x="3094" y="88"/>
                  </a:cubicBezTo>
                  <a:cubicBezTo>
                    <a:pt x="3042" y="27"/>
                    <a:pt x="2978" y="1"/>
                    <a:pt x="2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2380579" y="4472699"/>
              <a:ext cx="112875" cy="100727"/>
            </a:xfrm>
            <a:custGeom>
              <a:avLst/>
              <a:gdLst/>
              <a:ahLst/>
              <a:cxnLst/>
              <a:rect l="l" t="t" r="r" b="b"/>
              <a:pathLst>
                <a:path w="3111" h="2776" extrusionOk="0">
                  <a:moveTo>
                    <a:pt x="333" y="0"/>
                  </a:moveTo>
                  <a:cubicBezTo>
                    <a:pt x="126" y="0"/>
                    <a:pt x="1" y="288"/>
                    <a:pt x="147" y="463"/>
                  </a:cubicBezTo>
                  <a:cubicBezTo>
                    <a:pt x="540" y="939"/>
                    <a:pt x="1016" y="1344"/>
                    <a:pt x="1469" y="1749"/>
                  </a:cubicBezTo>
                  <a:cubicBezTo>
                    <a:pt x="1862" y="2106"/>
                    <a:pt x="2231" y="2571"/>
                    <a:pt x="2707" y="2761"/>
                  </a:cubicBezTo>
                  <a:cubicBezTo>
                    <a:pt x="2735" y="2771"/>
                    <a:pt x="2762" y="2775"/>
                    <a:pt x="2789" y="2775"/>
                  </a:cubicBezTo>
                  <a:cubicBezTo>
                    <a:pt x="2983" y="2775"/>
                    <a:pt x="3111" y="2524"/>
                    <a:pt x="3017" y="2356"/>
                  </a:cubicBezTo>
                  <a:cubicBezTo>
                    <a:pt x="2766" y="1880"/>
                    <a:pt x="2183" y="1511"/>
                    <a:pt x="1802" y="1154"/>
                  </a:cubicBezTo>
                  <a:cubicBezTo>
                    <a:pt x="1373" y="761"/>
                    <a:pt x="945" y="368"/>
                    <a:pt x="480" y="46"/>
                  </a:cubicBezTo>
                  <a:cubicBezTo>
                    <a:pt x="429" y="14"/>
                    <a:pt x="379"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2282220" y="4476944"/>
              <a:ext cx="228761" cy="180736"/>
            </a:xfrm>
            <a:custGeom>
              <a:avLst/>
              <a:gdLst/>
              <a:ahLst/>
              <a:cxnLst/>
              <a:rect l="l" t="t" r="r" b="b"/>
              <a:pathLst>
                <a:path w="6305" h="4981" extrusionOk="0">
                  <a:moveTo>
                    <a:pt x="2533" y="0"/>
                  </a:moveTo>
                  <a:cubicBezTo>
                    <a:pt x="2487" y="0"/>
                    <a:pt x="2440" y="11"/>
                    <a:pt x="2394" y="37"/>
                  </a:cubicBezTo>
                  <a:cubicBezTo>
                    <a:pt x="965" y="930"/>
                    <a:pt x="1" y="3358"/>
                    <a:pt x="1644" y="4537"/>
                  </a:cubicBezTo>
                  <a:cubicBezTo>
                    <a:pt x="2079" y="4849"/>
                    <a:pt x="2507" y="4980"/>
                    <a:pt x="2920" y="4980"/>
                  </a:cubicBezTo>
                  <a:cubicBezTo>
                    <a:pt x="4259" y="4980"/>
                    <a:pt x="5434" y="3597"/>
                    <a:pt x="6144" y="2477"/>
                  </a:cubicBezTo>
                  <a:cubicBezTo>
                    <a:pt x="6305" y="2263"/>
                    <a:pt x="6117" y="2055"/>
                    <a:pt x="5913" y="2055"/>
                  </a:cubicBezTo>
                  <a:cubicBezTo>
                    <a:pt x="5845" y="2055"/>
                    <a:pt x="5775" y="2078"/>
                    <a:pt x="5716" y="2132"/>
                  </a:cubicBezTo>
                  <a:cubicBezTo>
                    <a:pt x="4954" y="2863"/>
                    <a:pt x="4168" y="4260"/>
                    <a:pt x="3023" y="4260"/>
                  </a:cubicBezTo>
                  <a:cubicBezTo>
                    <a:pt x="2807" y="4260"/>
                    <a:pt x="2578" y="4210"/>
                    <a:pt x="2334" y="4097"/>
                  </a:cubicBezTo>
                  <a:cubicBezTo>
                    <a:pt x="1501" y="3716"/>
                    <a:pt x="1346" y="2846"/>
                    <a:pt x="1667" y="2049"/>
                  </a:cubicBezTo>
                  <a:cubicBezTo>
                    <a:pt x="1941" y="1418"/>
                    <a:pt x="2453" y="1001"/>
                    <a:pt x="2799" y="441"/>
                  </a:cubicBezTo>
                  <a:cubicBezTo>
                    <a:pt x="2926" y="245"/>
                    <a:pt x="2746" y="0"/>
                    <a:pt x="2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29"/>
          <p:cNvGrpSpPr/>
          <p:nvPr/>
        </p:nvGrpSpPr>
        <p:grpSpPr>
          <a:xfrm>
            <a:off x="2758705" y="2822208"/>
            <a:ext cx="1206114" cy="1835400"/>
            <a:chOff x="2758705" y="2822208"/>
            <a:chExt cx="1206114" cy="1835400"/>
          </a:xfrm>
        </p:grpSpPr>
        <p:sp>
          <p:nvSpPr>
            <p:cNvPr id="154" name="Google Shape;154;p29"/>
            <p:cNvSpPr/>
            <p:nvPr/>
          </p:nvSpPr>
          <p:spPr>
            <a:xfrm>
              <a:off x="3086981" y="2834617"/>
              <a:ext cx="523629" cy="704437"/>
            </a:xfrm>
            <a:custGeom>
              <a:avLst/>
              <a:gdLst/>
              <a:ahLst/>
              <a:cxnLst/>
              <a:rect l="l" t="t" r="r" b="b"/>
              <a:pathLst>
                <a:path w="14432" h="19414" extrusionOk="0">
                  <a:moveTo>
                    <a:pt x="8004" y="700"/>
                  </a:moveTo>
                  <a:cubicBezTo>
                    <a:pt x="9467" y="700"/>
                    <a:pt x="10901" y="1200"/>
                    <a:pt x="11979" y="2318"/>
                  </a:cubicBezTo>
                  <a:cubicBezTo>
                    <a:pt x="11991" y="2331"/>
                    <a:pt x="12004" y="2343"/>
                    <a:pt x="12017" y="2353"/>
                  </a:cubicBezTo>
                  <a:lnTo>
                    <a:pt x="12017" y="2353"/>
                  </a:lnTo>
                  <a:cubicBezTo>
                    <a:pt x="13528" y="5241"/>
                    <a:pt x="13591" y="8794"/>
                    <a:pt x="12943" y="11938"/>
                  </a:cubicBezTo>
                  <a:cubicBezTo>
                    <a:pt x="12398" y="14627"/>
                    <a:pt x="10918" y="18758"/>
                    <a:pt x="7579" y="18758"/>
                  </a:cubicBezTo>
                  <a:cubicBezTo>
                    <a:pt x="7488" y="18758"/>
                    <a:pt x="7394" y="18755"/>
                    <a:pt x="7299" y="18749"/>
                  </a:cubicBezTo>
                  <a:cubicBezTo>
                    <a:pt x="3835" y="18522"/>
                    <a:pt x="1930" y="14153"/>
                    <a:pt x="1287" y="11260"/>
                  </a:cubicBezTo>
                  <a:cubicBezTo>
                    <a:pt x="608" y="8128"/>
                    <a:pt x="1025" y="4318"/>
                    <a:pt x="3704" y="2199"/>
                  </a:cubicBezTo>
                  <a:cubicBezTo>
                    <a:pt x="4920" y="1244"/>
                    <a:pt x="6478" y="700"/>
                    <a:pt x="8004" y="700"/>
                  </a:cubicBezTo>
                  <a:close/>
                  <a:moveTo>
                    <a:pt x="8075" y="1"/>
                  </a:moveTo>
                  <a:cubicBezTo>
                    <a:pt x="6788" y="1"/>
                    <a:pt x="5477" y="351"/>
                    <a:pt x="4371" y="949"/>
                  </a:cubicBezTo>
                  <a:cubicBezTo>
                    <a:pt x="1144" y="2687"/>
                    <a:pt x="1" y="6473"/>
                    <a:pt x="394" y="9938"/>
                  </a:cubicBezTo>
                  <a:cubicBezTo>
                    <a:pt x="775" y="13284"/>
                    <a:pt x="2442" y="17570"/>
                    <a:pt x="5740" y="19023"/>
                  </a:cubicBezTo>
                  <a:cubicBezTo>
                    <a:pt x="6360" y="19293"/>
                    <a:pt x="6954" y="19414"/>
                    <a:pt x="7516" y="19414"/>
                  </a:cubicBezTo>
                  <a:cubicBezTo>
                    <a:pt x="10201" y="19414"/>
                    <a:pt x="12176" y="16651"/>
                    <a:pt x="13003" y="14141"/>
                  </a:cubicBezTo>
                  <a:cubicBezTo>
                    <a:pt x="14264" y="10284"/>
                    <a:pt x="14431" y="5607"/>
                    <a:pt x="12421" y="1976"/>
                  </a:cubicBezTo>
                  <a:lnTo>
                    <a:pt x="12421" y="1976"/>
                  </a:lnTo>
                  <a:cubicBezTo>
                    <a:pt x="12411" y="1955"/>
                    <a:pt x="12399" y="1934"/>
                    <a:pt x="12383" y="1913"/>
                  </a:cubicBezTo>
                  <a:cubicBezTo>
                    <a:pt x="11304" y="567"/>
                    <a:pt x="9710" y="1"/>
                    <a:pt x="8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3006254" y="2932584"/>
              <a:ext cx="166827" cy="259909"/>
            </a:xfrm>
            <a:custGeom>
              <a:avLst/>
              <a:gdLst/>
              <a:ahLst/>
              <a:cxnLst/>
              <a:rect l="l" t="t" r="r" b="b"/>
              <a:pathLst>
                <a:path w="4598" h="7163" extrusionOk="0">
                  <a:moveTo>
                    <a:pt x="3001" y="1"/>
                  </a:moveTo>
                  <a:cubicBezTo>
                    <a:pt x="1746" y="1"/>
                    <a:pt x="575" y="1236"/>
                    <a:pt x="297" y="2547"/>
                  </a:cubicBezTo>
                  <a:cubicBezTo>
                    <a:pt x="1" y="4085"/>
                    <a:pt x="474" y="7163"/>
                    <a:pt x="2466" y="7163"/>
                  </a:cubicBezTo>
                  <a:cubicBezTo>
                    <a:pt x="2633" y="7163"/>
                    <a:pt x="2811" y="7141"/>
                    <a:pt x="3000" y="7095"/>
                  </a:cubicBezTo>
                  <a:cubicBezTo>
                    <a:pt x="3333" y="7000"/>
                    <a:pt x="3214" y="6559"/>
                    <a:pt x="2917" y="6512"/>
                  </a:cubicBezTo>
                  <a:cubicBezTo>
                    <a:pt x="1107" y="6297"/>
                    <a:pt x="702" y="4273"/>
                    <a:pt x="1000" y="2749"/>
                  </a:cubicBezTo>
                  <a:cubicBezTo>
                    <a:pt x="1207" y="1730"/>
                    <a:pt x="2058" y="696"/>
                    <a:pt x="3048" y="696"/>
                  </a:cubicBezTo>
                  <a:cubicBezTo>
                    <a:pt x="3364" y="696"/>
                    <a:pt x="3695" y="802"/>
                    <a:pt x="4024" y="1047"/>
                  </a:cubicBezTo>
                  <a:cubicBezTo>
                    <a:pt x="4071" y="1085"/>
                    <a:pt x="4121" y="1102"/>
                    <a:pt x="4170" y="1102"/>
                  </a:cubicBezTo>
                  <a:cubicBezTo>
                    <a:pt x="4394" y="1102"/>
                    <a:pt x="4598" y="756"/>
                    <a:pt x="4393" y="571"/>
                  </a:cubicBezTo>
                  <a:cubicBezTo>
                    <a:pt x="3945" y="171"/>
                    <a:pt x="3467"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3091335" y="2822208"/>
              <a:ext cx="583277" cy="481393"/>
            </a:xfrm>
            <a:custGeom>
              <a:avLst/>
              <a:gdLst/>
              <a:ahLst/>
              <a:cxnLst/>
              <a:rect l="l" t="t" r="r" b="b"/>
              <a:pathLst>
                <a:path w="16076" h="13267" extrusionOk="0">
                  <a:moveTo>
                    <a:pt x="15798" y="1"/>
                  </a:moveTo>
                  <a:cubicBezTo>
                    <a:pt x="15673" y="1"/>
                    <a:pt x="15540" y="70"/>
                    <a:pt x="15490" y="207"/>
                  </a:cubicBezTo>
                  <a:cubicBezTo>
                    <a:pt x="13990" y="4553"/>
                    <a:pt x="8537" y="3470"/>
                    <a:pt x="5144" y="5018"/>
                  </a:cubicBezTo>
                  <a:cubicBezTo>
                    <a:pt x="2298" y="6291"/>
                    <a:pt x="0" y="9923"/>
                    <a:pt x="810" y="13090"/>
                  </a:cubicBezTo>
                  <a:cubicBezTo>
                    <a:pt x="846" y="13211"/>
                    <a:pt x="948" y="13267"/>
                    <a:pt x="1051" y="13267"/>
                  </a:cubicBezTo>
                  <a:cubicBezTo>
                    <a:pt x="1180" y="13267"/>
                    <a:pt x="1310" y="13178"/>
                    <a:pt x="1310" y="13019"/>
                  </a:cubicBezTo>
                  <a:cubicBezTo>
                    <a:pt x="1310" y="11161"/>
                    <a:pt x="1572" y="9494"/>
                    <a:pt x="2691" y="7946"/>
                  </a:cubicBezTo>
                  <a:cubicBezTo>
                    <a:pt x="3905" y="6232"/>
                    <a:pt x="5679" y="5375"/>
                    <a:pt x="7703" y="4982"/>
                  </a:cubicBezTo>
                  <a:cubicBezTo>
                    <a:pt x="10573" y="4434"/>
                    <a:pt x="15609" y="4125"/>
                    <a:pt x="16050" y="279"/>
                  </a:cubicBezTo>
                  <a:cubicBezTo>
                    <a:pt x="16075" y="93"/>
                    <a:pt x="15943" y="1"/>
                    <a:pt x="1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3226628" y="3519371"/>
              <a:ext cx="510966" cy="848779"/>
            </a:xfrm>
            <a:custGeom>
              <a:avLst/>
              <a:gdLst/>
              <a:ahLst/>
              <a:cxnLst/>
              <a:rect l="l" t="t" r="r" b="b"/>
              <a:pathLst>
                <a:path w="14083" h="23392" extrusionOk="0">
                  <a:moveTo>
                    <a:pt x="7528" y="0"/>
                  </a:moveTo>
                  <a:cubicBezTo>
                    <a:pt x="7374" y="0"/>
                    <a:pt x="7250" y="92"/>
                    <a:pt x="7189" y="246"/>
                  </a:cubicBezTo>
                  <a:cubicBezTo>
                    <a:pt x="5928" y="3332"/>
                    <a:pt x="4698" y="6459"/>
                    <a:pt x="3231" y="9436"/>
                  </a:cubicBezTo>
                  <a:lnTo>
                    <a:pt x="3231" y="9436"/>
                  </a:lnTo>
                  <a:cubicBezTo>
                    <a:pt x="2320" y="6551"/>
                    <a:pt x="1627" y="3581"/>
                    <a:pt x="653" y="722"/>
                  </a:cubicBezTo>
                  <a:cubicBezTo>
                    <a:pt x="605" y="574"/>
                    <a:pt x="484" y="508"/>
                    <a:pt x="363" y="508"/>
                  </a:cubicBezTo>
                  <a:cubicBezTo>
                    <a:pt x="182" y="508"/>
                    <a:pt x="0" y="654"/>
                    <a:pt x="57" y="889"/>
                  </a:cubicBezTo>
                  <a:cubicBezTo>
                    <a:pt x="1034" y="4032"/>
                    <a:pt x="1843" y="7235"/>
                    <a:pt x="2855" y="10366"/>
                  </a:cubicBezTo>
                  <a:cubicBezTo>
                    <a:pt x="2904" y="10506"/>
                    <a:pt x="3052" y="10597"/>
                    <a:pt x="3192" y="10597"/>
                  </a:cubicBezTo>
                  <a:cubicBezTo>
                    <a:pt x="3290" y="10597"/>
                    <a:pt x="3385" y="10552"/>
                    <a:pt x="3439" y="10449"/>
                  </a:cubicBezTo>
                  <a:cubicBezTo>
                    <a:pt x="5055" y="7310"/>
                    <a:pt x="6380" y="4013"/>
                    <a:pt x="7707" y="756"/>
                  </a:cubicBezTo>
                  <a:lnTo>
                    <a:pt x="7707" y="756"/>
                  </a:lnTo>
                  <a:cubicBezTo>
                    <a:pt x="9574" y="1199"/>
                    <a:pt x="11470" y="1625"/>
                    <a:pt x="13368" y="1910"/>
                  </a:cubicBezTo>
                  <a:lnTo>
                    <a:pt x="13368" y="1910"/>
                  </a:lnTo>
                  <a:cubicBezTo>
                    <a:pt x="12741" y="8942"/>
                    <a:pt x="12863" y="16052"/>
                    <a:pt x="11547" y="23034"/>
                  </a:cubicBezTo>
                  <a:cubicBezTo>
                    <a:pt x="11504" y="23247"/>
                    <a:pt x="11702" y="23392"/>
                    <a:pt x="11886" y="23392"/>
                  </a:cubicBezTo>
                  <a:cubicBezTo>
                    <a:pt x="12012" y="23392"/>
                    <a:pt x="12132" y="23324"/>
                    <a:pt x="12166" y="23165"/>
                  </a:cubicBezTo>
                  <a:cubicBezTo>
                    <a:pt x="13535" y="16057"/>
                    <a:pt x="13392" y="8794"/>
                    <a:pt x="14071" y="1603"/>
                  </a:cubicBezTo>
                  <a:cubicBezTo>
                    <a:pt x="14083" y="1472"/>
                    <a:pt x="13964" y="1305"/>
                    <a:pt x="13821" y="1294"/>
                  </a:cubicBezTo>
                  <a:cubicBezTo>
                    <a:pt x="11725" y="996"/>
                    <a:pt x="9654" y="508"/>
                    <a:pt x="7606" y="8"/>
                  </a:cubicBezTo>
                  <a:cubicBezTo>
                    <a:pt x="7579" y="3"/>
                    <a:pt x="7553" y="0"/>
                    <a:pt x="7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2964748" y="3538637"/>
              <a:ext cx="286886" cy="821710"/>
            </a:xfrm>
            <a:custGeom>
              <a:avLst/>
              <a:gdLst/>
              <a:ahLst/>
              <a:cxnLst/>
              <a:rect l="l" t="t" r="r" b="b"/>
              <a:pathLst>
                <a:path w="7907" h="22646" extrusionOk="0">
                  <a:moveTo>
                    <a:pt x="7573" y="1"/>
                  </a:moveTo>
                  <a:cubicBezTo>
                    <a:pt x="5763" y="48"/>
                    <a:pt x="3941" y="405"/>
                    <a:pt x="2191" y="846"/>
                  </a:cubicBezTo>
                  <a:cubicBezTo>
                    <a:pt x="1608" y="1001"/>
                    <a:pt x="929" y="1132"/>
                    <a:pt x="393" y="1465"/>
                  </a:cubicBezTo>
                  <a:cubicBezTo>
                    <a:pt x="0" y="1703"/>
                    <a:pt x="0" y="2013"/>
                    <a:pt x="36" y="2441"/>
                  </a:cubicBezTo>
                  <a:cubicBezTo>
                    <a:pt x="155" y="4275"/>
                    <a:pt x="667" y="6085"/>
                    <a:pt x="953" y="7894"/>
                  </a:cubicBezTo>
                  <a:cubicBezTo>
                    <a:pt x="1310" y="10121"/>
                    <a:pt x="1560" y="12371"/>
                    <a:pt x="1822" y="14621"/>
                  </a:cubicBezTo>
                  <a:cubicBezTo>
                    <a:pt x="2132" y="17241"/>
                    <a:pt x="2501" y="19860"/>
                    <a:pt x="3037" y="22432"/>
                  </a:cubicBezTo>
                  <a:cubicBezTo>
                    <a:pt x="3065" y="22580"/>
                    <a:pt x="3177" y="22646"/>
                    <a:pt x="3295" y="22646"/>
                  </a:cubicBezTo>
                  <a:cubicBezTo>
                    <a:pt x="3471" y="22646"/>
                    <a:pt x="3663" y="22500"/>
                    <a:pt x="3620" y="22265"/>
                  </a:cubicBezTo>
                  <a:cubicBezTo>
                    <a:pt x="2810" y="18193"/>
                    <a:pt x="2441" y="14086"/>
                    <a:pt x="1894" y="9978"/>
                  </a:cubicBezTo>
                  <a:cubicBezTo>
                    <a:pt x="1620" y="7990"/>
                    <a:pt x="1251" y="6049"/>
                    <a:pt x="893" y="4096"/>
                  </a:cubicBezTo>
                  <a:cubicBezTo>
                    <a:pt x="834" y="3751"/>
                    <a:pt x="774" y="3406"/>
                    <a:pt x="727" y="3072"/>
                  </a:cubicBezTo>
                  <a:cubicBezTo>
                    <a:pt x="703" y="2834"/>
                    <a:pt x="548" y="2322"/>
                    <a:pt x="655" y="2096"/>
                  </a:cubicBezTo>
                  <a:cubicBezTo>
                    <a:pt x="751" y="1882"/>
                    <a:pt x="1560" y="1703"/>
                    <a:pt x="1882" y="1608"/>
                  </a:cubicBezTo>
                  <a:cubicBezTo>
                    <a:pt x="3727" y="1084"/>
                    <a:pt x="5656" y="727"/>
                    <a:pt x="7573" y="536"/>
                  </a:cubicBezTo>
                  <a:cubicBezTo>
                    <a:pt x="7894" y="477"/>
                    <a:pt x="7906" y="1"/>
                    <a:pt x="7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3333877" y="3867299"/>
              <a:ext cx="35230" cy="491553"/>
            </a:xfrm>
            <a:custGeom>
              <a:avLst/>
              <a:gdLst/>
              <a:ahLst/>
              <a:cxnLst/>
              <a:rect l="l" t="t" r="r" b="b"/>
              <a:pathLst>
                <a:path w="971" h="13547" extrusionOk="0">
                  <a:moveTo>
                    <a:pt x="249" y="0"/>
                  </a:moveTo>
                  <a:cubicBezTo>
                    <a:pt x="122" y="0"/>
                    <a:pt x="0" y="81"/>
                    <a:pt x="6" y="241"/>
                  </a:cubicBezTo>
                  <a:cubicBezTo>
                    <a:pt x="102" y="2420"/>
                    <a:pt x="78" y="4587"/>
                    <a:pt x="113" y="6766"/>
                  </a:cubicBezTo>
                  <a:cubicBezTo>
                    <a:pt x="137" y="8921"/>
                    <a:pt x="66" y="11135"/>
                    <a:pt x="340" y="13279"/>
                  </a:cubicBezTo>
                  <a:cubicBezTo>
                    <a:pt x="358" y="13454"/>
                    <a:pt x="499" y="13547"/>
                    <a:pt x="635" y="13547"/>
                  </a:cubicBezTo>
                  <a:cubicBezTo>
                    <a:pt x="767" y="13547"/>
                    <a:pt x="893" y="13460"/>
                    <a:pt x="899" y="13279"/>
                  </a:cubicBezTo>
                  <a:cubicBezTo>
                    <a:pt x="971" y="11124"/>
                    <a:pt x="816" y="8921"/>
                    <a:pt x="768" y="6766"/>
                  </a:cubicBezTo>
                  <a:cubicBezTo>
                    <a:pt x="733" y="4587"/>
                    <a:pt x="637" y="2420"/>
                    <a:pt x="518" y="241"/>
                  </a:cubicBezTo>
                  <a:cubicBezTo>
                    <a:pt x="506" y="81"/>
                    <a:pt x="375"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3133203" y="3539544"/>
              <a:ext cx="228217" cy="557664"/>
            </a:xfrm>
            <a:custGeom>
              <a:avLst/>
              <a:gdLst/>
              <a:ahLst/>
              <a:cxnLst/>
              <a:rect l="l" t="t" r="r" b="b"/>
              <a:pathLst>
                <a:path w="6290" h="15369" extrusionOk="0">
                  <a:moveTo>
                    <a:pt x="2534" y="0"/>
                  </a:moveTo>
                  <a:cubicBezTo>
                    <a:pt x="2465" y="0"/>
                    <a:pt x="2395" y="31"/>
                    <a:pt x="2335" y="106"/>
                  </a:cubicBezTo>
                  <a:cubicBezTo>
                    <a:pt x="1561" y="1035"/>
                    <a:pt x="1239" y="2369"/>
                    <a:pt x="751" y="3464"/>
                  </a:cubicBezTo>
                  <a:cubicBezTo>
                    <a:pt x="572" y="3857"/>
                    <a:pt x="96" y="4440"/>
                    <a:pt x="49" y="4893"/>
                  </a:cubicBezTo>
                  <a:cubicBezTo>
                    <a:pt x="1" y="5429"/>
                    <a:pt x="572" y="6048"/>
                    <a:pt x="811" y="6488"/>
                  </a:cubicBezTo>
                  <a:cubicBezTo>
                    <a:pt x="2406" y="9381"/>
                    <a:pt x="3847" y="12370"/>
                    <a:pt x="5525" y="15204"/>
                  </a:cubicBezTo>
                  <a:cubicBezTo>
                    <a:pt x="5598" y="15320"/>
                    <a:pt x="5705" y="15369"/>
                    <a:pt x="5811" y="15369"/>
                  </a:cubicBezTo>
                  <a:cubicBezTo>
                    <a:pt x="6051" y="15369"/>
                    <a:pt x="6290" y="15119"/>
                    <a:pt x="6133" y="14846"/>
                  </a:cubicBezTo>
                  <a:cubicBezTo>
                    <a:pt x="4680" y="12227"/>
                    <a:pt x="3323" y="9560"/>
                    <a:pt x="1894" y="6929"/>
                  </a:cubicBezTo>
                  <a:cubicBezTo>
                    <a:pt x="1727" y="6607"/>
                    <a:pt x="1549" y="6310"/>
                    <a:pt x="1382" y="6000"/>
                  </a:cubicBezTo>
                  <a:cubicBezTo>
                    <a:pt x="1239" y="5738"/>
                    <a:pt x="953" y="5405"/>
                    <a:pt x="882" y="5107"/>
                  </a:cubicBezTo>
                  <a:cubicBezTo>
                    <a:pt x="775" y="4702"/>
                    <a:pt x="1239" y="4131"/>
                    <a:pt x="1418" y="3726"/>
                  </a:cubicBezTo>
                  <a:cubicBezTo>
                    <a:pt x="1894" y="2643"/>
                    <a:pt x="2358" y="1571"/>
                    <a:pt x="2835" y="476"/>
                  </a:cubicBezTo>
                  <a:cubicBezTo>
                    <a:pt x="2932" y="271"/>
                    <a:pt x="2738" y="0"/>
                    <a:pt x="2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3341387" y="3539653"/>
              <a:ext cx="266604" cy="578129"/>
            </a:xfrm>
            <a:custGeom>
              <a:avLst/>
              <a:gdLst/>
              <a:ahLst/>
              <a:cxnLst/>
              <a:rect l="l" t="t" r="r" b="b"/>
              <a:pathLst>
                <a:path w="7348" h="15933" extrusionOk="0">
                  <a:moveTo>
                    <a:pt x="4721" y="1"/>
                  </a:moveTo>
                  <a:cubicBezTo>
                    <a:pt x="4522" y="1"/>
                    <a:pt x="4346" y="268"/>
                    <a:pt x="4443" y="496"/>
                  </a:cubicBezTo>
                  <a:cubicBezTo>
                    <a:pt x="4979" y="1699"/>
                    <a:pt x="5467" y="2913"/>
                    <a:pt x="6026" y="4104"/>
                  </a:cubicBezTo>
                  <a:cubicBezTo>
                    <a:pt x="6122" y="4330"/>
                    <a:pt x="6348" y="4604"/>
                    <a:pt x="6407" y="4842"/>
                  </a:cubicBezTo>
                  <a:cubicBezTo>
                    <a:pt x="6467" y="5140"/>
                    <a:pt x="6229" y="5390"/>
                    <a:pt x="6086" y="5652"/>
                  </a:cubicBezTo>
                  <a:cubicBezTo>
                    <a:pt x="5705" y="6295"/>
                    <a:pt x="5324" y="6926"/>
                    <a:pt x="4931" y="7545"/>
                  </a:cubicBezTo>
                  <a:cubicBezTo>
                    <a:pt x="3335" y="10152"/>
                    <a:pt x="1645" y="12724"/>
                    <a:pt x="157" y="15403"/>
                  </a:cubicBezTo>
                  <a:cubicBezTo>
                    <a:pt x="1" y="15682"/>
                    <a:pt x="235" y="15933"/>
                    <a:pt x="474" y="15933"/>
                  </a:cubicBezTo>
                  <a:cubicBezTo>
                    <a:pt x="581" y="15933"/>
                    <a:pt x="690" y="15882"/>
                    <a:pt x="764" y="15760"/>
                  </a:cubicBezTo>
                  <a:cubicBezTo>
                    <a:pt x="2490" y="12903"/>
                    <a:pt x="4276" y="10081"/>
                    <a:pt x="6002" y="7223"/>
                  </a:cubicBezTo>
                  <a:cubicBezTo>
                    <a:pt x="6360" y="6604"/>
                    <a:pt x="6860" y="5985"/>
                    <a:pt x="7122" y="5330"/>
                  </a:cubicBezTo>
                  <a:cubicBezTo>
                    <a:pt x="7348" y="4795"/>
                    <a:pt x="6991" y="4425"/>
                    <a:pt x="6741" y="3925"/>
                  </a:cubicBezTo>
                  <a:cubicBezTo>
                    <a:pt x="6145" y="2723"/>
                    <a:pt x="5812" y="1175"/>
                    <a:pt x="4931" y="115"/>
                  </a:cubicBezTo>
                  <a:cubicBezTo>
                    <a:pt x="4865" y="34"/>
                    <a:pt x="4792" y="1"/>
                    <a:pt x="4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3304416" y="3550720"/>
              <a:ext cx="102280" cy="80008"/>
            </a:xfrm>
            <a:custGeom>
              <a:avLst/>
              <a:gdLst/>
              <a:ahLst/>
              <a:cxnLst/>
              <a:rect l="l" t="t" r="r" b="b"/>
              <a:pathLst>
                <a:path w="2819" h="2205" extrusionOk="0">
                  <a:moveTo>
                    <a:pt x="1346" y="1"/>
                  </a:moveTo>
                  <a:cubicBezTo>
                    <a:pt x="1189" y="1"/>
                    <a:pt x="1050" y="145"/>
                    <a:pt x="937" y="299"/>
                  </a:cubicBezTo>
                  <a:cubicBezTo>
                    <a:pt x="616" y="715"/>
                    <a:pt x="390" y="1084"/>
                    <a:pt x="152" y="1513"/>
                  </a:cubicBezTo>
                  <a:cubicBezTo>
                    <a:pt x="1" y="1791"/>
                    <a:pt x="166" y="2205"/>
                    <a:pt x="526" y="2205"/>
                  </a:cubicBezTo>
                  <a:cubicBezTo>
                    <a:pt x="536" y="2205"/>
                    <a:pt x="546" y="2204"/>
                    <a:pt x="556" y="2204"/>
                  </a:cubicBezTo>
                  <a:cubicBezTo>
                    <a:pt x="730" y="2188"/>
                    <a:pt x="904" y="2184"/>
                    <a:pt x="1078" y="2184"/>
                  </a:cubicBezTo>
                  <a:cubicBezTo>
                    <a:pt x="1310" y="2184"/>
                    <a:pt x="1542" y="2192"/>
                    <a:pt x="1775" y="2192"/>
                  </a:cubicBezTo>
                  <a:cubicBezTo>
                    <a:pt x="1916" y="2192"/>
                    <a:pt x="2058" y="2189"/>
                    <a:pt x="2199" y="2180"/>
                  </a:cubicBezTo>
                  <a:cubicBezTo>
                    <a:pt x="2545" y="2168"/>
                    <a:pt x="2819" y="1799"/>
                    <a:pt x="2604" y="1465"/>
                  </a:cubicBezTo>
                  <a:cubicBezTo>
                    <a:pt x="2438" y="1203"/>
                    <a:pt x="2259" y="930"/>
                    <a:pt x="2080" y="668"/>
                  </a:cubicBezTo>
                  <a:cubicBezTo>
                    <a:pt x="1902" y="394"/>
                    <a:pt x="1771" y="120"/>
                    <a:pt x="1426" y="13"/>
                  </a:cubicBezTo>
                  <a:cubicBezTo>
                    <a:pt x="1399" y="4"/>
                    <a:pt x="1372"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3309459" y="3643317"/>
              <a:ext cx="76084" cy="231244"/>
            </a:xfrm>
            <a:custGeom>
              <a:avLst/>
              <a:gdLst/>
              <a:ahLst/>
              <a:cxnLst/>
              <a:rect l="l" t="t" r="r" b="b"/>
              <a:pathLst>
                <a:path w="2097" h="6373" extrusionOk="0">
                  <a:moveTo>
                    <a:pt x="1107" y="1"/>
                  </a:moveTo>
                  <a:cubicBezTo>
                    <a:pt x="1062" y="1"/>
                    <a:pt x="1015" y="3"/>
                    <a:pt x="965" y="9"/>
                  </a:cubicBezTo>
                  <a:cubicBezTo>
                    <a:pt x="13" y="104"/>
                    <a:pt x="60" y="1497"/>
                    <a:pt x="36" y="2176"/>
                  </a:cubicBezTo>
                  <a:cubicBezTo>
                    <a:pt x="1" y="3473"/>
                    <a:pt x="24" y="5021"/>
                    <a:pt x="608" y="6200"/>
                  </a:cubicBezTo>
                  <a:cubicBezTo>
                    <a:pt x="669" y="6323"/>
                    <a:pt x="775" y="6373"/>
                    <a:pt x="884" y="6373"/>
                  </a:cubicBezTo>
                  <a:cubicBezTo>
                    <a:pt x="987" y="6373"/>
                    <a:pt x="1093" y="6329"/>
                    <a:pt x="1167" y="6260"/>
                  </a:cubicBezTo>
                  <a:cubicBezTo>
                    <a:pt x="1188" y="6263"/>
                    <a:pt x="1209" y="6265"/>
                    <a:pt x="1230" y="6265"/>
                  </a:cubicBezTo>
                  <a:cubicBezTo>
                    <a:pt x="1342" y="6265"/>
                    <a:pt x="1453" y="6209"/>
                    <a:pt x="1513" y="6069"/>
                  </a:cubicBezTo>
                  <a:cubicBezTo>
                    <a:pt x="2096" y="4819"/>
                    <a:pt x="2049" y="3200"/>
                    <a:pt x="2049" y="1866"/>
                  </a:cubicBezTo>
                  <a:cubicBezTo>
                    <a:pt x="2037" y="1150"/>
                    <a:pt x="2048"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2955242" y="4334457"/>
              <a:ext cx="803549" cy="35850"/>
            </a:xfrm>
            <a:custGeom>
              <a:avLst/>
              <a:gdLst/>
              <a:ahLst/>
              <a:cxnLst/>
              <a:rect l="l" t="t" r="r" b="b"/>
              <a:pathLst>
                <a:path w="22147" h="988" extrusionOk="0">
                  <a:moveTo>
                    <a:pt x="3525" y="1"/>
                  </a:moveTo>
                  <a:cubicBezTo>
                    <a:pt x="2505" y="1"/>
                    <a:pt x="1485" y="4"/>
                    <a:pt x="465" y="11"/>
                  </a:cubicBezTo>
                  <a:cubicBezTo>
                    <a:pt x="1" y="11"/>
                    <a:pt x="1" y="737"/>
                    <a:pt x="477" y="737"/>
                  </a:cubicBezTo>
                  <a:cubicBezTo>
                    <a:pt x="777" y="736"/>
                    <a:pt x="1077" y="736"/>
                    <a:pt x="1377" y="736"/>
                  </a:cubicBezTo>
                  <a:cubicBezTo>
                    <a:pt x="8126" y="736"/>
                    <a:pt x="14886" y="862"/>
                    <a:pt x="21634" y="987"/>
                  </a:cubicBezTo>
                  <a:cubicBezTo>
                    <a:pt x="21638" y="987"/>
                    <a:pt x="21642" y="987"/>
                    <a:pt x="21646" y="987"/>
                  </a:cubicBezTo>
                  <a:cubicBezTo>
                    <a:pt x="22146" y="987"/>
                    <a:pt x="22142" y="213"/>
                    <a:pt x="21634" y="213"/>
                  </a:cubicBezTo>
                  <a:cubicBezTo>
                    <a:pt x="15604" y="111"/>
                    <a:pt x="9565" y="1"/>
                    <a:pt x="3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2758705" y="3599232"/>
              <a:ext cx="258477" cy="971894"/>
            </a:xfrm>
            <a:custGeom>
              <a:avLst/>
              <a:gdLst/>
              <a:ahLst/>
              <a:cxnLst/>
              <a:rect l="l" t="t" r="r" b="b"/>
              <a:pathLst>
                <a:path w="7124" h="26785" extrusionOk="0">
                  <a:moveTo>
                    <a:pt x="5602" y="1"/>
                  </a:moveTo>
                  <a:cubicBezTo>
                    <a:pt x="5517" y="1"/>
                    <a:pt x="5431" y="38"/>
                    <a:pt x="5370" y="128"/>
                  </a:cubicBezTo>
                  <a:cubicBezTo>
                    <a:pt x="2953" y="3629"/>
                    <a:pt x="1072" y="7736"/>
                    <a:pt x="488" y="11975"/>
                  </a:cubicBezTo>
                  <a:cubicBezTo>
                    <a:pt x="0" y="15583"/>
                    <a:pt x="726" y="19262"/>
                    <a:pt x="2536" y="22393"/>
                  </a:cubicBezTo>
                  <a:cubicBezTo>
                    <a:pt x="3524" y="24096"/>
                    <a:pt x="4834" y="25667"/>
                    <a:pt x="6513" y="26727"/>
                  </a:cubicBezTo>
                  <a:cubicBezTo>
                    <a:pt x="6575" y="26767"/>
                    <a:pt x="6636" y="26785"/>
                    <a:pt x="6692" y="26785"/>
                  </a:cubicBezTo>
                  <a:cubicBezTo>
                    <a:pt x="6965" y="26785"/>
                    <a:pt x="7123" y="26365"/>
                    <a:pt x="6846" y="26167"/>
                  </a:cubicBezTo>
                  <a:cubicBezTo>
                    <a:pt x="3310" y="23465"/>
                    <a:pt x="1215" y="19166"/>
                    <a:pt x="1036" y="14749"/>
                  </a:cubicBezTo>
                  <a:cubicBezTo>
                    <a:pt x="846" y="9534"/>
                    <a:pt x="3274" y="4796"/>
                    <a:pt x="5846" y="426"/>
                  </a:cubicBezTo>
                  <a:cubicBezTo>
                    <a:pt x="5987" y="202"/>
                    <a:pt x="5798" y="1"/>
                    <a:pt x="5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2845092" y="3831051"/>
              <a:ext cx="276255" cy="654727"/>
            </a:xfrm>
            <a:custGeom>
              <a:avLst/>
              <a:gdLst/>
              <a:ahLst/>
              <a:cxnLst/>
              <a:rect l="l" t="t" r="r" b="b"/>
              <a:pathLst>
                <a:path w="7614" h="18044" extrusionOk="0">
                  <a:moveTo>
                    <a:pt x="4594" y="0"/>
                  </a:moveTo>
                  <a:cubicBezTo>
                    <a:pt x="4531" y="0"/>
                    <a:pt x="4468" y="26"/>
                    <a:pt x="4418" y="85"/>
                  </a:cubicBezTo>
                  <a:cubicBezTo>
                    <a:pt x="0" y="5348"/>
                    <a:pt x="441" y="14456"/>
                    <a:pt x="6858" y="17992"/>
                  </a:cubicBezTo>
                  <a:cubicBezTo>
                    <a:pt x="6923" y="18028"/>
                    <a:pt x="6986" y="18044"/>
                    <a:pt x="7046" y="18044"/>
                  </a:cubicBezTo>
                  <a:cubicBezTo>
                    <a:pt x="7386" y="18044"/>
                    <a:pt x="7614" y="17540"/>
                    <a:pt x="7239" y="17338"/>
                  </a:cubicBezTo>
                  <a:cubicBezTo>
                    <a:pt x="4561" y="15802"/>
                    <a:pt x="2775" y="13111"/>
                    <a:pt x="2286" y="10075"/>
                  </a:cubicBezTo>
                  <a:cubicBezTo>
                    <a:pt x="1739" y="6586"/>
                    <a:pt x="2989" y="3312"/>
                    <a:pt x="4834" y="431"/>
                  </a:cubicBezTo>
                  <a:cubicBezTo>
                    <a:pt x="4968" y="226"/>
                    <a:pt x="4781" y="0"/>
                    <a:pt x="4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3005021" y="4466748"/>
              <a:ext cx="116104" cy="103485"/>
            </a:xfrm>
            <a:custGeom>
              <a:avLst/>
              <a:gdLst/>
              <a:ahLst/>
              <a:cxnLst/>
              <a:rect l="l" t="t" r="r" b="b"/>
              <a:pathLst>
                <a:path w="3200" h="2852" extrusionOk="0">
                  <a:moveTo>
                    <a:pt x="2881" y="1"/>
                  </a:moveTo>
                  <a:cubicBezTo>
                    <a:pt x="2835" y="1"/>
                    <a:pt x="2786" y="17"/>
                    <a:pt x="2736" y="56"/>
                  </a:cubicBezTo>
                  <a:cubicBezTo>
                    <a:pt x="2236" y="377"/>
                    <a:pt x="1808" y="794"/>
                    <a:pt x="1367" y="1187"/>
                  </a:cubicBezTo>
                  <a:cubicBezTo>
                    <a:pt x="950" y="1556"/>
                    <a:pt x="355" y="1925"/>
                    <a:pt x="93" y="2413"/>
                  </a:cubicBezTo>
                  <a:cubicBezTo>
                    <a:pt x="1" y="2588"/>
                    <a:pt x="130" y="2851"/>
                    <a:pt x="320" y="2851"/>
                  </a:cubicBezTo>
                  <a:cubicBezTo>
                    <a:pt x="350" y="2851"/>
                    <a:pt x="382" y="2844"/>
                    <a:pt x="414" y="2830"/>
                  </a:cubicBezTo>
                  <a:cubicBezTo>
                    <a:pt x="915" y="2627"/>
                    <a:pt x="1284" y="2163"/>
                    <a:pt x="1688" y="1794"/>
                  </a:cubicBezTo>
                  <a:cubicBezTo>
                    <a:pt x="2153" y="1365"/>
                    <a:pt x="2653" y="961"/>
                    <a:pt x="3046" y="472"/>
                  </a:cubicBezTo>
                  <a:cubicBezTo>
                    <a:pt x="3200" y="299"/>
                    <a:pt x="3073" y="1"/>
                    <a:pt x="2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2986952" y="4470740"/>
              <a:ext cx="233986" cy="186432"/>
            </a:xfrm>
            <a:custGeom>
              <a:avLst/>
              <a:gdLst/>
              <a:ahLst/>
              <a:cxnLst/>
              <a:rect l="l" t="t" r="r" b="b"/>
              <a:pathLst>
                <a:path w="6449" h="5138" extrusionOk="0">
                  <a:moveTo>
                    <a:pt x="3845" y="0"/>
                  </a:moveTo>
                  <a:cubicBezTo>
                    <a:pt x="3637" y="0"/>
                    <a:pt x="3455" y="251"/>
                    <a:pt x="3591" y="446"/>
                  </a:cubicBezTo>
                  <a:cubicBezTo>
                    <a:pt x="3960" y="1077"/>
                    <a:pt x="4568" y="1517"/>
                    <a:pt x="4818" y="2244"/>
                  </a:cubicBezTo>
                  <a:cubicBezTo>
                    <a:pt x="5056" y="2958"/>
                    <a:pt x="4913" y="3732"/>
                    <a:pt x="4222" y="4149"/>
                  </a:cubicBezTo>
                  <a:cubicBezTo>
                    <a:pt x="3928" y="4324"/>
                    <a:pt x="3651" y="4400"/>
                    <a:pt x="3389" y="4400"/>
                  </a:cubicBezTo>
                  <a:cubicBezTo>
                    <a:pt x="2231" y="4400"/>
                    <a:pt x="1368" y="2932"/>
                    <a:pt x="591" y="2184"/>
                  </a:cubicBezTo>
                  <a:cubicBezTo>
                    <a:pt x="542" y="2138"/>
                    <a:pt x="482" y="2117"/>
                    <a:pt x="421" y="2117"/>
                  </a:cubicBezTo>
                  <a:cubicBezTo>
                    <a:pt x="217" y="2117"/>
                    <a:pt x="1" y="2345"/>
                    <a:pt x="139" y="2565"/>
                  </a:cubicBezTo>
                  <a:cubicBezTo>
                    <a:pt x="871" y="3704"/>
                    <a:pt x="2090" y="5137"/>
                    <a:pt x="3462" y="5137"/>
                  </a:cubicBezTo>
                  <a:cubicBezTo>
                    <a:pt x="3898" y="5137"/>
                    <a:pt x="4350" y="4993"/>
                    <a:pt x="4806" y="4649"/>
                  </a:cubicBezTo>
                  <a:cubicBezTo>
                    <a:pt x="6449" y="3410"/>
                    <a:pt x="5461" y="970"/>
                    <a:pt x="3984" y="41"/>
                  </a:cubicBezTo>
                  <a:cubicBezTo>
                    <a:pt x="3939" y="13"/>
                    <a:pt x="3891" y="0"/>
                    <a:pt x="3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711060" y="3566612"/>
              <a:ext cx="253760" cy="986371"/>
            </a:xfrm>
            <a:custGeom>
              <a:avLst/>
              <a:gdLst/>
              <a:ahLst/>
              <a:cxnLst/>
              <a:rect l="l" t="t" r="r" b="b"/>
              <a:pathLst>
                <a:path w="6994" h="27184" extrusionOk="0">
                  <a:moveTo>
                    <a:pt x="416" y="0"/>
                  </a:moveTo>
                  <a:cubicBezTo>
                    <a:pt x="212" y="0"/>
                    <a:pt x="1" y="243"/>
                    <a:pt x="135" y="432"/>
                  </a:cubicBezTo>
                  <a:cubicBezTo>
                    <a:pt x="3064" y="4706"/>
                    <a:pt x="5672" y="9397"/>
                    <a:pt x="5850" y="14708"/>
                  </a:cubicBezTo>
                  <a:cubicBezTo>
                    <a:pt x="5993" y="19292"/>
                    <a:pt x="4195" y="23744"/>
                    <a:pt x="516" y="26554"/>
                  </a:cubicBezTo>
                  <a:cubicBezTo>
                    <a:pt x="249" y="26762"/>
                    <a:pt x="401" y="27184"/>
                    <a:pt x="672" y="27184"/>
                  </a:cubicBezTo>
                  <a:cubicBezTo>
                    <a:pt x="727" y="27184"/>
                    <a:pt x="787" y="27166"/>
                    <a:pt x="850" y="27126"/>
                  </a:cubicBezTo>
                  <a:cubicBezTo>
                    <a:pt x="3945" y="25185"/>
                    <a:pt x="5743" y="21613"/>
                    <a:pt x="6339" y="18101"/>
                  </a:cubicBezTo>
                  <a:cubicBezTo>
                    <a:pt x="6993" y="14196"/>
                    <a:pt x="6160" y="10302"/>
                    <a:pt x="4588" y="6719"/>
                  </a:cubicBezTo>
                  <a:cubicBezTo>
                    <a:pt x="3541" y="4349"/>
                    <a:pt x="2183" y="2123"/>
                    <a:pt x="600" y="87"/>
                  </a:cubicBezTo>
                  <a:cubicBezTo>
                    <a:pt x="547" y="26"/>
                    <a:pt x="482" y="0"/>
                    <a:pt x="4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3598260" y="3831015"/>
              <a:ext cx="276291" cy="653892"/>
            </a:xfrm>
            <a:custGeom>
              <a:avLst/>
              <a:gdLst/>
              <a:ahLst/>
              <a:cxnLst/>
              <a:rect l="l" t="t" r="r" b="b"/>
              <a:pathLst>
                <a:path w="7615" h="18021" extrusionOk="0">
                  <a:moveTo>
                    <a:pt x="3026" y="1"/>
                  </a:moveTo>
                  <a:cubicBezTo>
                    <a:pt x="2843" y="1"/>
                    <a:pt x="2656" y="221"/>
                    <a:pt x="2780" y="408"/>
                  </a:cubicBezTo>
                  <a:cubicBezTo>
                    <a:pt x="4626" y="3301"/>
                    <a:pt x="5888" y="6575"/>
                    <a:pt x="5328" y="10052"/>
                  </a:cubicBezTo>
                  <a:cubicBezTo>
                    <a:pt x="4840" y="13088"/>
                    <a:pt x="3054" y="15803"/>
                    <a:pt x="375" y="17315"/>
                  </a:cubicBezTo>
                  <a:cubicBezTo>
                    <a:pt x="0" y="17517"/>
                    <a:pt x="228" y="18021"/>
                    <a:pt x="569" y="18021"/>
                  </a:cubicBezTo>
                  <a:cubicBezTo>
                    <a:pt x="628" y="18021"/>
                    <a:pt x="692" y="18005"/>
                    <a:pt x="756" y="17970"/>
                  </a:cubicBezTo>
                  <a:cubicBezTo>
                    <a:pt x="7185" y="14457"/>
                    <a:pt x="7614" y="5349"/>
                    <a:pt x="3197" y="86"/>
                  </a:cubicBezTo>
                  <a:cubicBezTo>
                    <a:pt x="3149" y="26"/>
                    <a:pt x="3088" y="1"/>
                    <a:pt x="3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3598478" y="4467293"/>
              <a:ext cx="115777" cy="103630"/>
            </a:xfrm>
            <a:custGeom>
              <a:avLst/>
              <a:gdLst/>
              <a:ahLst/>
              <a:cxnLst/>
              <a:rect l="l" t="t" r="r" b="b"/>
              <a:pathLst>
                <a:path w="3191" h="2856" extrusionOk="0">
                  <a:moveTo>
                    <a:pt x="321" y="1"/>
                  </a:moveTo>
                  <a:cubicBezTo>
                    <a:pt x="128" y="1"/>
                    <a:pt x="0" y="286"/>
                    <a:pt x="155" y="469"/>
                  </a:cubicBezTo>
                  <a:cubicBezTo>
                    <a:pt x="560" y="957"/>
                    <a:pt x="1048" y="1362"/>
                    <a:pt x="1512" y="1791"/>
                  </a:cubicBezTo>
                  <a:cubicBezTo>
                    <a:pt x="1917" y="2148"/>
                    <a:pt x="2286" y="2624"/>
                    <a:pt x="2786" y="2839"/>
                  </a:cubicBezTo>
                  <a:cubicBezTo>
                    <a:pt x="2819" y="2850"/>
                    <a:pt x="2850" y="2856"/>
                    <a:pt x="2879" y="2856"/>
                  </a:cubicBezTo>
                  <a:cubicBezTo>
                    <a:pt x="3083" y="2856"/>
                    <a:pt x="3191" y="2589"/>
                    <a:pt x="3107" y="2422"/>
                  </a:cubicBezTo>
                  <a:cubicBezTo>
                    <a:pt x="2846" y="1922"/>
                    <a:pt x="2250" y="1553"/>
                    <a:pt x="1834" y="1184"/>
                  </a:cubicBezTo>
                  <a:cubicBezTo>
                    <a:pt x="1393" y="791"/>
                    <a:pt x="976" y="374"/>
                    <a:pt x="464" y="53"/>
                  </a:cubicBezTo>
                  <a:cubicBezTo>
                    <a:pt x="415" y="16"/>
                    <a:pt x="366"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3498668" y="4471357"/>
              <a:ext cx="234530" cy="186251"/>
            </a:xfrm>
            <a:custGeom>
              <a:avLst/>
              <a:gdLst/>
              <a:ahLst/>
              <a:cxnLst/>
              <a:rect l="l" t="t" r="r" b="b"/>
              <a:pathLst>
                <a:path w="6464" h="5133" extrusionOk="0">
                  <a:moveTo>
                    <a:pt x="2608" y="1"/>
                  </a:moveTo>
                  <a:cubicBezTo>
                    <a:pt x="2558" y="1"/>
                    <a:pt x="2505" y="15"/>
                    <a:pt x="2453" y="48"/>
                  </a:cubicBezTo>
                  <a:cubicBezTo>
                    <a:pt x="989" y="964"/>
                    <a:pt x="1" y="3405"/>
                    <a:pt x="1644" y="4644"/>
                  </a:cubicBezTo>
                  <a:cubicBezTo>
                    <a:pt x="2100" y="4988"/>
                    <a:pt x="2551" y="5132"/>
                    <a:pt x="2987" y="5132"/>
                  </a:cubicBezTo>
                  <a:cubicBezTo>
                    <a:pt x="4360" y="5132"/>
                    <a:pt x="5579" y="3699"/>
                    <a:pt x="6311" y="2560"/>
                  </a:cubicBezTo>
                  <a:cubicBezTo>
                    <a:pt x="6463" y="2336"/>
                    <a:pt x="6264" y="2111"/>
                    <a:pt x="6055" y="2111"/>
                  </a:cubicBezTo>
                  <a:cubicBezTo>
                    <a:pt x="5987" y="2111"/>
                    <a:pt x="5917" y="2135"/>
                    <a:pt x="5858" y="2191"/>
                  </a:cubicBezTo>
                  <a:cubicBezTo>
                    <a:pt x="5080" y="2920"/>
                    <a:pt x="4223" y="4404"/>
                    <a:pt x="3059" y="4404"/>
                  </a:cubicBezTo>
                  <a:cubicBezTo>
                    <a:pt x="2798" y="4404"/>
                    <a:pt x="2521" y="4330"/>
                    <a:pt x="2227" y="4155"/>
                  </a:cubicBezTo>
                  <a:cubicBezTo>
                    <a:pt x="1537" y="3739"/>
                    <a:pt x="1370" y="2965"/>
                    <a:pt x="1632" y="2250"/>
                  </a:cubicBezTo>
                  <a:cubicBezTo>
                    <a:pt x="1882" y="1536"/>
                    <a:pt x="2477" y="1084"/>
                    <a:pt x="2858" y="441"/>
                  </a:cubicBezTo>
                  <a:cubicBezTo>
                    <a:pt x="2982" y="240"/>
                    <a:pt x="2815"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29"/>
          <p:cNvGrpSpPr/>
          <p:nvPr/>
        </p:nvGrpSpPr>
        <p:grpSpPr>
          <a:xfrm>
            <a:off x="3972976" y="2821591"/>
            <a:ext cx="1158186" cy="1819217"/>
            <a:chOff x="3972976" y="2821591"/>
            <a:chExt cx="1158186" cy="1819217"/>
          </a:xfrm>
        </p:grpSpPr>
        <p:sp>
          <p:nvSpPr>
            <p:cNvPr id="174" name="Google Shape;174;p29"/>
            <p:cNvSpPr/>
            <p:nvPr/>
          </p:nvSpPr>
          <p:spPr>
            <a:xfrm>
              <a:off x="4256807" y="2821591"/>
              <a:ext cx="532228" cy="740359"/>
            </a:xfrm>
            <a:custGeom>
              <a:avLst/>
              <a:gdLst/>
              <a:ahLst/>
              <a:cxnLst/>
              <a:rect l="l" t="t" r="r" b="b"/>
              <a:pathLst>
                <a:path w="14669" h="20404" extrusionOk="0">
                  <a:moveTo>
                    <a:pt x="6172" y="0"/>
                  </a:moveTo>
                  <a:cubicBezTo>
                    <a:pt x="4220" y="0"/>
                    <a:pt x="2321" y="732"/>
                    <a:pt x="1167" y="2439"/>
                  </a:cubicBezTo>
                  <a:cubicBezTo>
                    <a:pt x="1041" y="2627"/>
                    <a:pt x="1226" y="2856"/>
                    <a:pt x="1412" y="2856"/>
                  </a:cubicBezTo>
                  <a:cubicBezTo>
                    <a:pt x="1473" y="2856"/>
                    <a:pt x="1534" y="2831"/>
                    <a:pt x="1584" y="2772"/>
                  </a:cubicBezTo>
                  <a:cubicBezTo>
                    <a:pt x="2749" y="1315"/>
                    <a:pt x="4464" y="653"/>
                    <a:pt x="6223" y="653"/>
                  </a:cubicBezTo>
                  <a:cubicBezTo>
                    <a:pt x="7195" y="653"/>
                    <a:pt x="8181" y="855"/>
                    <a:pt x="9096" y="1236"/>
                  </a:cubicBezTo>
                  <a:cubicBezTo>
                    <a:pt x="12204" y="2510"/>
                    <a:pt x="13728" y="5749"/>
                    <a:pt x="13847" y="8964"/>
                  </a:cubicBezTo>
                  <a:cubicBezTo>
                    <a:pt x="13966" y="12190"/>
                    <a:pt x="12978" y="16000"/>
                    <a:pt x="10632" y="18322"/>
                  </a:cubicBezTo>
                  <a:cubicBezTo>
                    <a:pt x="9734" y="19202"/>
                    <a:pt x="8600" y="19783"/>
                    <a:pt x="7398" y="19783"/>
                  </a:cubicBezTo>
                  <a:cubicBezTo>
                    <a:pt x="6959" y="19783"/>
                    <a:pt x="6510" y="19705"/>
                    <a:pt x="6060" y="19536"/>
                  </a:cubicBezTo>
                  <a:cubicBezTo>
                    <a:pt x="4453" y="18941"/>
                    <a:pt x="3286" y="17453"/>
                    <a:pt x="2548" y="15988"/>
                  </a:cubicBezTo>
                  <a:cubicBezTo>
                    <a:pt x="607" y="12166"/>
                    <a:pt x="595" y="7440"/>
                    <a:pt x="2322" y="3558"/>
                  </a:cubicBezTo>
                  <a:cubicBezTo>
                    <a:pt x="2404" y="3345"/>
                    <a:pt x="2220" y="3148"/>
                    <a:pt x="2055" y="3148"/>
                  </a:cubicBezTo>
                  <a:cubicBezTo>
                    <a:pt x="1981" y="3148"/>
                    <a:pt x="1910" y="3188"/>
                    <a:pt x="1869" y="3284"/>
                  </a:cubicBezTo>
                  <a:cubicBezTo>
                    <a:pt x="143" y="7094"/>
                    <a:pt x="0" y="11500"/>
                    <a:pt x="1607" y="15369"/>
                  </a:cubicBezTo>
                  <a:cubicBezTo>
                    <a:pt x="2633" y="17834"/>
                    <a:pt x="4818" y="20403"/>
                    <a:pt x="7464" y="20403"/>
                  </a:cubicBezTo>
                  <a:cubicBezTo>
                    <a:pt x="8167" y="20403"/>
                    <a:pt x="8902" y="20222"/>
                    <a:pt x="9656" y="19810"/>
                  </a:cubicBezTo>
                  <a:cubicBezTo>
                    <a:pt x="12895" y="18048"/>
                    <a:pt x="14240" y="13631"/>
                    <a:pt x="14454" y="10214"/>
                  </a:cubicBezTo>
                  <a:cubicBezTo>
                    <a:pt x="14669" y="6713"/>
                    <a:pt x="13442" y="2856"/>
                    <a:pt x="10228" y="1058"/>
                  </a:cubicBezTo>
                  <a:cubicBezTo>
                    <a:pt x="9023" y="383"/>
                    <a:pt x="7584" y="0"/>
                    <a:pt x="61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426967" y="3536642"/>
              <a:ext cx="495982" cy="823923"/>
            </a:xfrm>
            <a:custGeom>
              <a:avLst/>
              <a:gdLst/>
              <a:ahLst/>
              <a:cxnLst/>
              <a:rect l="l" t="t" r="r" b="b"/>
              <a:pathLst>
                <a:path w="13670" h="22707" extrusionOk="0">
                  <a:moveTo>
                    <a:pt x="7297" y="0"/>
                  </a:moveTo>
                  <a:cubicBezTo>
                    <a:pt x="7151" y="0"/>
                    <a:pt x="7028" y="91"/>
                    <a:pt x="6966" y="234"/>
                  </a:cubicBezTo>
                  <a:cubicBezTo>
                    <a:pt x="5750" y="3220"/>
                    <a:pt x="4565" y="6246"/>
                    <a:pt x="3133" y="9151"/>
                  </a:cubicBezTo>
                  <a:lnTo>
                    <a:pt x="3133" y="9151"/>
                  </a:lnTo>
                  <a:cubicBezTo>
                    <a:pt x="2255" y="6350"/>
                    <a:pt x="1585" y="3489"/>
                    <a:pt x="644" y="698"/>
                  </a:cubicBezTo>
                  <a:cubicBezTo>
                    <a:pt x="597" y="556"/>
                    <a:pt x="477" y="493"/>
                    <a:pt x="358" y="493"/>
                  </a:cubicBezTo>
                  <a:cubicBezTo>
                    <a:pt x="179" y="493"/>
                    <a:pt x="1" y="636"/>
                    <a:pt x="73" y="865"/>
                  </a:cubicBezTo>
                  <a:cubicBezTo>
                    <a:pt x="1013" y="3913"/>
                    <a:pt x="1799" y="7021"/>
                    <a:pt x="2787" y="10057"/>
                  </a:cubicBezTo>
                  <a:cubicBezTo>
                    <a:pt x="2828" y="10193"/>
                    <a:pt x="2963" y="10275"/>
                    <a:pt x="3095" y="10275"/>
                  </a:cubicBezTo>
                  <a:cubicBezTo>
                    <a:pt x="3194" y="10275"/>
                    <a:pt x="3291" y="10230"/>
                    <a:pt x="3347" y="10128"/>
                  </a:cubicBezTo>
                  <a:cubicBezTo>
                    <a:pt x="4906" y="7091"/>
                    <a:pt x="6208" y="3885"/>
                    <a:pt x="7501" y="707"/>
                  </a:cubicBezTo>
                  <a:lnTo>
                    <a:pt x="7501" y="707"/>
                  </a:lnTo>
                  <a:cubicBezTo>
                    <a:pt x="9322" y="1138"/>
                    <a:pt x="11161" y="1554"/>
                    <a:pt x="13001" y="1837"/>
                  </a:cubicBezTo>
                  <a:lnTo>
                    <a:pt x="13001" y="1837"/>
                  </a:lnTo>
                  <a:cubicBezTo>
                    <a:pt x="12387" y="8675"/>
                    <a:pt x="12497" y="15567"/>
                    <a:pt x="11229" y="22332"/>
                  </a:cubicBezTo>
                  <a:cubicBezTo>
                    <a:pt x="11179" y="22560"/>
                    <a:pt x="11367" y="22707"/>
                    <a:pt x="11542" y="22707"/>
                  </a:cubicBezTo>
                  <a:cubicBezTo>
                    <a:pt x="11660" y="22707"/>
                    <a:pt x="11771" y="22640"/>
                    <a:pt x="11800" y="22487"/>
                  </a:cubicBezTo>
                  <a:cubicBezTo>
                    <a:pt x="13134" y="15581"/>
                    <a:pt x="13003" y="8545"/>
                    <a:pt x="13646" y="1556"/>
                  </a:cubicBezTo>
                  <a:cubicBezTo>
                    <a:pt x="13670" y="1437"/>
                    <a:pt x="13550" y="1282"/>
                    <a:pt x="13408" y="1246"/>
                  </a:cubicBezTo>
                  <a:cubicBezTo>
                    <a:pt x="11372" y="948"/>
                    <a:pt x="9359" y="484"/>
                    <a:pt x="7371" y="8"/>
                  </a:cubicBezTo>
                  <a:cubicBezTo>
                    <a:pt x="7346" y="3"/>
                    <a:pt x="7321" y="0"/>
                    <a:pt x="7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4173867" y="3555473"/>
              <a:ext cx="277343" cy="797036"/>
            </a:xfrm>
            <a:custGeom>
              <a:avLst/>
              <a:gdLst/>
              <a:ahLst/>
              <a:cxnLst/>
              <a:rect l="l" t="t" r="r" b="b"/>
              <a:pathLst>
                <a:path w="7644" h="21966" extrusionOk="0">
                  <a:moveTo>
                    <a:pt x="7334" y="1"/>
                  </a:moveTo>
                  <a:cubicBezTo>
                    <a:pt x="5596" y="48"/>
                    <a:pt x="3858" y="382"/>
                    <a:pt x="2191" y="799"/>
                  </a:cubicBezTo>
                  <a:cubicBezTo>
                    <a:pt x="1607" y="953"/>
                    <a:pt x="953" y="1084"/>
                    <a:pt x="417" y="1382"/>
                  </a:cubicBezTo>
                  <a:cubicBezTo>
                    <a:pt x="48" y="1584"/>
                    <a:pt x="0" y="1846"/>
                    <a:pt x="12" y="2263"/>
                  </a:cubicBezTo>
                  <a:cubicBezTo>
                    <a:pt x="72" y="4013"/>
                    <a:pt x="607" y="5787"/>
                    <a:pt x="893" y="7514"/>
                  </a:cubicBezTo>
                  <a:cubicBezTo>
                    <a:pt x="1250" y="9704"/>
                    <a:pt x="1488" y="11907"/>
                    <a:pt x="1750" y="14110"/>
                  </a:cubicBezTo>
                  <a:cubicBezTo>
                    <a:pt x="2048" y="16681"/>
                    <a:pt x="2429" y="19229"/>
                    <a:pt x="2941" y="21754"/>
                  </a:cubicBezTo>
                  <a:cubicBezTo>
                    <a:pt x="2974" y="21902"/>
                    <a:pt x="3083" y="21966"/>
                    <a:pt x="3197" y="21966"/>
                  </a:cubicBezTo>
                  <a:cubicBezTo>
                    <a:pt x="3366" y="21966"/>
                    <a:pt x="3548" y="21824"/>
                    <a:pt x="3512" y="21611"/>
                  </a:cubicBezTo>
                  <a:cubicBezTo>
                    <a:pt x="2739" y="17646"/>
                    <a:pt x="2381" y="13633"/>
                    <a:pt x="1834" y="9645"/>
                  </a:cubicBezTo>
                  <a:cubicBezTo>
                    <a:pt x="1572" y="7716"/>
                    <a:pt x="1203" y="5835"/>
                    <a:pt x="857" y="3930"/>
                  </a:cubicBezTo>
                  <a:cubicBezTo>
                    <a:pt x="798" y="3585"/>
                    <a:pt x="738" y="3251"/>
                    <a:pt x="703" y="2918"/>
                  </a:cubicBezTo>
                  <a:cubicBezTo>
                    <a:pt x="667" y="2704"/>
                    <a:pt x="524" y="2180"/>
                    <a:pt x="619" y="1977"/>
                  </a:cubicBezTo>
                  <a:cubicBezTo>
                    <a:pt x="726" y="1775"/>
                    <a:pt x="1596" y="1608"/>
                    <a:pt x="1857" y="1513"/>
                  </a:cubicBezTo>
                  <a:cubicBezTo>
                    <a:pt x="3643" y="1013"/>
                    <a:pt x="5501" y="680"/>
                    <a:pt x="7334" y="489"/>
                  </a:cubicBezTo>
                  <a:cubicBezTo>
                    <a:pt x="7632" y="465"/>
                    <a:pt x="7644" y="1"/>
                    <a:pt x="7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4530878" y="3874193"/>
              <a:ext cx="33960" cy="477583"/>
            </a:xfrm>
            <a:custGeom>
              <a:avLst/>
              <a:gdLst/>
              <a:ahLst/>
              <a:cxnLst/>
              <a:rect l="l" t="t" r="r" b="b"/>
              <a:pathLst>
                <a:path w="936" h="13162" extrusionOk="0">
                  <a:moveTo>
                    <a:pt x="242" y="1"/>
                  </a:moveTo>
                  <a:cubicBezTo>
                    <a:pt x="120" y="1"/>
                    <a:pt x="1" y="81"/>
                    <a:pt x="7" y="242"/>
                  </a:cubicBezTo>
                  <a:cubicBezTo>
                    <a:pt x="102" y="2361"/>
                    <a:pt x="90" y="4457"/>
                    <a:pt x="114" y="6576"/>
                  </a:cubicBezTo>
                  <a:cubicBezTo>
                    <a:pt x="149" y="8671"/>
                    <a:pt x="66" y="10815"/>
                    <a:pt x="340" y="12898"/>
                  </a:cubicBezTo>
                  <a:cubicBezTo>
                    <a:pt x="364" y="13072"/>
                    <a:pt x="500" y="13162"/>
                    <a:pt x="629" y="13162"/>
                  </a:cubicBezTo>
                  <a:cubicBezTo>
                    <a:pt x="756" y="13162"/>
                    <a:pt x="876" y="13075"/>
                    <a:pt x="876" y="12898"/>
                  </a:cubicBezTo>
                  <a:cubicBezTo>
                    <a:pt x="935" y="10803"/>
                    <a:pt x="780" y="8671"/>
                    <a:pt x="757" y="6576"/>
                  </a:cubicBezTo>
                  <a:cubicBezTo>
                    <a:pt x="721" y="4457"/>
                    <a:pt x="614" y="2349"/>
                    <a:pt x="495" y="242"/>
                  </a:cubicBezTo>
                  <a:cubicBezTo>
                    <a:pt x="489" y="81"/>
                    <a:pt x="364"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4335429" y="3556054"/>
              <a:ext cx="222666" cy="541082"/>
            </a:xfrm>
            <a:custGeom>
              <a:avLst/>
              <a:gdLst/>
              <a:ahLst/>
              <a:cxnLst/>
              <a:rect l="l" t="t" r="r" b="b"/>
              <a:pathLst>
                <a:path w="6137" h="14912" extrusionOk="0">
                  <a:moveTo>
                    <a:pt x="2495" y="1"/>
                  </a:moveTo>
                  <a:cubicBezTo>
                    <a:pt x="2428" y="1"/>
                    <a:pt x="2359" y="31"/>
                    <a:pt x="2298" y="104"/>
                  </a:cubicBezTo>
                  <a:cubicBezTo>
                    <a:pt x="1572" y="973"/>
                    <a:pt x="1262" y="2247"/>
                    <a:pt x="798" y="3259"/>
                  </a:cubicBezTo>
                  <a:cubicBezTo>
                    <a:pt x="607" y="3688"/>
                    <a:pt x="179" y="4223"/>
                    <a:pt x="83" y="4688"/>
                  </a:cubicBezTo>
                  <a:cubicBezTo>
                    <a:pt x="0" y="5188"/>
                    <a:pt x="548" y="5807"/>
                    <a:pt x="774" y="6200"/>
                  </a:cubicBezTo>
                  <a:cubicBezTo>
                    <a:pt x="2346" y="9034"/>
                    <a:pt x="3750" y="11963"/>
                    <a:pt x="5394" y="14749"/>
                  </a:cubicBezTo>
                  <a:cubicBezTo>
                    <a:pt x="5464" y="14863"/>
                    <a:pt x="5568" y="14911"/>
                    <a:pt x="5673" y="14911"/>
                  </a:cubicBezTo>
                  <a:cubicBezTo>
                    <a:pt x="5905" y="14911"/>
                    <a:pt x="6137" y="14674"/>
                    <a:pt x="5989" y="14403"/>
                  </a:cubicBezTo>
                  <a:cubicBezTo>
                    <a:pt x="4560" y="11843"/>
                    <a:pt x="3239" y="9224"/>
                    <a:pt x="1822" y="6652"/>
                  </a:cubicBezTo>
                  <a:cubicBezTo>
                    <a:pt x="1667" y="6343"/>
                    <a:pt x="1488" y="6045"/>
                    <a:pt x="1322" y="5724"/>
                  </a:cubicBezTo>
                  <a:cubicBezTo>
                    <a:pt x="1203" y="5521"/>
                    <a:pt x="822" y="5069"/>
                    <a:pt x="810" y="4831"/>
                  </a:cubicBezTo>
                  <a:cubicBezTo>
                    <a:pt x="798" y="4509"/>
                    <a:pt x="1262" y="3914"/>
                    <a:pt x="1393" y="3604"/>
                  </a:cubicBezTo>
                  <a:cubicBezTo>
                    <a:pt x="1857" y="2557"/>
                    <a:pt x="2298" y="1497"/>
                    <a:pt x="2762" y="461"/>
                  </a:cubicBezTo>
                  <a:cubicBezTo>
                    <a:pt x="2869" y="257"/>
                    <a:pt x="269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4538243" y="3556054"/>
              <a:ext cx="258114" cy="560603"/>
            </a:xfrm>
            <a:custGeom>
              <a:avLst/>
              <a:gdLst/>
              <a:ahLst/>
              <a:cxnLst/>
              <a:rect l="l" t="t" r="r" b="b"/>
              <a:pathLst>
                <a:path w="7114" h="15450" extrusionOk="0">
                  <a:moveTo>
                    <a:pt x="4597" y="1"/>
                  </a:moveTo>
                  <a:cubicBezTo>
                    <a:pt x="4403" y="1"/>
                    <a:pt x="4227" y="260"/>
                    <a:pt x="4316" y="473"/>
                  </a:cubicBezTo>
                  <a:cubicBezTo>
                    <a:pt x="4828" y="1604"/>
                    <a:pt x="5292" y="2759"/>
                    <a:pt x="5804" y="3902"/>
                  </a:cubicBezTo>
                  <a:cubicBezTo>
                    <a:pt x="5911" y="4116"/>
                    <a:pt x="6161" y="4450"/>
                    <a:pt x="6221" y="4700"/>
                  </a:cubicBezTo>
                  <a:cubicBezTo>
                    <a:pt x="6281" y="4962"/>
                    <a:pt x="6090" y="5164"/>
                    <a:pt x="5947" y="5414"/>
                  </a:cubicBezTo>
                  <a:cubicBezTo>
                    <a:pt x="5578" y="6033"/>
                    <a:pt x="5209" y="6664"/>
                    <a:pt x="4828" y="7271"/>
                  </a:cubicBezTo>
                  <a:cubicBezTo>
                    <a:pt x="3256" y="9819"/>
                    <a:pt x="1613" y="12332"/>
                    <a:pt x="149" y="14939"/>
                  </a:cubicBezTo>
                  <a:cubicBezTo>
                    <a:pt x="0" y="15203"/>
                    <a:pt x="229" y="15450"/>
                    <a:pt x="463" y="15450"/>
                  </a:cubicBezTo>
                  <a:cubicBezTo>
                    <a:pt x="566" y="15450"/>
                    <a:pt x="671" y="15401"/>
                    <a:pt x="744" y="15284"/>
                  </a:cubicBezTo>
                  <a:cubicBezTo>
                    <a:pt x="2423" y="12486"/>
                    <a:pt x="4185" y="9712"/>
                    <a:pt x="5864" y="6914"/>
                  </a:cubicBezTo>
                  <a:cubicBezTo>
                    <a:pt x="6209" y="6331"/>
                    <a:pt x="6697" y="5724"/>
                    <a:pt x="6935" y="5081"/>
                  </a:cubicBezTo>
                  <a:cubicBezTo>
                    <a:pt x="7114" y="4604"/>
                    <a:pt x="6745" y="4212"/>
                    <a:pt x="6531" y="3795"/>
                  </a:cubicBezTo>
                  <a:cubicBezTo>
                    <a:pt x="5947" y="2616"/>
                    <a:pt x="5638" y="1116"/>
                    <a:pt x="4792" y="104"/>
                  </a:cubicBezTo>
                  <a:cubicBezTo>
                    <a:pt x="4732" y="31"/>
                    <a:pt x="4663" y="1"/>
                    <a:pt x="4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4503594" y="3567374"/>
              <a:ext cx="98398" cy="77178"/>
            </a:xfrm>
            <a:custGeom>
              <a:avLst/>
              <a:gdLst/>
              <a:ahLst/>
              <a:cxnLst/>
              <a:rect l="l" t="t" r="r" b="b"/>
              <a:pathLst>
                <a:path w="2712" h="2127" extrusionOk="0">
                  <a:moveTo>
                    <a:pt x="1334" y="1"/>
                  </a:moveTo>
                  <a:cubicBezTo>
                    <a:pt x="1176" y="1"/>
                    <a:pt x="1031" y="131"/>
                    <a:pt x="913" y="280"/>
                  </a:cubicBezTo>
                  <a:cubicBezTo>
                    <a:pt x="580" y="685"/>
                    <a:pt x="378" y="1054"/>
                    <a:pt x="151" y="1459"/>
                  </a:cubicBezTo>
                  <a:cubicBezTo>
                    <a:pt x="1" y="1725"/>
                    <a:pt x="166" y="2127"/>
                    <a:pt x="503" y="2127"/>
                  </a:cubicBezTo>
                  <a:cubicBezTo>
                    <a:pt x="513" y="2127"/>
                    <a:pt x="522" y="2126"/>
                    <a:pt x="532" y="2126"/>
                  </a:cubicBezTo>
                  <a:cubicBezTo>
                    <a:pt x="690" y="2115"/>
                    <a:pt x="849" y="2112"/>
                    <a:pt x="1007" y="2112"/>
                  </a:cubicBezTo>
                  <a:cubicBezTo>
                    <a:pt x="1267" y="2112"/>
                    <a:pt x="1528" y="2121"/>
                    <a:pt x="1789" y="2121"/>
                  </a:cubicBezTo>
                  <a:cubicBezTo>
                    <a:pt x="1906" y="2121"/>
                    <a:pt x="2023" y="2119"/>
                    <a:pt x="2140" y="2114"/>
                  </a:cubicBezTo>
                  <a:cubicBezTo>
                    <a:pt x="2437" y="2078"/>
                    <a:pt x="2711" y="1721"/>
                    <a:pt x="2521" y="1411"/>
                  </a:cubicBezTo>
                  <a:cubicBezTo>
                    <a:pt x="2354" y="1149"/>
                    <a:pt x="2187" y="887"/>
                    <a:pt x="2009" y="637"/>
                  </a:cubicBezTo>
                  <a:cubicBezTo>
                    <a:pt x="1830" y="363"/>
                    <a:pt x="1711" y="101"/>
                    <a:pt x="1390" y="6"/>
                  </a:cubicBezTo>
                  <a:cubicBezTo>
                    <a:pt x="1371" y="3"/>
                    <a:pt x="1352"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4506896" y="3656706"/>
              <a:ext cx="73907" cy="224350"/>
            </a:xfrm>
            <a:custGeom>
              <a:avLst/>
              <a:gdLst/>
              <a:ahLst/>
              <a:cxnLst/>
              <a:rect l="l" t="t" r="r" b="b"/>
              <a:pathLst>
                <a:path w="2037" h="6183" extrusionOk="0">
                  <a:moveTo>
                    <a:pt x="1094" y="1"/>
                  </a:moveTo>
                  <a:cubicBezTo>
                    <a:pt x="1050" y="1"/>
                    <a:pt x="1003" y="3"/>
                    <a:pt x="953" y="9"/>
                  </a:cubicBezTo>
                  <a:cubicBezTo>
                    <a:pt x="37" y="116"/>
                    <a:pt x="72" y="1449"/>
                    <a:pt x="48" y="2104"/>
                  </a:cubicBezTo>
                  <a:cubicBezTo>
                    <a:pt x="1" y="3354"/>
                    <a:pt x="37" y="4855"/>
                    <a:pt x="596" y="6010"/>
                  </a:cubicBezTo>
                  <a:cubicBezTo>
                    <a:pt x="658" y="6132"/>
                    <a:pt x="760" y="6182"/>
                    <a:pt x="866" y="6182"/>
                  </a:cubicBezTo>
                  <a:cubicBezTo>
                    <a:pt x="966" y="6182"/>
                    <a:pt x="1069" y="6138"/>
                    <a:pt x="1144" y="6069"/>
                  </a:cubicBezTo>
                  <a:cubicBezTo>
                    <a:pt x="1167" y="6073"/>
                    <a:pt x="1189" y="6075"/>
                    <a:pt x="1211" y="6075"/>
                  </a:cubicBezTo>
                  <a:cubicBezTo>
                    <a:pt x="1324" y="6075"/>
                    <a:pt x="1417" y="6020"/>
                    <a:pt x="1477" y="5891"/>
                  </a:cubicBezTo>
                  <a:cubicBezTo>
                    <a:pt x="2037" y="4676"/>
                    <a:pt x="2001" y="3104"/>
                    <a:pt x="2001" y="1795"/>
                  </a:cubicBezTo>
                  <a:cubicBezTo>
                    <a:pt x="2001" y="1125"/>
                    <a:pt x="2012" y="1"/>
                    <a:pt x="1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4163491" y="4327381"/>
              <a:ext cx="779783" cy="35559"/>
            </a:xfrm>
            <a:custGeom>
              <a:avLst/>
              <a:gdLst/>
              <a:ahLst/>
              <a:cxnLst/>
              <a:rect l="l" t="t" r="r" b="b"/>
              <a:pathLst>
                <a:path w="21492" h="980" extrusionOk="0">
                  <a:moveTo>
                    <a:pt x="2254" y="0"/>
                  </a:moveTo>
                  <a:cubicBezTo>
                    <a:pt x="1658" y="0"/>
                    <a:pt x="1061" y="1"/>
                    <a:pt x="465" y="3"/>
                  </a:cubicBezTo>
                  <a:cubicBezTo>
                    <a:pt x="0" y="3"/>
                    <a:pt x="0" y="718"/>
                    <a:pt x="465" y="718"/>
                  </a:cubicBezTo>
                  <a:cubicBezTo>
                    <a:pt x="756" y="717"/>
                    <a:pt x="1047" y="717"/>
                    <a:pt x="1337" y="717"/>
                  </a:cubicBezTo>
                  <a:cubicBezTo>
                    <a:pt x="7893" y="717"/>
                    <a:pt x="14448" y="843"/>
                    <a:pt x="21003" y="980"/>
                  </a:cubicBezTo>
                  <a:cubicBezTo>
                    <a:pt x="21007" y="980"/>
                    <a:pt x="21010" y="980"/>
                    <a:pt x="21014" y="980"/>
                  </a:cubicBezTo>
                  <a:cubicBezTo>
                    <a:pt x="21491" y="980"/>
                    <a:pt x="21487" y="229"/>
                    <a:pt x="21003" y="218"/>
                  </a:cubicBezTo>
                  <a:cubicBezTo>
                    <a:pt x="14753" y="109"/>
                    <a:pt x="8504" y="0"/>
                    <a:pt x="22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72976" y="3614108"/>
              <a:ext cx="250930" cy="942902"/>
            </a:xfrm>
            <a:custGeom>
              <a:avLst/>
              <a:gdLst/>
              <a:ahLst/>
              <a:cxnLst/>
              <a:rect l="l" t="t" r="r" b="b"/>
              <a:pathLst>
                <a:path w="6916" h="25986" extrusionOk="0">
                  <a:moveTo>
                    <a:pt x="5450" y="0"/>
                  </a:moveTo>
                  <a:cubicBezTo>
                    <a:pt x="5368" y="0"/>
                    <a:pt x="5285" y="37"/>
                    <a:pt x="5228" y="123"/>
                  </a:cubicBezTo>
                  <a:cubicBezTo>
                    <a:pt x="2370" y="4290"/>
                    <a:pt x="1" y="9601"/>
                    <a:pt x="346" y="14756"/>
                  </a:cubicBezTo>
                  <a:cubicBezTo>
                    <a:pt x="620" y="18947"/>
                    <a:pt x="2644" y="23638"/>
                    <a:pt x="6323" y="25936"/>
                  </a:cubicBezTo>
                  <a:cubicBezTo>
                    <a:pt x="6380" y="25970"/>
                    <a:pt x="6436" y="25985"/>
                    <a:pt x="6488" y="25985"/>
                  </a:cubicBezTo>
                  <a:cubicBezTo>
                    <a:pt x="6757" y="25985"/>
                    <a:pt x="6916" y="25576"/>
                    <a:pt x="6656" y="25376"/>
                  </a:cubicBezTo>
                  <a:cubicBezTo>
                    <a:pt x="3239" y="22769"/>
                    <a:pt x="1203" y="18602"/>
                    <a:pt x="1025" y="14339"/>
                  </a:cubicBezTo>
                  <a:cubicBezTo>
                    <a:pt x="822" y="9255"/>
                    <a:pt x="3180" y="4636"/>
                    <a:pt x="5704" y="409"/>
                  </a:cubicBezTo>
                  <a:cubicBezTo>
                    <a:pt x="5828" y="193"/>
                    <a:pt x="5640" y="0"/>
                    <a:pt x="5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056351" y="3839251"/>
              <a:ext cx="268636" cy="634770"/>
            </a:xfrm>
            <a:custGeom>
              <a:avLst/>
              <a:gdLst/>
              <a:ahLst/>
              <a:cxnLst/>
              <a:rect l="l" t="t" r="r" b="b"/>
              <a:pathLst>
                <a:path w="7404" h="17494" extrusionOk="0">
                  <a:moveTo>
                    <a:pt x="4479" y="0"/>
                  </a:moveTo>
                  <a:cubicBezTo>
                    <a:pt x="4419" y="0"/>
                    <a:pt x="4359" y="25"/>
                    <a:pt x="4311" y="86"/>
                  </a:cubicBezTo>
                  <a:cubicBezTo>
                    <a:pt x="1" y="5205"/>
                    <a:pt x="441" y="14040"/>
                    <a:pt x="6680" y="17445"/>
                  </a:cubicBezTo>
                  <a:cubicBezTo>
                    <a:pt x="6743" y="17479"/>
                    <a:pt x="6804" y="17494"/>
                    <a:pt x="6862" y="17494"/>
                  </a:cubicBezTo>
                  <a:cubicBezTo>
                    <a:pt x="7190" y="17494"/>
                    <a:pt x="7403" y="17016"/>
                    <a:pt x="7049" y="16814"/>
                  </a:cubicBezTo>
                  <a:cubicBezTo>
                    <a:pt x="4454" y="15326"/>
                    <a:pt x="2715" y="12718"/>
                    <a:pt x="2239" y="9765"/>
                  </a:cubicBezTo>
                  <a:cubicBezTo>
                    <a:pt x="1691" y="6396"/>
                    <a:pt x="2930" y="3205"/>
                    <a:pt x="4715" y="395"/>
                  </a:cubicBezTo>
                  <a:cubicBezTo>
                    <a:pt x="4831" y="217"/>
                    <a:pt x="4655" y="0"/>
                    <a:pt x="4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212398" y="4456226"/>
              <a:ext cx="112439" cy="100618"/>
            </a:xfrm>
            <a:custGeom>
              <a:avLst/>
              <a:gdLst/>
              <a:ahLst/>
              <a:cxnLst/>
              <a:rect l="l" t="t" r="r" b="b"/>
              <a:pathLst>
                <a:path w="3099" h="2773" extrusionOk="0">
                  <a:moveTo>
                    <a:pt x="2784" y="1"/>
                  </a:moveTo>
                  <a:cubicBezTo>
                    <a:pt x="2740" y="1"/>
                    <a:pt x="2691" y="15"/>
                    <a:pt x="2641" y="48"/>
                  </a:cubicBezTo>
                  <a:cubicBezTo>
                    <a:pt x="2165" y="358"/>
                    <a:pt x="1748" y="762"/>
                    <a:pt x="1319" y="1143"/>
                  </a:cubicBezTo>
                  <a:cubicBezTo>
                    <a:pt x="915" y="1501"/>
                    <a:pt x="331" y="1870"/>
                    <a:pt x="93" y="2346"/>
                  </a:cubicBezTo>
                  <a:cubicBezTo>
                    <a:pt x="1" y="2520"/>
                    <a:pt x="120" y="2773"/>
                    <a:pt x="306" y="2773"/>
                  </a:cubicBezTo>
                  <a:cubicBezTo>
                    <a:pt x="337" y="2773"/>
                    <a:pt x="369" y="2766"/>
                    <a:pt x="403" y="2751"/>
                  </a:cubicBezTo>
                  <a:cubicBezTo>
                    <a:pt x="903" y="2560"/>
                    <a:pt x="1260" y="2096"/>
                    <a:pt x="1641" y="1739"/>
                  </a:cubicBezTo>
                  <a:cubicBezTo>
                    <a:pt x="2093" y="1322"/>
                    <a:pt x="2581" y="941"/>
                    <a:pt x="2962" y="465"/>
                  </a:cubicBezTo>
                  <a:cubicBezTo>
                    <a:pt x="3098" y="280"/>
                    <a:pt x="2981" y="1"/>
                    <a:pt x="2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194112" y="4460072"/>
              <a:ext cx="228181" cy="180699"/>
            </a:xfrm>
            <a:custGeom>
              <a:avLst/>
              <a:gdLst/>
              <a:ahLst/>
              <a:cxnLst/>
              <a:rect l="l" t="t" r="r" b="b"/>
              <a:pathLst>
                <a:path w="6289" h="4980" extrusionOk="0">
                  <a:moveTo>
                    <a:pt x="3753" y="0"/>
                  </a:moveTo>
                  <a:cubicBezTo>
                    <a:pt x="3541" y="0"/>
                    <a:pt x="3363" y="237"/>
                    <a:pt x="3490" y="442"/>
                  </a:cubicBezTo>
                  <a:cubicBezTo>
                    <a:pt x="3788" y="942"/>
                    <a:pt x="4264" y="1335"/>
                    <a:pt x="4538" y="1859"/>
                  </a:cubicBezTo>
                  <a:cubicBezTo>
                    <a:pt x="4955" y="2669"/>
                    <a:pt x="4871" y="3669"/>
                    <a:pt x="3966" y="4109"/>
                  </a:cubicBezTo>
                  <a:cubicBezTo>
                    <a:pt x="3727" y="4219"/>
                    <a:pt x="3502" y="4267"/>
                    <a:pt x="3289" y="4267"/>
                  </a:cubicBezTo>
                  <a:cubicBezTo>
                    <a:pt x="2138" y="4267"/>
                    <a:pt x="1349" y="2856"/>
                    <a:pt x="585" y="2133"/>
                  </a:cubicBezTo>
                  <a:cubicBezTo>
                    <a:pt x="530" y="2084"/>
                    <a:pt x="465" y="2063"/>
                    <a:pt x="401" y="2063"/>
                  </a:cubicBezTo>
                  <a:cubicBezTo>
                    <a:pt x="198" y="2063"/>
                    <a:pt x="0" y="2270"/>
                    <a:pt x="145" y="2478"/>
                  </a:cubicBezTo>
                  <a:cubicBezTo>
                    <a:pt x="855" y="3589"/>
                    <a:pt x="2032" y="4979"/>
                    <a:pt x="3373" y="4979"/>
                  </a:cubicBezTo>
                  <a:cubicBezTo>
                    <a:pt x="3785" y="4979"/>
                    <a:pt x="4212" y="4848"/>
                    <a:pt x="4645" y="4538"/>
                  </a:cubicBezTo>
                  <a:cubicBezTo>
                    <a:pt x="6288" y="3359"/>
                    <a:pt x="5336" y="942"/>
                    <a:pt x="3895" y="37"/>
                  </a:cubicBezTo>
                  <a:cubicBezTo>
                    <a:pt x="3848" y="11"/>
                    <a:pt x="3799" y="0"/>
                    <a:pt x="37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897321" y="3582650"/>
              <a:ext cx="233841" cy="957380"/>
            </a:xfrm>
            <a:custGeom>
              <a:avLst/>
              <a:gdLst/>
              <a:ahLst/>
              <a:cxnLst/>
              <a:rect l="l" t="t" r="r" b="b"/>
              <a:pathLst>
                <a:path w="6445" h="26385" extrusionOk="0">
                  <a:moveTo>
                    <a:pt x="389" y="0"/>
                  </a:moveTo>
                  <a:cubicBezTo>
                    <a:pt x="200" y="0"/>
                    <a:pt x="0" y="225"/>
                    <a:pt x="134" y="431"/>
                  </a:cubicBezTo>
                  <a:cubicBezTo>
                    <a:pt x="2980" y="4574"/>
                    <a:pt x="5504" y="9134"/>
                    <a:pt x="5670" y="14278"/>
                  </a:cubicBezTo>
                  <a:cubicBezTo>
                    <a:pt x="5825" y="18730"/>
                    <a:pt x="4063" y="23052"/>
                    <a:pt x="491" y="25767"/>
                  </a:cubicBezTo>
                  <a:cubicBezTo>
                    <a:pt x="234" y="25965"/>
                    <a:pt x="388" y="26384"/>
                    <a:pt x="652" y="26384"/>
                  </a:cubicBezTo>
                  <a:cubicBezTo>
                    <a:pt x="706" y="26384"/>
                    <a:pt x="764" y="26367"/>
                    <a:pt x="825" y="26327"/>
                  </a:cubicBezTo>
                  <a:cubicBezTo>
                    <a:pt x="4694" y="23910"/>
                    <a:pt x="6444" y="19004"/>
                    <a:pt x="6385" y="14611"/>
                  </a:cubicBezTo>
                  <a:cubicBezTo>
                    <a:pt x="6313" y="9336"/>
                    <a:pt x="3765" y="4145"/>
                    <a:pt x="563" y="85"/>
                  </a:cubicBezTo>
                  <a:cubicBezTo>
                    <a:pt x="515" y="26"/>
                    <a:pt x="453" y="0"/>
                    <a:pt x="3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8223" y="3839179"/>
              <a:ext cx="268200" cy="634842"/>
            </a:xfrm>
            <a:custGeom>
              <a:avLst/>
              <a:gdLst/>
              <a:ahLst/>
              <a:cxnLst/>
              <a:rect l="l" t="t" r="r" b="b"/>
              <a:pathLst>
                <a:path w="7392" h="17496" extrusionOk="0">
                  <a:moveTo>
                    <a:pt x="2930" y="0"/>
                  </a:moveTo>
                  <a:cubicBezTo>
                    <a:pt x="2753" y="0"/>
                    <a:pt x="2575" y="209"/>
                    <a:pt x="2700" y="397"/>
                  </a:cubicBezTo>
                  <a:cubicBezTo>
                    <a:pt x="4498" y="3207"/>
                    <a:pt x="5713" y="6374"/>
                    <a:pt x="5165" y="9767"/>
                  </a:cubicBezTo>
                  <a:cubicBezTo>
                    <a:pt x="4689" y="12720"/>
                    <a:pt x="2962" y="15339"/>
                    <a:pt x="355" y="16804"/>
                  </a:cubicBezTo>
                  <a:cubicBezTo>
                    <a:pt x="1" y="17016"/>
                    <a:pt x="223" y="17496"/>
                    <a:pt x="553" y="17496"/>
                  </a:cubicBezTo>
                  <a:cubicBezTo>
                    <a:pt x="612" y="17496"/>
                    <a:pt x="673" y="17481"/>
                    <a:pt x="736" y="17447"/>
                  </a:cubicBezTo>
                  <a:cubicBezTo>
                    <a:pt x="6951" y="14042"/>
                    <a:pt x="7392" y="5183"/>
                    <a:pt x="3093" y="76"/>
                  </a:cubicBezTo>
                  <a:cubicBezTo>
                    <a:pt x="3046" y="23"/>
                    <a:pt x="2988" y="0"/>
                    <a:pt x="2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4788441" y="4456226"/>
              <a:ext cx="112802" cy="100473"/>
            </a:xfrm>
            <a:custGeom>
              <a:avLst/>
              <a:gdLst/>
              <a:ahLst/>
              <a:cxnLst/>
              <a:rect l="l" t="t" r="r" b="b"/>
              <a:pathLst>
                <a:path w="3109" h="2769" extrusionOk="0">
                  <a:moveTo>
                    <a:pt x="324" y="1"/>
                  </a:moveTo>
                  <a:cubicBezTo>
                    <a:pt x="124" y="1"/>
                    <a:pt x="1" y="280"/>
                    <a:pt x="147" y="465"/>
                  </a:cubicBezTo>
                  <a:cubicBezTo>
                    <a:pt x="528" y="941"/>
                    <a:pt x="1004" y="1334"/>
                    <a:pt x="1468" y="1739"/>
                  </a:cubicBezTo>
                  <a:cubicBezTo>
                    <a:pt x="1861" y="2096"/>
                    <a:pt x="2230" y="2560"/>
                    <a:pt x="2706" y="2751"/>
                  </a:cubicBezTo>
                  <a:cubicBezTo>
                    <a:pt x="2738" y="2763"/>
                    <a:pt x="2768" y="2769"/>
                    <a:pt x="2797" y="2769"/>
                  </a:cubicBezTo>
                  <a:cubicBezTo>
                    <a:pt x="2987" y="2769"/>
                    <a:pt x="3109" y="2522"/>
                    <a:pt x="3016" y="2346"/>
                  </a:cubicBezTo>
                  <a:cubicBezTo>
                    <a:pt x="2766" y="1870"/>
                    <a:pt x="2183" y="1501"/>
                    <a:pt x="1802" y="1143"/>
                  </a:cubicBezTo>
                  <a:cubicBezTo>
                    <a:pt x="1361" y="750"/>
                    <a:pt x="944" y="358"/>
                    <a:pt x="468" y="48"/>
                  </a:cubicBezTo>
                  <a:cubicBezTo>
                    <a:pt x="417" y="15"/>
                    <a:pt x="369" y="1"/>
                    <a:pt x="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4690081" y="4460072"/>
              <a:ext cx="228761" cy="180736"/>
            </a:xfrm>
            <a:custGeom>
              <a:avLst/>
              <a:gdLst/>
              <a:ahLst/>
              <a:cxnLst/>
              <a:rect l="l" t="t" r="r" b="b"/>
              <a:pathLst>
                <a:path w="6305" h="4981" extrusionOk="0">
                  <a:moveTo>
                    <a:pt x="2527" y="1"/>
                  </a:moveTo>
                  <a:cubicBezTo>
                    <a:pt x="2483" y="1"/>
                    <a:pt x="2437" y="12"/>
                    <a:pt x="2393" y="37"/>
                  </a:cubicBezTo>
                  <a:cubicBezTo>
                    <a:pt x="964" y="930"/>
                    <a:pt x="0" y="3359"/>
                    <a:pt x="1631" y="4538"/>
                  </a:cubicBezTo>
                  <a:cubicBezTo>
                    <a:pt x="2066" y="4849"/>
                    <a:pt x="2495" y="4981"/>
                    <a:pt x="2908" y="4981"/>
                  </a:cubicBezTo>
                  <a:cubicBezTo>
                    <a:pt x="4247" y="4981"/>
                    <a:pt x="5425" y="3597"/>
                    <a:pt x="6144" y="2478"/>
                  </a:cubicBezTo>
                  <a:cubicBezTo>
                    <a:pt x="6305" y="2281"/>
                    <a:pt x="6116" y="2064"/>
                    <a:pt x="5912" y="2064"/>
                  </a:cubicBezTo>
                  <a:cubicBezTo>
                    <a:pt x="5844" y="2064"/>
                    <a:pt x="5774" y="2088"/>
                    <a:pt x="5715" y="2145"/>
                  </a:cubicBezTo>
                  <a:cubicBezTo>
                    <a:pt x="4953" y="2866"/>
                    <a:pt x="4166" y="4272"/>
                    <a:pt x="3020" y="4272"/>
                  </a:cubicBezTo>
                  <a:cubicBezTo>
                    <a:pt x="2804" y="4272"/>
                    <a:pt x="2576" y="4222"/>
                    <a:pt x="2334" y="4109"/>
                  </a:cubicBezTo>
                  <a:cubicBezTo>
                    <a:pt x="1500" y="3716"/>
                    <a:pt x="1334" y="2859"/>
                    <a:pt x="1667" y="2049"/>
                  </a:cubicBezTo>
                  <a:cubicBezTo>
                    <a:pt x="1929" y="1430"/>
                    <a:pt x="2453" y="1014"/>
                    <a:pt x="2798" y="442"/>
                  </a:cubicBezTo>
                  <a:cubicBezTo>
                    <a:pt x="2916" y="246"/>
                    <a:pt x="2734" y="1"/>
                    <a:pt x="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29"/>
          <p:cNvGrpSpPr/>
          <p:nvPr/>
        </p:nvGrpSpPr>
        <p:grpSpPr>
          <a:xfrm>
            <a:off x="5179165" y="2752425"/>
            <a:ext cx="1158150" cy="1887794"/>
            <a:chOff x="5179165" y="2752425"/>
            <a:chExt cx="1158150" cy="1887794"/>
          </a:xfrm>
        </p:grpSpPr>
        <p:sp>
          <p:nvSpPr>
            <p:cNvPr id="192" name="Google Shape;192;p29"/>
            <p:cNvSpPr/>
            <p:nvPr/>
          </p:nvSpPr>
          <p:spPr>
            <a:xfrm>
              <a:off x="5463394" y="2820131"/>
              <a:ext cx="531829" cy="740323"/>
            </a:xfrm>
            <a:custGeom>
              <a:avLst/>
              <a:gdLst/>
              <a:ahLst/>
              <a:cxnLst/>
              <a:rect l="l" t="t" r="r" b="b"/>
              <a:pathLst>
                <a:path w="14658" h="20403" extrusionOk="0">
                  <a:moveTo>
                    <a:pt x="6169" y="1"/>
                  </a:moveTo>
                  <a:cubicBezTo>
                    <a:pt x="4218" y="1"/>
                    <a:pt x="2317" y="736"/>
                    <a:pt x="1155" y="2450"/>
                  </a:cubicBezTo>
                  <a:cubicBezTo>
                    <a:pt x="1031" y="2637"/>
                    <a:pt x="1219" y="2857"/>
                    <a:pt x="1401" y="2857"/>
                  </a:cubicBezTo>
                  <a:cubicBezTo>
                    <a:pt x="1463" y="2857"/>
                    <a:pt x="1524" y="2832"/>
                    <a:pt x="1572" y="2772"/>
                  </a:cubicBezTo>
                  <a:cubicBezTo>
                    <a:pt x="2746" y="1315"/>
                    <a:pt x="4458" y="653"/>
                    <a:pt x="6215" y="653"/>
                  </a:cubicBezTo>
                  <a:cubicBezTo>
                    <a:pt x="7186" y="653"/>
                    <a:pt x="8170" y="855"/>
                    <a:pt x="9085" y="1236"/>
                  </a:cubicBezTo>
                  <a:cubicBezTo>
                    <a:pt x="12204" y="2522"/>
                    <a:pt x="13717" y="5748"/>
                    <a:pt x="13836" y="8963"/>
                  </a:cubicBezTo>
                  <a:cubicBezTo>
                    <a:pt x="13955" y="12190"/>
                    <a:pt x="12978" y="16000"/>
                    <a:pt x="10621" y="18321"/>
                  </a:cubicBezTo>
                  <a:cubicBezTo>
                    <a:pt x="9730" y="19212"/>
                    <a:pt x="8596" y="19789"/>
                    <a:pt x="7388" y="19789"/>
                  </a:cubicBezTo>
                  <a:cubicBezTo>
                    <a:pt x="6949" y="19789"/>
                    <a:pt x="6500" y="19713"/>
                    <a:pt x="6049" y="19548"/>
                  </a:cubicBezTo>
                  <a:cubicBezTo>
                    <a:pt x="4442" y="18952"/>
                    <a:pt x="3287" y="17464"/>
                    <a:pt x="2537" y="15988"/>
                  </a:cubicBezTo>
                  <a:cubicBezTo>
                    <a:pt x="608" y="12178"/>
                    <a:pt x="584" y="7451"/>
                    <a:pt x="2322" y="3558"/>
                  </a:cubicBezTo>
                  <a:cubicBezTo>
                    <a:pt x="2404" y="3353"/>
                    <a:pt x="2215" y="3165"/>
                    <a:pt x="2047" y="3165"/>
                  </a:cubicBezTo>
                  <a:cubicBezTo>
                    <a:pt x="1971" y="3165"/>
                    <a:pt x="1899" y="3203"/>
                    <a:pt x="1858" y="3296"/>
                  </a:cubicBezTo>
                  <a:cubicBezTo>
                    <a:pt x="132" y="7106"/>
                    <a:pt x="1" y="11511"/>
                    <a:pt x="1608" y="15381"/>
                  </a:cubicBezTo>
                  <a:cubicBezTo>
                    <a:pt x="2624" y="17836"/>
                    <a:pt x="4807" y="20403"/>
                    <a:pt x="7458" y="20403"/>
                  </a:cubicBezTo>
                  <a:cubicBezTo>
                    <a:pt x="8162" y="20403"/>
                    <a:pt x="8899" y="20222"/>
                    <a:pt x="9657" y="19810"/>
                  </a:cubicBezTo>
                  <a:cubicBezTo>
                    <a:pt x="12883" y="18059"/>
                    <a:pt x="14240" y="13642"/>
                    <a:pt x="14443" y="10213"/>
                  </a:cubicBezTo>
                  <a:cubicBezTo>
                    <a:pt x="14657" y="6713"/>
                    <a:pt x="13431" y="2867"/>
                    <a:pt x="10216" y="1057"/>
                  </a:cubicBezTo>
                  <a:cubicBezTo>
                    <a:pt x="9013" y="384"/>
                    <a:pt x="7578" y="1"/>
                    <a:pt x="6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5441807" y="2752425"/>
              <a:ext cx="411770" cy="213791"/>
            </a:xfrm>
            <a:custGeom>
              <a:avLst/>
              <a:gdLst/>
              <a:ahLst/>
              <a:cxnLst/>
              <a:rect l="l" t="t" r="r" b="b"/>
              <a:pathLst>
                <a:path w="11349" h="5892" extrusionOk="0">
                  <a:moveTo>
                    <a:pt x="982" y="0"/>
                  </a:moveTo>
                  <a:cubicBezTo>
                    <a:pt x="881" y="0"/>
                    <a:pt x="781" y="57"/>
                    <a:pt x="738" y="185"/>
                  </a:cubicBezTo>
                  <a:cubicBezTo>
                    <a:pt x="0" y="2471"/>
                    <a:pt x="536" y="5578"/>
                    <a:pt x="3394" y="5864"/>
                  </a:cubicBezTo>
                  <a:cubicBezTo>
                    <a:pt x="3593" y="5883"/>
                    <a:pt x="3797" y="5891"/>
                    <a:pt x="4003" y="5891"/>
                  </a:cubicBezTo>
                  <a:cubicBezTo>
                    <a:pt x="5112" y="5891"/>
                    <a:pt x="6292" y="5648"/>
                    <a:pt x="7346" y="5448"/>
                  </a:cubicBezTo>
                  <a:cubicBezTo>
                    <a:pt x="8692" y="5174"/>
                    <a:pt x="9978" y="4757"/>
                    <a:pt x="11109" y="3959"/>
                  </a:cubicBezTo>
                  <a:cubicBezTo>
                    <a:pt x="11349" y="3759"/>
                    <a:pt x="11202" y="3391"/>
                    <a:pt x="10959" y="3391"/>
                  </a:cubicBezTo>
                  <a:cubicBezTo>
                    <a:pt x="10913" y="3391"/>
                    <a:pt x="10863" y="3405"/>
                    <a:pt x="10811" y="3435"/>
                  </a:cubicBezTo>
                  <a:cubicBezTo>
                    <a:pt x="8989" y="4614"/>
                    <a:pt x="6727" y="4947"/>
                    <a:pt x="4596" y="5162"/>
                  </a:cubicBezTo>
                  <a:cubicBezTo>
                    <a:pt x="4384" y="5183"/>
                    <a:pt x="4173" y="5196"/>
                    <a:pt x="3964" y="5196"/>
                  </a:cubicBezTo>
                  <a:cubicBezTo>
                    <a:pt x="3010" y="5196"/>
                    <a:pt x="2117" y="4934"/>
                    <a:pt x="1560" y="4054"/>
                  </a:cubicBezTo>
                  <a:cubicBezTo>
                    <a:pt x="846" y="2947"/>
                    <a:pt x="1024" y="1554"/>
                    <a:pt x="1250" y="328"/>
                  </a:cubicBezTo>
                  <a:cubicBezTo>
                    <a:pt x="1286" y="128"/>
                    <a:pt x="1133" y="0"/>
                    <a:pt x="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5633156" y="3535871"/>
              <a:ext cx="495982" cy="823670"/>
            </a:xfrm>
            <a:custGeom>
              <a:avLst/>
              <a:gdLst/>
              <a:ahLst/>
              <a:cxnLst/>
              <a:rect l="l" t="t" r="r" b="b"/>
              <a:pathLst>
                <a:path w="13670" h="22700" extrusionOk="0">
                  <a:moveTo>
                    <a:pt x="7286" y="1"/>
                  </a:moveTo>
                  <a:cubicBezTo>
                    <a:pt x="7144" y="1"/>
                    <a:pt x="7026" y="99"/>
                    <a:pt x="6966" y="238"/>
                  </a:cubicBezTo>
                  <a:cubicBezTo>
                    <a:pt x="5749" y="3224"/>
                    <a:pt x="4564" y="6241"/>
                    <a:pt x="3132" y="9154"/>
                  </a:cubicBezTo>
                  <a:lnTo>
                    <a:pt x="3132" y="9154"/>
                  </a:lnTo>
                  <a:cubicBezTo>
                    <a:pt x="2254" y="6351"/>
                    <a:pt x="1585" y="3482"/>
                    <a:pt x="644" y="703"/>
                  </a:cubicBezTo>
                  <a:cubicBezTo>
                    <a:pt x="596" y="559"/>
                    <a:pt x="475" y="497"/>
                    <a:pt x="356" y="497"/>
                  </a:cubicBezTo>
                  <a:cubicBezTo>
                    <a:pt x="177" y="497"/>
                    <a:pt x="1" y="637"/>
                    <a:pt x="72" y="858"/>
                  </a:cubicBezTo>
                  <a:cubicBezTo>
                    <a:pt x="1013" y="3917"/>
                    <a:pt x="1810" y="7025"/>
                    <a:pt x="2787" y="10061"/>
                  </a:cubicBezTo>
                  <a:cubicBezTo>
                    <a:pt x="2828" y="10198"/>
                    <a:pt x="2963" y="10279"/>
                    <a:pt x="3095" y="10279"/>
                  </a:cubicBezTo>
                  <a:cubicBezTo>
                    <a:pt x="3193" y="10279"/>
                    <a:pt x="3290" y="10234"/>
                    <a:pt x="3346" y="10133"/>
                  </a:cubicBezTo>
                  <a:cubicBezTo>
                    <a:pt x="4906" y="7083"/>
                    <a:pt x="6207" y="3888"/>
                    <a:pt x="7501" y="711"/>
                  </a:cubicBezTo>
                  <a:lnTo>
                    <a:pt x="7501" y="711"/>
                  </a:lnTo>
                  <a:cubicBezTo>
                    <a:pt x="9322" y="1142"/>
                    <a:pt x="11161" y="1548"/>
                    <a:pt x="13001" y="1830"/>
                  </a:cubicBezTo>
                  <a:lnTo>
                    <a:pt x="13001" y="1830"/>
                  </a:lnTo>
                  <a:cubicBezTo>
                    <a:pt x="12387" y="8660"/>
                    <a:pt x="12509" y="15568"/>
                    <a:pt x="11228" y="22336"/>
                  </a:cubicBezTo>
                  <a:cubicBezTo>
                    <a:pt x="11185" y="22553"/>
                    <a:pt x="11377" y="22699"/>
                    <a:pt x="11554" y="22699"/>
                  </a:cubicBezTo>
                  <a:cubicBezTo>
                    <a:pt x="11670" y="22699"/>
                    <a:pt x="11779" y="22637"/>
                    <a:pt x="11812" y="22491"/>
                  </a:cubicBezTo>
                  <a:cubicBezTo>
                    <a:pt x="13133" y="15586"/>
                    <a:pt x="13014" y="8537"/>
                    <a:pt x="13657" y="1560"/>
                  </a:cubicBezTo>
                  <a:cubicBezTo>
                    <a:pt x="13669" y="1441"/>
                    <a:pt x="13550" y="1274"/>
                    <a:pt x="13419" y="1250"/>
                  </a:cubicBezTo>
                  <a:cubicBezTo>
                    <a:pt x="11371" y="953"/>
                    <a:pt x="9359" y="488"/>
                    <a:pt x="7371" y="12"/>
                  </a:cubicBezTo>
                  <a:cubicBezTo>
                    <a:pt x="7342" y="5"/>
                    <a:pt x="7313" y="1"/>
                    <a:pt x="7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5380019" y="3554848"/>
              <a:ext cx="278214" cy="796891"/>
            </a:xfrm>
            <a:custGeom>
              <a:avLst/>
              <a:gdLst/>
              <a:ahLst/>
              <a:cxnLst/>
              <a:rect l="l" t="t" r="r" b="b"/>
              <a:pathLst>
                <a:path w="7668" h="21962" extrusionOk="0">
                  <a:moveTo>
                    <a:pt x="7359" y="0"/>
                  </a:moveTo>
                  <a:cubicBezTo>
                    <a:pt x="7351" y="0"/>
                    <a:pt x="7343" y="1"/>
                    <a:pt x="7335" y="1"/>
                  </a:cubicBezTo>
                  <a:cubicBezTo>
                    <a:pt x="5597" y="37"/>
                    <a:pt x="3858" y="382"/>
                    <a:pt x="2191" y="799"/>
                  </a:cubicBezTo>
                  <a:cubicBezTo>
                    <a:pt x="1608" y="954"/>
                    <a:pt x="953" y="1085"/>
                    <a:pt x="417" y="1382"/>
                  </a:cubicBezTo>
                  <a:cubicBezTo>
                    <a:pt x="48" y="1585"/>
                    <a:pt x="1" y="1847"/>
                    <a:pt x="13" y="2263"/>
                  </a:cubicBezTo>
                  <a:cubicBezTo>
                    <a:pt x="72" y="4014"/>
                    <a:pt x="608" y="5788"/>
                    <a:pt x="894" y="7514"/>
                  </a:cubicBezTo>
                  <a:cubicBezTo>
                    <a:pt x="1251" y="9705"/>
                    <a:pt x="1489" y="11896"/>
                    <a:pt x="1751" y="14098"/>
                  </a:cubicBezTo>
                  <a:cubicBezTo>
                    <a:pt x="2049" y="16682"/>
                    <a:pt x="2430" y="19218"/>
                    <a:pt x="2941" y="21754"/>
                  </a:cubicBezTo>
                  <a:cubicBezTo>
                    <a:pt x="2974" y="21900"/>
                    <a:pt x="3080" y="21962"/>
                    <a:pt x="3191" y="21962"/>
                  </a:cubicBezTo>
                  <a:cubicBezTo>
                    <a:pt x="3363" y="21962"/>
                    <a:pt x="3549" y="21815"/>
                    <a:pt x="3513" y="21599"/>
                  </a:cubicBezTo>
                  <a:cubicBezTo>
                    <a:pt x="2739" y="17646"/>
                    <a:pt x="2382" y="13622"/>
                    <a:pt x="1834" y="9633"/>
                  </a:cubicBezTo>
                  <a:cubicBezTo>
                    <a:pt x="1572" y="7716"/>
                    <a:pt x="1203" y="5823"/>
                    <a:pt x="858" y="3918"/>
                  </a:cubicBezTo>
                  <a:cubicBezTo>
                    <a:pt x="798" y="3585"/>
                    <a:pt x="739" y="3252"/>
                    <a:pt x="703" y="2906"/>
                  </a:cubicBezTo>
                  <a:cubicBezTo>
                    <a:pt x="667" y="2704"/>
                    <a:pt x="525" y="2180"/>
                    <a:pt x="620" y="1978"/>
                  </a:cubicBezTo>
                  <a:cubicBezTo>
                    <a:pt x="727" y="1763"/>
                    <a:pt x="1596" y="1609"/>
                    <a:pt x="1858" y="1513"/>
                  </a:cubicBezTo>
                  <a:cubicBezTo>
                    <a:pt x="3644" y="1013"/>
                    <a:pt x="5501" y="680"/>
                    <a:pt x="7335" y="489"/>
                  </a:cubicBezTo>
                  <a:cubicBezTo>
                    <a:pt x="7649" y="455"/>
                    <a:pt x="7667" y="0"/>
                    <a:pt x="7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5737719" y="3873495"/>
              <a:ext cx="33271" cy="477075"/>
            </a:xfrm>
            <a:custGeom>
              <a:avLst/>
              <a:gdLst/>
              <a:ahLst/>
              <a:cxnLst/>
              <a:rect l="l" t="t" r="r" b="b"/>
              <a:pathLst>
                <a:path w="917" h="13148" extrusionOk="0">
                  <a:moveTo>
                    <a:pt x="244" y="0"/>
                  </a:moveTo>
                  <a:cubicBezTo>
                    <a:pt x="122" y="0"/>
                    <a:pt x="0" y="77"/>
                    <a:pt x="0" y="232"/>
                  </a:cubicBezTo>
                  <a:cubicBezTo>
                    <a:pt x="83" y="2352"/>
                    <a:pt x="71" y="4447"/>
                    <a:pt x="95" y="6554"/>
                  </a:cubicBezTo>
                  <a:cubicBezTo>
                    <a:pt x="131" y="8662"/>
                    <a:pt x="60" y="10793"/>
                    <a:pt x="321" y="12889"/>
                  </a:cubicBezTo>
                  <a:cubicBezTo>
                    <a:pt x="346" y="13058"/>
                    <a:pt x="484" y="13148"/>
                    <a:pt x="614" y="13148"/>
                  </a:cubicBezTo>
                  <a:cubicBezTo>
                    <a:pt x="739" y="13148"/>
                    <a:pt x="857" y="13064"/>
                    <a:pt x="857" y="12889"/>
                  </a:cubicBezTo>
                  <a:cubicBezTo>
                    <a:pt x="917" y="10781"/>
                    <a:pt x="774" y="8662"/>
                    <a:pt x="738" y="6554"/>
                  </a:cubicBezTo>
                  <a:cubicBezTo>
                    <a:pt x="714" y="4447"/>
                    <a:pt x="607" y="2328"/>
                    <a:pt x="488" y="232"/>
                  </a:cubicBezTo>
                  <a:cubicBezTo>
                    <a:pt x="488" y="77"/>
                    <a:pt x="366" y="0"/>
                    <a:pt x="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5541581" y="3555428"/>
              <a:ext cx="222847" cy="541009"/>
            </a:xfrm>
            <a:custGeom>
              <a:avLst/>
              <a:gdLst/>
              <a:ahLst/>
              <a:cxnLst/>
              <a:rect l="l" t="t" r="r" b="b"/>
              <a:pathLst>
                <a:path w="6142" h="14910" extrusionOk="0">
                  <a:moveTo>
                    <a:pt x="2508" y="1"/>
                  </a:moveTo>
                  <a:cubicBezTo>
                    <a:pt x="2441" y="1"/>
                    <a:pt x="2371" y="31"/>
                    <a:pt x="2310" y="104"/>
                  </a:cubicBezTo>
                  <a:cubicBezTo>
                    <a:pt x="1572" y="973"/>
                    <a:pt x="1263" y="2247"/>
                    <a:pt x="798" y="3259"/>
                  </a:cubicBezTo>
                  <a:cubicBezTo>
                    <a:pt x="608" y="3688"/>
                    <a:pt x="179" y="4224"/>
                    <a:pt x="84" y="4688"/>
                  </a:cubicBezTo>
                  <a:cubicBezTo>
                    <a:pt x="1" y="5188"/>
                    <a:pt x="548" y="5795"/>
                    <a:pt x="774" y="6200"/>
                  </a:cubicBezTo>
                  <a:cubicBezTo>
                    <a:pt x="2346" y="9034"/>
                    <a:pt x="3751" y="11963"/>
                    <a:pt x="5406" y="14749"/>
                  </a:cubicBezTo>
                  <a:cubicBezTo>
                    <a:pt x="5472" y="14862"/>
                    <a:pt x="5572" y="14909"/>
                    <a:pt x="5674" y="14909"/>
                  </a:cubicBezTo>
                  <a:cubicBezTo>
                    <a:pt x="5904" y="14909"/>
                    <a:pt x="6142" y="14668"/>
                    <a:pt x="6001" y="14404"/>
                  </a:cubicBezTo>
                  <a:cubicBezTo>
                    <a:pt x="4573" y="11844"/>
                    <a:pt x="3239" y="9224"/>
                    <a:pt x="1834" y="6653"/>
                  </a:cubicBezTo>
                  <a:cubicBezTo>
                    <a:pt x="1667" y="6331"/>
                    <a:pt x="1489" y="6034"/>
                    <a:pt x="1322" y="5724"/>
                  </a:cubicBezTo>
                  <a:cubicBezTo>
                    <a:pt x="1203" y="5522"/>
                    <a:pt x="834" y="5069"/>
                    <a:pt x="822" y="4831"/>
                  </a:cubicBezTo>
                  <a:cubicBezTo>
                    <a:pt x="798" y="4510"/>
                    <a:pt x="1263" y="3914"/>
                    <a:pt x="1394" y="3593"/>
                  </a:cubicBezTo>
                  <a:cubicBezTo>
                    <a:pt x="1858" y="2557"/>
                    <a:pt x="2310" y="1497"/>
                    <a:pt x="2763" y="461"/>
                  </a:cubicBezTo>
                  <a:cubicBezTo>
                    <a:pt x="2878" y="258"/>
                    <a:pt x="2703" y="1"/>
                    <a:pt x="2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5744758" y="3555283"/>
              <a:ext cx="257787" cy="560640"/>
            </a:xfrm>
            <a:custGeom>
              <a:avLst/>
              <a:gdLst/>
              <a:ahLst/>
              <a:cxnLst/>
              <a:rect l="l" t="t" r="r" b="b"/>
              <a:pathLst>
                <a:path w="7105" h="15451" extrusionOk="0">
                  <a:moveTo>
                    <a:pt x="4593" y="0"/>
                  </a:moveTo>
                  <a:cubicBezTo>
                    <a:pt x="4397" y="0"/>
                    <a:pt x="4217" y="262"/>
                    <a:pt x="4307" y="477"/>
                  </a:cubicBezTo>
                  <a:cubicBezTo>
                    <a:pt x="4819" y="1608"/>
                    <a:pt x="5295" y="2763"/>
                    <a:pt x="5795" y="3894"/>
                  </a:cubicBezTo>
                  <a:cubicBezTo>
                    <a:pt x="5902" y="4121"/>
                    <a:pt x="6152" y="4454"/>
                    <a:pt x="6212" y="4704"/>
                  </a:cubicBezTo>
                  <a:cubicBezTo>
                    <a:pt x="6271" y="4966"/>
                    <a:pt x="6081" y="5168"/>
                    <a:pt x="5950" y="5418"/>
                  </a:cubicBezTo>
                  <a:cubicBezTo>
                    <a:pt x="5581" y="6038"/>
                    <a:pt x="5200" y="6669"/>
                    <a:pt x="4819" y="7276"/>
                  </a:cubicBezTo>
                  <a:cubicBezTo>
                    <a:pt x="3259" y="9824"/>
                    <a:pt x="1604" y="12336"/>
                    <a:pt x="139" y="14943"/>
                  </a:cubicBezTo>
                  <a:cubicBezTo>
                    <a:pt x="0" y="15205"/>
                    <a:pt x="221" y="15450"/>
                    <a:pt x="450" y="15450"/>
                  </a:cubicBezTo>
                  <a:cubicBezTo>
                    <a:pt x="554" y="15450"/>
                    <a:pt x="660" y="15400"/>
                    <a:pt x="735" y="15277"/>
                  </a:cubicBezTo>
                  <a:cubicBezTo>
                    <a:pt x="2425" y="12479"/>
                    <a:pt x="4176" y="9717"/>
                    <a:pt x="5854" y="6919"/>
                  </a:cubicBezTo>
                  <a:cubicBezTo>
                    <a:pt x="6200" y="6335"/>
                    <a:pt x="6688" y="5728"/>
                    <a:pt x="6926" y="5085"/>
                  </a:cubicBezTo>
                  <a:cubicBezTo>
                    <a:pt x="7105" y="4609"/>
                    <a:pt x="6735" y="4204"/>
                    <a:pt x="6533" y="3787"/>
                  </a:cubicBezTo>
                  <a:cubicBezTo>
                    <a:pt x="5950" y="2620"/>
                    <a:pt x="5640" y="1108"/>
                    <a:pt x="4783" y="96"/>
                  </a:cubicBezTo>
                  <a:cubicBezTo>
                    <a:pt x="4724" y="29"/>
                    <a:pt x="4658" y="0"/>
                    <a:pt x="4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5710181" y="3566640"/>
              <a:ext cx="97963" cy="77287"/>
            </a:xfrm>
            <a:custGeom>
              <a:avLst/>
              <a:gdLst/>
              <a:ahLst/>
              <a:cxnLst/>
              <a:rect l="l" t="t" r="r" b="b"/>
              <a:pathLst>
                <a:path w="2700" h="2130" extrusionOk="0">
                  <a:moveTo>
                    <a:pt x="1312" y="1"/>
                  </a:moveTo>
                  <a:cubicBezTo>
                    <a:pt x="1158" y="1"/>
                    <a:pt x="1016" y="138"/>
                    <a:pt x="902" y="283"/>
                  </a:cubicBezTo>
                  <a:cubicBezTo>
                    <a:pt x="580" y="676"/>
                    <a:pt x="366" y="1057"/>
                    <a:pt x="140" y="1450"/>
                  </a:cubicBezTo>
                  <a:cubicBezTo>
                    <a:pt x="1" y="1728"/>
                    <a:pt x="166" y="2130"/>
                    <a:pt x="504" y="2130"/>
                  </a:cubicBezTo>
                  <a:cubicBezTo>
                    <a:pt x="513" y="2130"/>
                    <a:pt x="523" y="2130"/>
                    <a:pt x="533" y="2129"/>
                  </a:cubicBezTo>
                  <a:cubicBezTo>
                    <a:pt x="699" y="2118"/>
                    <a:pt x="866" y="2115"/>
                    <a:pt x="1033" y="2115"/>
                  </a:cubicBezTo>
                  <a:cubicBezTo>
                    <a:pt x="1235" y="2115"/>
                    <a:pt x="1438" y="2119"/>
                    <a:pt x="1640" y="2119"/>
                  </a:cubicBezTo>
                  <a:cubicBezTo>
                    <a:pt x="1807" y="2119"/>
                    <a:pt x="1973" y="2116"/>
                    <a:pt x="2140" y="2105"/>
                  </a:cubicBezTo>
                  <a:cubicBezTo>
                    <a:pt x="2438" y="2081"/>
                    <a:pt x="2700" y="1724"/>
                    <a:pt x="2509" y="1415"/>
                  </a:cubicBezTo>
                  <a:cubicBezTo>
                    <a:pt x="2343" y="1141"/>
                    <a:pt x="2188" y="891"/>
                    <a:pt x="2009" y="641"/>
                  </a:cubicBezTo>
                  <a:cubicBezTo>
                    <a:pt x="1831" y="367"/>
                    <a:pt x="1712" y="105"/>
                    <a:pt x="1378" y="10"/>
                  </a:cubicBezTo>
                  <a:cubicBezTo>
                    <a:pt x="1356" y="4"/>
                    <a:pt x="1334" y="1"/>
                    <a:pt x="1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5713084" y="3656080"/>
              <a:ext cx="74343" cy="224096"/>
            </a:xfrm>
            <a:custGeom>
              <a:avLst/>
              <a:gdLst/>
              <a:ahLst/>
              <a:cxnLst/>
              <a:rect l="l" t="t" r="r" b="b"/>
              <a:pathLst>
                <a:path w="2049" h="6176" extrusionOk="0">
                  <a:moveTo>
                    <a:pt x="1095" y="1"/>
                  </a:moveTo>
                  <a:cubicBezTo>
                    <a:pt x="1050" y="1"/>
                    <a:pt x="1003" y="4"/>
                    <a:pt x="953" y="9"/>
                  </a:cubicBezTo>
                  <a:cubicBezTo>
                    <a:pt x="36" y="104"/>
                    <a:pt x="84" y="1450"/>
                    <a:pt x="48" y="2105"/>
                  </a:cubicBezTo>
                  <a:cubicBezTo>
                    <a:pt x="0" y="3355"/>
                    <a:pt x="36" y="4855"/>
                    <a:pt x="596" y="5998"/>
                  </a:cubicBezTo>
                  <a:cubicBezTo>
                    <a:pt x="658" y="6123"/>
                    <a:pt x="762" y="6175"/>
                    <a:pt x="872" y="6175"/>
                  </a:cubicBezTo>
                  <a:cubicBezTo>
                    <a:pt x="972" y="6175"/>
                    <a:pt x="1076" y="6131"/>
                    <a:pt x="1155" y="6058"/>
                  </a:cubicBezTo>
                  <a:cubicBezTo>
                    <a:pt x="1182" y="6065"/>
                    <a:pt x="1209" y="6069"/>
                    <a:pt x="1234" y="6069"/>
                  </a:cubicBezTo>
                  <a:cubicBezTo>
                    <a:pt x="1333" y="6069"/>
                    <a:pt x="1420" y="6011"/>
                    <a:pt x="1477" y="5879"/>
                  </a:cubicBezTo>
                  <a:cubicBezTo>
                    <a:pt x="2048" y="4676"/>
                    <a:pt x="2001" y="3093"/>
                    <a:pt x="2001" y="1795"/>
                  </a:cubicBezTo>
                  <a:cubicBezTo>
                    <a:pt x="2001" y="1114"/>
                    <a:pt x="2011" y="1"/>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5369643" y="4326756"/>
              <a:ext cx="779783" cy="35160"/>
            </a:xfrm>
            <a:custGeom>
              <a:avLst/>
              <a:gdLst/>
              <a:ahLst/>
              <a:cxnLst/>
              <a:rect l="l" t="t" r="r" b="b"/>
              <a:pathLst>
                <a:path w="21492" h="969" extrusionOk="0">
                  <a:moveTo>
                    <a:pt x="2255" y="1"/>
                  </a:moveTo>
                  <a:cubicBezTo>
                    <a:pt x="1658" y="1"/>
                    <a:pt x="1062" y="2"/>
                    <a:pt x="465" y="4"/>
                  </a:cubicBezTo>
                  <a:cubicBezTo>
                    <a:pt x="1" y="4"/>
                    <a:pt x="1" y="718"/>
                    <a:pt x="465" y="718"/>
                  </a:cubicBezTo>
                  <a:cubicBezTo>
                    <a:pt x="757" y="718"/>
                    <a:pt x="1048" y="717"/>
                    <a:pt x="1340" y="717"/>
                  </a:cubicBezTo>
                  <a:cubicBezTo>
                    <a:pt x="7894" y="717"/>
                    <a:pt x="14449" y="843"/>
                    <a:pt x="21004" y="968"/>
                  </a:cubicBezTo>
                  <a:cubicBezTo>
                    <a:pt x="21011" y="968"/>
                    <a:pt x="21018" y="969"/>
                    <a:pt x="21026" y="969"/>
                  </a:cubicBezTo>
                  <a:cubicBezTo>
                    <a:pt x="21492" y="969"/>
                    <a:pt x="21484" y="230"/>
                    <a:pt x="21004" y="218"/>
                  </a:cubicBezTo>
                  <a:cubicBezTo>
                    <a:pt x="14754" y="109"/>
                    <a:pt x="8504" y="1"/>
                    <a:pt x="2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5179165" y="3613410"/>
              <a:ext cx="250857" cy="942721"/>
            </a:xfrm>
            <a:custGeom>
              <a:avLst/>
              <a:gdLst/>
              <a:ahLst/>
              <a:cxnLst/>
              <a:rect l="l" t="t" r="r" b="b"/>
              <a:pathLst>
                <a:path w="6914" h="25981" extrusionOk="0">
                  <a:moveTo>
                    <a:pt x="5455" y="0"/>
                  </a:moveTo>
                  <a:cubicBezTo>
                    <a:pt x="5371" y="0"/>
                    <a:pt x="5286" y="37"/>
                    <a:pt x="5227" y="126"/>
                  </a:cubicBezTo>
                  <a:cubicBezTo>
                    <a:pt x="2370" y="4293"/>
                    <a:pt x="0" y="9603"/>
                    <a:pt x="346" y="14746"/>
                  </a:cubicBezTo>
                  <a:cubicBezTo>
                    <a:pt x="631" y="18949"/>
                    <a:pt x="2655" y="23640"/>
                    <a:pt x="6322" y="25926"/>
                  </a:cubicBezTo>
                  <a:cubicBezTo>
                    <a:pt x="6382" y="25964"/>
                    <a:pt x="6440" y="25981"/>
                    <a:pt x="6494" y="25981"/>
                  </a:cubicBezTo>
                  <a:cubicBezTo>
                    <a:pt x="6759" y="25981"/>
                    <a:pt x="6913" y="25577"/>
                    <a:pt x="6656" y="25379"/>
                  </a:cubicBezTo>
                  <a:cubicBezTo>
                    <a:pt x="3251" y="22771"/>
                    <a:pt x="1203" y="18604"/>
                    <a:pt x="1024" y="14330"/>
                  </a:cubicBezTo>
                  <a:cubicBezTo>
                    <a:pt x="822" y="9258"/>
                    <a:pt x="3191" y="4626"/>
                    <a:pt x="5703" y="399"/>
                  </a:cubicBezTo>
                  <a:cubicBezTo>
                    <a:pt x="5827" y="186"/>
                    <a:pt x="5643" y="0"/>
                    <a:pt x="5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5262975" y="3838118"/>
              <a:ext cx="268200" cy="635278"/>
            </a:xfrm>
            <a:custGeom>
              <a:avLst/>
              <a:gdLst/>
              <a:ahLst/>
              <a:cxnLst/>
              <a:rect l="l" t="t" r="r" b="b"/>
              <a:pathLst>
                <a:path w="7392" h="17508" extrusionOk="0">
                  <a:moveTo>
                    <a:pt x="4471" y="1"/>
                  </a:moveTo>
                  <a:cubicBezTo>
                    <a:pt x="4409" y="1"/>
                    <a:pt x="4347" y="27"/>
                    <a:pt x="4298" y="88"/>
                  </a:cubicBezTo>
                  <a:cubicBezTo>
                    <a:pt x="0" y="5208"/>
                    <a:pt x="429" y="14054"/>
                    <a:pt x="6668" y="17459"/>
                  </a:cubicBezTo>
                  <a:cubicBezTo>
                    <a:pt x="6729" y="17493"/>
                    <a:pt x="6790" y="17507"/>
                    <a:pt x="6847" y="17507"/>
                  </a:cubicBezTo>
                  <a:cubicBezTo>
                    <a:pt x="7176" y="17507"/>
                    <a:pt x="7392" y="17019"/>
                    <a:pt x="7037" y="16816"/>
                  </a:cubicBezTo>
                  <a:cubicBezTo>
                    <a:pt x="4453" y="15328"/>
                    <a:pt x="2703" y="12732"/>
                    <a:pt x="2227" y="9780"/>
                  </a:cubicBezTo>
                  <a:cubicBezTo>
                    <a:pt x="1679" y="6398"/>
                    <a:pt x="2917" y="3219"/>
                    <a:pt x="4703" y="410"/>
                  </a:cubicBezTo>
                  <a:cubicBezTo>
                    <a:pt x="4827" y="215"/>
                    <a:pt x="4649" y="1"/>
                    <a:pt x="4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418986" y="4455238"/>
              <a:ext cx="112476" cy="100981"/>
            </a:xfrm>
            <a:custGeom>
              <a:avLst/>
              <a:gdLst/>
              <a:ahLst/>
              <a:cxnLst/>
              <a:rect l="l" t="t" r="r" b="b"/>
              <a:pathLst>
                <a:path w="3100" h="2783" extrusionOk="0">
                  <a:moveTo>
                    <a:pt x="2771" y="0"/>
                  </a:moveTo>
                  <a:cubicBezTo>
                    <a:pt x="2727" y="0"/>
                    <a:pt x="2679" y="14"/>
                    <a:pt x="2629" y="46"/>
                  </a:cubicBezTo>
                  <a:cubicBezTo>
                    <a:pt x="2153" y="368"/>
                    <a:pt x="1737" y="761"/>
                    <a:pt x="1308" y="1154"/>
                  </a:cubicBezTo>
                  <a:cubicBezTo>
                    <a:pt x="903" y="1511"/>
                    <a:pt x="332" y="1880"/>
                    <a:pt x="93" y="2356"/>
                  </a:cubicBezTo>
                  <a:cubicBezTo>
                    <a:pt x="1" y="2521"/>
                    <a:pt x="121" y="2782"/>
                    <a:pt x="309" y="2782"/>
                  </a:cubicBezTo>
                  <a:cubicBezTo>
                    <a:pt x="339" y="2782"/>
                    <a:pt x="370" y="2776"/>
                    <a:pt x="403" y="2761"/>
                  </a:cubicBezTo>
                  <a:cubicBezTo>
                    <a:pt x="891" y="2571"/>
                    <a:pt x="1248" y="2106"/>
                    <a:pt x="1641" y="1749"/>
                  </a:cubicBezTo>
                  <a:cubicBezTo>
                    <a:pt x="2082" y="1332"/>
                    <a:pt x="2570" y="939"/>
                    <a:pt x="2963" y="463"/>
                  </a:cubicBezTo>
                  <a:cubicBezTo>
                    <a:pt x="3099" y="288"/>
                    <a:pt x="2972" y="0"/>
                    <a:pt x="2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400772" y="4459229"/>
              <a:ext cx="228108" cy="180881"/>
            </a:xfrm>
            <a:custGeom>
              <a:avLst/>
              <a:gdLst/>
              <a:ahLst/>
              <a:cxnLst/>
              <a:rect l="l" t="t" r="r" b="b"/>
              <a:pathLst>
                <a:path w="6287" h="4985" extrusionOk="0">
                  <a:moveTo>
                    <a:pt x="3749" y="1"/>
                  </a:moveTo>
                  <a:cubicBezTo>
                    <a:pt x="3546" y="1"/>
                    <a:pt x="3373" y="236"/>
                    <a:pt x="3489" y="448"/>
                  </a:cubicBezTo>
                  <a:cubicBezTo>
                    <a:pt x="3786" y="948"/>
                    <a:pt x="4263" y="1341"/>
                    <a:pt x="4548" y="1865"/>
                  </a:cubicBezTo>
                  <a:cubicBezTo>
                    <a:pt x="4965" y="2675"/>
                    <a:pt x="4882" y="3675"/>
                    <a:pt x="3965" y="4104"/>
                  </a:cubicBezTo>
                  <a:cubicBezTo>
                    <a:pt x="3724" y="4217"/>
                    <a:pt x="3498" y="4266"/>
                    <a:pt x="3284" y="4266"/>
                  </a:cubicBezTo>
                  <a:cubicBezTo>
                    <a:pt x="2144" y="4266"/>
                    <a:pt x="1355" y="2861"/>
                    <a:pt x="584" y="2139"/>
                  </a:cubicBezTo>
                  <a:cubicBezTo>
                    <a:pt x="527" y="2085"/>
                    <a:pt x="459" y="2062"/>
                    <a:pt x="392" y="2062"/>
                  </a:cubicBezTo>
                  <a:cubicBezTo>
                    <a:pt x="192" y="2062"/>
                    <a:pt x="0" y="2270"/>
                    <a:pt x="143" y="2484"/>
                  </a:cubicBezTo>
                  <a:cubicBezTo>
                    <a:pt x="863" y="3588"/>
                    <a:pt x="2045" y="4984"/>
                    <a:pt x="3387" y="4984"/>
                  </a:cubicBezTo>
                  <a:cubicBezTo>
                    <a:pt x="3798" y="4984"/>
                    <a:pt x="4223" y="4854"/>
                    <a:pt x="4655" y="4544"/>
                  </a:cubicBezTo>
                  <a:cubicBezTo>
                    <a:pt x="6287" y="3365"/>
                    <a:pt x="5334" y="948"/>
                    <a:pt x="3893" y="44"/>
                  </a:cubicBezTo>
                  <a:cubicBezTo>
                    <a:pt x="3846" y="14"/>
                    <a:pt x="3796" y="1"/>
                    <a:pt x="3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103474" y="3582024"/>
              <a:ext cx="233841" cy="956981"/>
            </a:xfrm>
            <a:custGeom>
              <a:avLst/>
              <a:gdLst/>
              <a:ahLst/>
              <a:cxnLst/>
              <a:rect l="l" t="t" r="r" b="b"/>
              <a:pathLst>
                <a:path w="6445" h="26374" extrusionOk="0">
                  <a:moveTo>
                    <a:pt x="394" y="0"/>
                  </a:moveTo>
                  <a:cubicBezTo>
                    <a:pt x="201" y="0"/>
                    <a:pt x="1" y="223"/>
                    <a:pt x="135" y="419"/>
                  </a:cubicBezTo>
                  <a:cubicBezTo>
                    <a:pt x="2980" y="4574"/>
                    <a:pt x="5516" y="9134"/>
                    <a:pt x="5671" y="14278"/>
                  </a:cubicBezTo>
                  <a:cubicBezTo>
                    <a:pt x="5826" y="18731"/>
                    <a:pt x="4064" y="23041"/>
                    <a:pt x="492" y="25767"/>
                  </a:cubicBezTo>
                  <a:cubicBezTo>
                    <a:pt x="235" y="25965"/>
                    <a:pt x="387" y="26374"/>
                    <a:pt x="650" y="26374"/>
                  </a:cubicBezTo>
                  <a:cubicBezTo>
                    <a:pt x="704" y="26374"/>
                    <a:pt x="764" y="26356"/>
                    <a:pt x="825" y="26315"/>
                  </a:cubicBezTo>
                  <a:cubicBezTo>
                    <a:pt x="4695" y="23910"/>
                    <a:pt x="6445" y="18993"/>
                    <a:pt x="6385" y="14611"/>
                  </a:cubicBezTo>
                  <a:cubicBezTo>
                    <a:pt x="6314" y="9337"/>
                    <a:pt x="3766" y="4146"/>
                    <a:pt x="575" y="86"/>
                  </a:cubicBezTo>
                  <a:cubicBezTo>
                    <a:pt x="524" y="26"/>
                    <a:pt x="460" y="0"/>
                    <a:pt x="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994810" y="3838118"/>
              <a:ext cx="268200" cy="635278"/>
            </a:xfrm>
            <a:custGeom>
              <a:avLst/>
              <a:gdLst/>
              <a:ahLst/>
              <a:cxnLst/>
              <a:rect l="l" t="t" r="r" b="b"/>
              <a:pathLst>
                <a:path w="7392" h="17508" extrusionOk="0">
                  <a:moveTo>
                    <a:pt x="2916" y="1"/>
                  </a:moveTo>
                  <a:cubicBezTo>
                    <a:pt x="2737" y="1"/>
                    <a:pt x="2565" y="215"/>
                    <a:pt x="2689" y="410"/>
                  </a:cubicBezTo>
                  <a:cubicBezTo>
                    <a:pt x="4487" y="3219"/>
                    <a:pt x="5713" y="6386"/>
                    <a:pt x="5154" y="9780"/>
                  </a:cubicBezTo>
                  <a:cubicBezTo>
                    <a:pt x="4677" y="12721"/>
                    <a:pt x="2951" y="15352"/>
                    <a:pt x="355" y="16816"/>
                  </a:cubicBezTo>
                  <a:cubicBezTo>
                    <a:pt x="0" y="17019"/>
                    <a:pt x="216" y="17507"/>
                    <a:pt x="545" y="17507"/>
                  </a:cubicBezTo>
                  <a:cubicBezTo>
                    <a:pt x="602" y="17507"/>
                    <a:pt x="663" y="17493"/>
                    <a:pt x="725" y="17459"/>
                  </a:cubicBezTo>
                  <a:cubicBezTo>
                    <a:pt x="6940" y="14054"/>
                    <a:pt x="7392" y="5196"/>
                    <a:pt x="3094" y="88"/>
                  </a:cubicBezTo>
                  <a:cubicBezTo>
                    <a:pt x="3042" y="27"/>
                    <a:pt x="2978" y="1"/>
                    <a:pt x="2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994593" y="4455238"/>
              <a:ext cx="112875" cy="100727"/>
            </a:xfrm>
            <a:custGeom>
              <a:avLst/>
              <a:gdLst/>
              <a:ahLst/>
              <a:cxnLst/>
              <a:rect l="l" t="t" r="r" b="b"/>
              <a:pathLst>
                <a:path w="3111" h="2776" extrusionOk="0">
                  <a:moveTo>
                    <a:pt x="333" y="0"/>
                  </a:moveTo>
                  <a:cubicBezTo>
                    <a:pt x="126" y="0"/>
                    <a:pt x="1" y="288"/>
                    <a:pt x="147" y="463"/>
                  </a:cubicBezTo>
                  <a:cubicBezTo>
                    <a:pt x="540" y="939"/>
                    <a:pt x="1016" y="1344"/>
                    <a:pt x="1469" y="1749"/>
                  </a:cubicBezTo>
                  <a:cubicBezTo>
                    <a:pt x="1862" y="2106"/>
                    <a:pt x="2231" y="2571"/>
                    <a:pt x="2707" y="2761"/>
                  </a:cubicBezTo>
                  <a:cubicBezTo>
                    <a:pt x="2735" y="2771"/>
                    <a:pt x="2762" y="2775"/>
                    <a:pt x="2789" y="2775"/>
                  </a:cubicBezTo>
                  <a:cubicBezTo>
                    <a:pt x="2983" y="2775"/>
                    <a:pt x="3111" y="2524"/>
                    <a:pt x="3017" y="2356"/>
                  </a:cubicBezTo>
                  <a:cubicBezTo>
                    <a:pt x="2766" y="1880"/>
                    <a:pt x="2183" y="1511"/>
                    <a:pt x="1802" y="1154"/>
                  </a:cubicBezTo>
                  <a:cubicBezTo>
                    <a:pt x="1373" y="761"/>
                    <a:pt x="945" y="368"/>
                    <a:pt x="480" y="46"/>
                  </a:cubicBezTo>
                  <a:cubicBezTo>
                    <a:pt x="429" y="14"/>
                    <a:pt x="379" y="0"/>
                    <a:pt x="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5896233" y="4459483"/>
              <a:ext cx="228761" cy="180736"/>
            </a:xfrm>
            <a:custGeom>
              <a:avLst/>
              <a:gdLst/>
              <a:ahLst/>
              <a:cxnLst/>
              <a:rect l="l" t="t" r="r" b="b"/>
              <a:pathLst>
                <a:path w="6305" h="4981" extrusionOk="0">
                  <a:moveTo>
                    <a:pt x="2533" y="0"/>
                  </a:moveTo>
                  <a:cubicBezTo>
                    <a:pt x="2487" y="0"/>
                    <a:pt x="2440" y="11"/>
                    <a:pt x="2394" y="37"/>
                  </a:cubicBezTo>
                  <a:cubicBezTo>
                    <a:pt x="965" y="930"/>
                    <a:pt x="1" y="3358"/>
                    <a:pt x="1644" y="4537"/>
                  </a:cubicBezTo>
                  <a:cubicBezTo>
                    <a:pt x="2079" y="4849"/>
                    <a:pt x="2507" y="4980"/>
                    <a:pt x="2920" y="4980"/>
                  </a:cubicBezTo>
                  <a:cubicBezTo>
                    <a:pt x="4259" y="4980"/>
                    <a:pt x="5434" y="3597"/>
                    <a:pt x="6144" y="2477"/>
                  </a:cubicBezTo>
                  <a:cubicBezTo>
                    <a:pt x="6305" y="2263"/>
                    <a:pt x="6117" y="2055"/>
                    <a:pt x="5913" y="2055"/>
                  </a:cubicBezTo>
                  <a:cubicBezTo>
                    <a:pt x="5845" y="2055"/>
                    <a:pt x="5775" y="2078"/>
                    <a:pt x="5716" y="2132"/>
                  </a:cubicBezTo>
                  <a:cubicBezTo>
                    <a:pt x="4954" y="2863"/>
                    <a:pt x="4168" y="4260"/>
                    <a:pt x="3023" y="4260"/>
                  </a:cubicBezTo>
                  <a:cubicBezTo>
                    <a:pt x="2807" y="4260"/>
                    <a:pt x="2578" y="4210"/>
                    <a:pt x="2334" y="4097"/>
                  </a:cubicBezTo>
                  <a:cubicBezTo>
                    <a:pt x="1501" y="3716"/>
                    <a:pt x="1346" y="2846"/>
                    <a:pt x="1667" y="2049"/>
                  </a:cubicBezTo>
                  <a:cubicBezTo>
                    <a:pt x="1941" y="1418"/>
                    <a:pt x="2453" y="1001"/>
                    <a:pt x="2799" y="441"/>
                  </a:cubicBezTo>
                  <a:cubicBezTo>
                    <a:pt x="2926" y="245"/>
                    <a:pt x="2746" y="0"/>
                    <a:pt x="2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9"/>
          <p:cNvGrpSpPr/>
          <p:nvPr/>
        </p:nvGrpSpPr>
        <p:grpSpPr>
          <a:xfrm>
            <a:off x="6372719" y="2804746"/>
            <a:ext cx="1206114" cy="1835400"/>
            <a:chOff x="6372719" y="2804746"/>
            <a:chExt cx="1206114" cy="1835400"/>
          </a:xfrm>
        </p:grpSpPr>
        <p:sp>
          <p:nvSpPr>
            <p:cNvPr id="211" name="Google Shape;211;p29"/>
            <p:cNvSpPr/>
            <p:nvPr/>
          </p:nvSpPr>
          <p:spPr>
            <a:xfrm>
              <a:off x="6700994" y="2817155"/>
              <a:ext cx="523629" cy="704437"/>
            </a:xfrm>
            <a:custGeom>
              <a:avLst/>
              <a:gdLst/>
              <a:ahLst/>
              <a:cxnLst/>
              <a:rect l="l" t="t" r="r" b="b"/>
              <a:pathLst>
                <a:path w="14432" h="19414" extrusionOk="0">
                  <a:moveTo>
                    <a:pt x="8004" y="700"/>
                  </a:moveTo>
                  <a:cubicBezTo>
                    <a:pt x="9467" y="700"/>
                    <a:pt x="10901" y="1200"/>
                    <a:pt x="11979" y="2318"/>
                  </a:cubicBezTo>
                  <a:cubicBezTo>
                    <a:pt x="11991" y="2331"/>
                    <a:pt x="12004" y="2343"/>
                    <a:pt x="12017" y="2353"/>
                  </a:cubicBezTo>
                  <a:lnTo>
                    <a:pt x="12017" y="2353"/>
                  </a:lnTo>
                  <a:cubicBezTo>
                    <a:pt x="13528" y="5241"/>
                    <a:pt x="13591" y="8794"/>
                    <a:pt x="12943" y="11938"/>
                  </a:cubicBezTo>
                  <a:cubicBezTo>
                    <a:pt x="12398" y="14627"/>
                    <a:pt x="10918" y="18758"/>
                    <a:pt x="7579" y="18758"/>
                  </a:cubicBezTo>
                  <a:cubicBezTo>
                    <a:pt x="7488" y="18758"/>
                    <a:pt x="7394" y="18755"/>
                    <a:pt x="7299" y="18749"/>
                  </a:cubicBezTo>
                  <a:cubicBezTo>
                    <a:pt x="3835" y="18522"/>
                    <a:pt x="1930" y="14153"/>
                    <a:pt x="1287" y="11260"/>
                  </a:cubicBezTo>
                  <a:cubicBezTo>
                    <a:pt x="608" y="8128"/>
                    <a:pt x="1025" y="4318"/>
                    <a:pt x="3704" y="2199"/>
                  </a:cubicBezTo>
                  <a:cubicBezTo>
                    <a:pt x="4920" y="1244"/>
                    <a:pt x="6478" y="700"/>
                    <a:pt x="8004" y="700"/>
                  </a:cubicBezTo>
                  <a:close/>
                  <a:moveTo>
                    <a:pt x="8075" y="1"/>
                  </a:moveTo>
                  <a:cubicBezTo>
                    <a:pt x="6788" y="1"/>
                    <a:pt x="5477" y="351"/>
                    <a:pt x="4371" y="949"/>
                  </a:cubicBezTo>
                  <a:cubicBezTo>
                    <a:pt x="1144" y="2687"/>
                    <a:pt x="1" y="6473"/>
                    <a:pt x="394" y="9938"/>
                  </a:cubicBezTo>
                  <a:cubicBezTo>
                    <a:pt x="775" y="13284"/>
                    <a:pt x="2442" y="17570"/>
                    <a:pt x="5740" y="19023"/>
                  </a:cubicBezTo>
                  <a:cubicBezTo>
                    <a:pt x="6360" y="19293"/>
                    <a:pt x="6954" y="19414"/>
                    <a:pt x="7516" y="19414"/>
                  </a:cubicBezTo>
                  <a:cubicBezTo>
                    <a:pt x="10201" y="19414"/>
                    <a:pt x="12176" y="16651"/>
                    <a:pt x="13003" y="14141"/>
                  </a:cubicBezTo>
                  <a:cubicBezTo>
                    <a:pt x="14264" y="10284"/>
                    <a:pt x="14431" y="5607"/>
                    <a:pt x="12421" y="1976"/>
                  </a:cubicBezTo>
                  <a:lnTo>
                    <a:pt x="12421" y="1976"/>
                  </a:lnTo>
                  <a:cubicBezTo>
                    <a:pt x="12411" y="1955"/>
                    <a:pt x="12399" y="1934"/>
                    <a:pt x="12383" y="1913"/>
                  </a:cubicBezTo>
                  <a:cubicBezTo>
                    <a:pt x="11304" y="567"/>
                    <a:pt x="9710" y="1"/>
                    <a:pt x="8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6620268" y="2915123"/>
              <a:ext cx="166827" cy="259909"/>
            </a:xfrm>
            <a:custGeom>
              <a:avLst/>
              <a:gdLst/>
              <a:ahLst/>
              <a:cxnLst/>
              <a:rect l="l" t="t" r="r" b="b"/>
              <a:pathLst>
                <a:path w="4598" h="7163" extrusionOk="0">
                  <a:moveTo>
                    <a:pt x="3001" y="1"/>
                  </a:moveTo>
                  <a:cubicBezTo>
                    <a:pt x="1746" y="1"/>
                    <a:pt x="575" y="1236"/>
                    <a:pt x="297" y="2547"/>
                  </a:cubicBezTo>
                  <a:cubicBezTo>
                    <a:pt x="1" y="4085"/>
                    <a:pt x="474" y="7163"/>
                    <a:pt x="2466" y="7163"/>
                  </a:cubicBezTo>
                  <a:cubicBezTo>
                    <a:pt x="2633" y="7163"/>
                    <a:pt x="2811" y="7141"/>
                    <a:pt x="3000" y="7095"/>
                  </a:cubicBezTo>
                  <a:cubicBezTo>
                    <a:pt x="3333" y="7000"/>
                    <a:pt x="3214" y="6559"/>
                    <a:pt x="2917" y="6512"/>
                  </a:cubicBezTo>
                  <a:cubicBezTo>
                    <a:pt x="1107" y="6297"/>
                    <a:pt x="702" y="4273"/>
                    <a:pt x="1000" y="2749"/>
                  </a:cubicBezTo>
                  <a:cubicBezTo>
                    <a:pt x="1207" y="1730"/>
                    <a:pt x="2058" y="696"/>
                    <a:pt x="3048" y="696"/>
                  </a:cubicBezTo>
                  <a:cubicBezTo>
                    <a:pt x="3364" y="696"/>
                    <a:pt x="3695" y="802"/>
                    <a:pt x="4024" y="1047"/>
                  </a:cubicBezTo>
                  <a:cubicBezTo>
                    <a:pt x="4071" y="1085"/>
                    <a:pt x="4121" y="1102"/>
                    <a:pt x="4170" y="1102"/>
                  </a:cubicBezTo>
                  <a:cubicBezTo>
                    <a:pt x="4394" y="1102"/>
                    <a:pt x="4598" y="756"/>
                    <a:pt x="4393" y="571"/>
                  </a:cubicBezTo>
                  <a:cubicBezTo>
                    <a:pt x="3945" y="171"/>
                    <a:pt x="3467"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6705348" y="2804746"/>
              <a:ext cx="583277" cy="481393"/>
            </a:xfrm>
            <a:custGeom>
              <a:avLst/>
              <a:gdLst/>
              <a:ahLst/>
              <a:cxnLst/>
              <a:rect l="l" t="t" r="r" b="b"/>
              <a:pathLst>
                <a:path w="16076" h="13267" extrusionOk="0">
                  <a:moveTo>
                    <a:pt x="15798" y="1"/>
                  </a:moveTo>
                  <a:cubicBezTo>
                    <a:pt x="15673" y="1"/>
                    <a:pt x="15540" y="70"/>
                    <a:pt x="15490" y="207"/>
                  </a:cubicBezTo>
                  <a:cubicBezTo>
                    <a:pt x="13990" y="4553"/>
                    <a:pt x="8537" y="3470"/>
                    <a:pt x="5144" y="5018"/>
                  </a:cubicBezTo>
                  <a:cubicBezTo>
                    <a:pt x="2298" y="6291"/>
                    <a:pt x="0" y="9923"/>
                    <a:pt x="810" y="13090"/>
                  </a:cubicBezTo>
                  <a:cubicBezTo>
                    <a:pt x="846" y="13211"/>
                    <a:pt x="948" y="13267"/>
                    <a:pt x="1051" y="13267"/>
                  </a:cubicBezTo>
                  <a:cubicBezTo>
                    <a:pt x="1180" y="13267"/>
                    <a:pt x="1310" y="13178"/>
                    <a:pt x="1310" y="13019"/>
                  </a:cubicBezTo>
                  <a:cubicBezTo>
                    <a:pt x="1310" y="11161"/>
                    <a:pt x="1572" y="9494"/>
                    <a:pt x="2691" y="7946"/>
                  </a:cubicBezTo>
                  <a:cubicBezTo>
                    <a:pt x="3905" y="6232"/>
                    <a:pt x="5679" y="5375"/>
                    <a:pt x="7703" y="4982"/>
                  </a:cubicBezTo>
                  <a:cubicBezTo>
                    <a:pt x="10573" y="4434"/>
                    <a:pt x="15609" y="4125"/>
                    <a:pt x="16050" y="279"/>
                  </a:cubicBezTo>
                  <a:cubicBezTo>
                    <a:pt x="16075" y="93"/>
                    <a:pt x="15943" y="1"/>
                    <a:pt x="1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6840642" y="3501909"/>
              <a:ext cx="510966" cy="848779"/>
            </a:xfrm>
            <a:custGeom>
              <a:avLst/>
              <a:gdLst/>
              <a:ahLst/>
              <a:cxnLst/>
              <a:rect l="l" t="t" r="r" b="b"/>
              <a:pathLst>
                <a:path w="14083" h="23392" extrusionOk="0">
                  <a:moveTo>
                    <a:pt x="7528" y="0"/>
                  </a:moveTo>
                  <a:cubicBezTo>
                    <a:pt x="7374" y="0"/>
                    <a:pt x="7250" y="92"/>
                    <a:pt x="7189" y="246"/>
                  </a:cubicBezTo>
                  <a:cubicBezTo>
                    <a:pt x="5928" y="3332"/>
                    <a:pt x="4698" y="6459"/>
                    <a:pt x="3231" y="9436"/>
                  </a:cubicBezTo>
                  <a:lnTo>
                    <a:pt x="3231" y="9436"/>
                  </a:lnTo>
                  <a:cubicBezTo>
                    <a:pt x="2320" y="6551"/>
                    <a:pt x="1627" y="3581"/>
                    <a:pt x="653" y="722"/>
                  </a:cubicBezTo>
                  <a:cubicBezTo>
                    <a:pt x="605" y="574"/>
                    <a:pt x="484" y="508"/>
                    <a:pt x="363" y="508"/>
                  </a:cubicBezTo>
                  <a:cubicBezTo>
                    <a:pt x="182" y="508"/>
                    <a:pt x="0" y="654"/>
                    <a:pt x="57" y="889"/>
                  </a:cubicBezTo>
                  <a:cubicBezTo>
                    <a:pt x="1034" y="4032"/>
                    <a:pt x="1843" y="7235"/>
                    <a:pt x="2855" y="10366"/>
                  </a:cubicBezTo>
                  <a:cubicBezTo>
                    <a:pt x="2904" y="10506"/>
                    <a:pt x="3052" y="10597"/>
                    <a:pt x="3192" y="10597"/>
                  </a:cubicBezTo>
                  <a:cubicBezTo>
                    <a:pt x="3290" y="10597"/>
                    <a:pt x="3385" y="10552"/>
                    <a:pt x="3439" y="10449"/>
                  </a:cubicBezTo>
                  <a:cubicBezTo>
                    <a:pt x="5055" y="7310"/>
                    <a:pt x="6380" y="4013"/>
                    <a:pt x="7707" y="756"/>
                  </a:cubicBezTo>
                  <a:lnTo>
                    <a:pt x="7707" y="756"/>
                  </a:lnTo>
                  <a:cubicBezTo>
                    <a:pt x="9574" y="1199"/>
                    <a:pt x="11470" y="1625"/>
                    <a:pt x="13368" y="1910"/>
                  </a:cubicBezTo>
                  <a:lnTo>
                    <a:pt x="13368" y="1910"/>
                  </a:lnTo>
                  <a:cubicBezTo>
                    <a:pt x="12741" y="8942"/>
                    <a:pt x="12863" y="16052"/>
                    <a:pt x="11547" y="23034"/>
                  </a:cubicBezTo>
                  <a:cubicBezTo>
                    <a:pt x="11504" y="23247"/>
                    <a:pt x="11702" y="23392"/>
                    <a:pt x="11886" y="23392"/>
                  </a:cubicBezTo>
                  <a:cubicBezTo>
                    <a:pt x="12012" y="23392"/>
                    <a:pt x="12132" y="23324"/>
                    <a:pt x="12166" y="23165"/>
                  </a:cubicBezTo>
                  <a:cubicBezTo>
                    <a:pt x="13535" y="16057"/>
                    <a:pt x="13392" y="8794"/>
                    <a:pt x="14071" y="1603"/>
                  </a:cubicBezTo>
                  <a:cubicBezTo>
                    <a:pt x="14083" y="1472"/>
                    <a:pt x="13964" y="1305"/>
                    <a:pt x="13821" y="1294"/>
                  </a:cubicBezTo>
                  <a:cubicBezTo>
                    <a:pt x="11725" y="996"/>
                    <a:pt x="9654" y="508"/>
                    <a:pt x="7606" y="8"/>
                  </a:cubicBezTo>
                  <a:cubicBezTo>
                    <a:pt x="7579" y="3"/>
                    <a:pt x="7553" y="0"/>
                    <a:pt x="7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6578762" y="3521176"/>
              <a:ext cx="286886" cy="821710"/>
            </a:xfrm>
            <a:custGeom>
              <a:avLst/>
              <a:gdLst/>
              <a:ahLst/>
              <a:cxnLst/>
              <a:rect l="l" t="t" r="r" b="b"/>
              <a:pathLst>
                <a:path w="7907" h="22646" extrusionOk="0">
                  <a:moveTo>
                    <a:pt x="7573" y="1"/>
                  </a:moveTo>
                  <a:cubicBezTo>
                    <a:pt x="5763" y="48"/>
                    <a:pt x="3941" y="405"/>
                    <a:pt x="2191" y="846"/>
                  </a:cubicBezTo>
                  <a:cubicBezTo>
                    <a:pt x="1608" y="1001"/>
                    <a:pt x="929" y="1132"/>
                    <a:pt x="393" y="1465"/>
                  </a:cubicBezTo>
                  <a:cubicBezTo>
                    <a:pt x="0" y="1703"/>
                    <a:pt x="0" y="2013"/>
                    <a:pt x="36" y="2441"/>
                  </a:cubicBezTo>
                  <a:cubicBezTo>
                    <a:pt x="155" y="4275"/>
                    <a:pt x="667" y="6085"/>
                    <a:pt x="953" y="7894"/>
                  </a:cubicBezTo>
                  <a:cubicBezTo>
                    <a:pt x="1310" y="10121"/>
                    <a:pt x="1560" y="12371"/>
                    <a:pt x="1822" y="14621"/>
                  </a:cubicBezTo>
                  <a:cubicBezTo>
                    <a:pt x="2132" y="17241"/>
                    <a:pt x="2501" y="19860"/>
                    <a:pt x="3037" y="22432"/>
                  </a:cubicBezTo>
                  <a:cubicBezTo>
                    <a:pt x="3065" y="22580"/>
                    <a:pt x="3177" y="22646"/>
                    <a:pt x="3295" y="22646"/>
                  </a:cubicBezTo>
                  <a:cubicBezTo>
                    <a:pt x="3471" y="22646"/>
                    <a:pt x="3663" y="22500"/>
                    <a:pt x="3620" y="22265"/>
                  </a:cubicBezTo>
                  <a:cubicBezTo>
                    <a:pt x="2810" y="18193"/>
                    <a:pt x="2441" y="14086"/>
                    <a:pt x="1894" y="9978"/>
                  </a:cubicBezTo>
                  <a:cubicBezTo>
                    <a:pt x="1620" y="7990"/>
                    <a:pt x="1251" y="6049"/>
                    <a:pt x="893" y="4096"/>
                  </a:cubicBezTo>
                  <a:cubicBezTo>
                    <a:pt x="834" y="3751"/>
                    <a:pt x="774" y="3406"/>
                    <a:pt x="727" y="3072"/>
                  </a:cubicBezTo>
                  <a:cubicBezTo>
                    <a:pt x="703" y="2834"/>
                    <a:pt x="548" y="2322"/>
                    <a:pt x="655" y="2096"/>
                  </a:cubicBezTo>
                  <a:cubicBezTo>
                    <a:pt x="751" y="1882"/>
                    <a:pt x="1560" y="1703"/>
                    <a:pt x="1882" y="1608"/>
                  </a:cubicBezTo>
                  <a:cubicBezTo>
                    <a:pt x="3727" y="1084"/>
                    <a:pt x="5656" y="727"/>
                    <a:pt x="7573" y="536"/>
                  </a:cubicBezTo>
                  <a:cubicBezTo>
                    <a:pt x="7894" y="477"/>
                    <a:pt x="7906" y="1"/>
                    <a:pt x="7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947890" y="3849837"/>
              <a:ext cx="35230" cy="491553"/>
            </a:xfrm>
            <a:custGeom>
              <a:avLst/>
              <a:gdLst/>
              <a:ahLst/>
              <a:cxnLst/>
              <a:rect l="l" t="t" r="r" b="b"/>
              <a:pathLst>
                <a:path w="971" h="13547" extrusionOk="0">
                  <a:moveTo>
                    <a:pt x="249" y="0"/>
                  </a:moveTo>
                  <a:cubicBezTo>
                    <a:pt x="122" y="0"/>
                    <a:pt x="0" y="81"/>
                    <a:pt x="6" y="241"/>
                  </a:cubicBezTo>
                  <a:cubicBezTo>
                    <a:pt x="102" y="2420"/>
                    <a:pt x="78" y="4587"/>
                    <a:pt x="113" y="6766"/>
                  </a:cubicBezTo>
                  <a:cubicBezTo>
                    <a:pt x="137" y="8921"/>
                    <a:pt x="66" y="11135"/>
                    <a:pt x="340" y="13279"/>
                  </a:cubicBezTo>
                  <a:cubicBezTo>
                    <a:pt x="358" y="13454"/>
                    <a:pt x="499" y="13547"/>
                    <a:pt x="635" y="13547"/>
                  </a:cubicBezTo>
                  <a:cubicBezTo>
                    <a:pt x="767" y="13547"/>
                    <a:pt x="893" y="13460"/>
                    <a:pt x="899" y="13279"/>
                  </a:cubicBezTo>
                  <a:cubicBezTo>
                    <a:pt x="971" y="11124"/>
                    <a:pt x="816" y="8921"/>
                    <a:pt x="768" y="6766"/>
                  </a:cubicBezTo>
                  <a:cubicBezTo>
                    <a:pt x="733" y="4587"/>
                    <a:pt x="637" y="2420"/>
                    <a:pt x="518" y="241"/>
                  </a:cubicBezTo>
                  <a:cubicBezTo>
                    <a:pt x="506" y="81"/>
                    <a:pt x="375" y="0"/>
                    <a:pt x="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6747217" y="3522083"/>
              <a:ext cx="228217" cy="557664"/>
            </a:xfrm>
            <a:custGeom>
              <a:avLst/>
              <a:gdLst/>
              <a:ahLst/>
              <a:cxnLst/>
              <a:rect l="l" t="t" r="r" b="b"/>
              <a:pathLst>
                <a:path w="6290" h="15369" extrusionOk="0">
                  <a:moveTo>
                    <a:pt x="2534" y="0"/>
                  </a:moveTo>
                  <a:cubicBezTo>
                    <a:pt x="2465" y="0"/>
                    <a:pt x="2395" y="31"/>
                    <a:pt x="2335" y="106"/>
                  </a:cubicBezTo>
                  <a:cubicBezTo>
                    <a:pt x="1561" y="1035"/>
                    <a:pt x="1239" y="2369"/>
                    <a:pt x="751" y="3464"/>
                  </a:cubicBezTo>
                  <a:cubicBezTo>
                    <a:pt x="572" y="3857"/>
                    <a:pt x="96" y="4440"/>
                    <a:pt x="49" y="4893"/>
                  </a:cubicBezTo>
                  <a:cubicBezTo>
                    <a:pt x="1" y="5429"/>
                    <a:pt x="572" y="6048"/>
                    <a:pt x="811" y="6488"/>
                  </a:cubicBezTo>
                  <a:cubicBezTo>
                    <a:pt x="2406" y="9381"/>
                    <a:pt x="3847" y="12370"/>
                    <a:pt x="5525" y="15204"/>
                  </a:cubicBezTo>
                  <a:cubicBezTo>
                    <a:pt x="5598" y="15320"/>
                    <a:pt x="5705" y="15369"/>
                    <a:pt x="5811" y="15369"/>
                  </a:cubicBezTo>
                  <a:cubicBezTo>
                    <a:pt x="6051" y="15369"/>
                    <a:pt x="6290" y="15119"/>
                    <a:pt x="6133" y="14846"/>
                  </a:cubicBezTo>
                  <a:cubicBezTo>
                    <a:pt x="4680" y="12227"/>
                    <a:pt x="3323" y="9560"/>
                    <a:pt x="1894" y="6929"/>
                  </a:cubicBezTo>
                  <a:cubicBezTo>
                    <a:pt x="1727" y="6607"/>
                    <a:pt x="1549" y="6310"/>
                    <a:pt x="1382" y="6000"/>
                  </a:cubicBezTo>
                  <a:cubicBezTo>
                    <a:pt x="1239" y="5738"/>
                    <a:pt x="953" y="5405"/>
                    <a:pt x="882" y="5107"/>
                  </a:cubicBezTo>
                  <a:cubicBezTo>
                    <a:pt x="775" y="4702"/>
                    <a:pt x="1239" y="4131"/>
                    <a:pt x="1418" y="3726"/>
                  </a:cubicBezTo>
                  <a:cubicBezTo>
                    <a:pt x="1894" y="2643"/>
                    <a:pt x="2358" y="1571"/>
                    <a:pt x="2835" y="476"/>
                  </a:cubicBezTo>
                  <a:cubicBezTo>
                    <a:pt x="2932" y="271"/>
                    <a:pt x="2738" y="0"/>
                    <a:pt x="2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6955401" y="3522192"/>
              <a:ext cx="266604" cy="578129"/>
            </a:xfrm>
            <a:custGeom>
              <a:avLst/>
              <a:gdLst/>
              <a:ahLst/>
              <a:cxnLst/>
              <a:rect l="l" t="t" r="r" b="b"/>
              <a:pathLst>
                <a:path w="7348" h="15933" extrusionOk="0">
                  <a:moveTo>
                    <a:pt x="4721" y="1"/>
                  </a:moveTo>
                  <a:cubicBezTo>
                    <a:pt x="4522" y="1"/>
                    <a:pt x="4346" y="268"/>
                    <a:pt x="4443" y="496"/>
                  </a:cubicBezTo>
                  <a:cubicBezTo>
                    <a:pt x="4979" y="1699"/>
                    <a:pt x="5467" y="2913"/>
                    <a:pt x="6026" y="4104"/>
                  </a:cubicBezTo>
                  <a:cubicBezTo>
                    <a:pt x="6122" y="4330"/>
                    <a:pt x="6348" y="4604"/>
                    <a:pt x="6407" y="4842"/>
                  </a:cubicBezTo>
                  <a:cubicBezTo>
                    <a:pt x="6467" y="5140"/>
                    <a:pt x="6229" y="5390"/>
                    <a:pt x="6086" y="5652"/>
                  </a:cubicBezTo>
                  <a:cubicBezTo>
                    <a:pt x="5705" y="6295"/>
                    <a:pt x="5324" y="6926"/>
                    <a:pt x="4931" y="7545"/>
                  </a:cubicBezTo>
                  <a:cubicBezTo>
                    <a:pt x="3335" y="10152"/>
                    <a:pt x="1645" y="12724"/>
                    <a:pt x="157" y="15403"/>
                  </a:cubicBezTo>
                  <a:cubicBezTo>
                    <a:pt x="1" y="15682"/>
                    <a:pt x="235" y="15933"/>
                    <a:pt x="474" y="15933"/>
                  </a:cubicBezTo>
                  <a:cubicBezTo>
                    <a:pt x="581" y="15933"/>
                    <a:pt x="690" y="15882"/>
                    <a:pt x="764" y="15760"/>
                  </a:cubicBezTo>
                  <a:cubicBezTo>
                    <a:pt x="2490" y="12903"/>
                    <a:pt x="4276" y="10081"/>
                    <a:pt x="6002" y="7223"/>
                  </a:cubicBezTo>
                  <a:cubicBezTo>
                    <a:pt x="6360" y="6604"/>
                    <a:pt x="6860" y="5985"/>
                    <a:pt x="7122" y="5330"/>
                  </a:cubicBezTo>
                  <a:cubicBezTo>
                    <a:pt x="7348" y="4795"/>
                    <a:pt x="6991" y="4425"/>
                    <a:pt x="6741" y="3925"/>
                  </a:cubicBezTo>
                  <a:cubicBezTo>
                    <a:pt x="6145" y="2723"/>
                    <a:pt x="5812" y="1175"/>
                    <a:pt x="4931" y="115"/>
                  </a:cubicBezTo>
                  <a:cubicBezTo>
                    <a:pt x="4865" y="34"/>
                    <a:pt x="4792" y="1"/>
                    <a:pt x="4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6918430" y="3533259"/>
              <a:ext cx="102280" cy="80008"/>
            </a:xfrm>
            <a:custGeom>
              <a:avLst/>
              <a:gdLst/>
              <a:ahLst/>
              <a:cxnLst/>
              <a:rect l="l" t="t" r="r" b="b"/>
              <a:pathLst>
                <a:path w="2819" h="2205" extrusionOk="0">
                  <a:moveTo>
                    <a:pt x="1346" y="1"/>
                  </a:moveTo>
                  <a:cubicBezTo>
                    <a:pt x="1189" y="1"/>
                    <a:pt x="1050" y="145"/>
                    <a:pt x="937" y="299"/>
                  </a:cubicBezTo>
                  <a:cubicBezTo>
                    <a:pt x="616" y="715"/>
                    <a:pt x="390" y="1084"/>
                    <a:pt x="152" y="1513"/>
                  </a:cubicBezTo>
                  <a:cubicBezTo>
                    <a:pt x="1" y="1791"/>
                    <a:pt x="166" y="2205"/>
                    <a:pt x="526" y="2205"/>
                  </a:cubicBezTo>
                  <a:cubicBezTo>
                    <a:pt x="536" y="2205"/>
                    <a:pt x="546" y="2204"/>
                    <a:pt x="556" y="2204"/>
                  </a:cubicBezTo>
                  <a:cubicBezTo>
                    <a:pt x="730" y="2188"/>
                    <a:pt x="904" y="2184"/>
                    <a:pt x="1078" y="2184"/>
                  </a:cubicBezTo>
                  <a:cubicBezTo>
                    <a:pt x="1310" y="2184"/>
                    <a:pt x="1542" y="2192"/>
                    <a:pt x="1775" y="2192"/>
                  </a:cubicBezTo>
                  <a:cubicBezTo>
                    <a:pt x="1916" y="2192"/>
                    <a:pt x="2058" y="2189"/>
                    <a:pt x="2199" y="2180"/>
                  </a:cubicBezTo>
                  <a:cubicBezTo>
                    <a:pt x="2545" y="2168"/>
                    <a:pt x="2819" y="1799"/>
                    <a:pt x="2604" y="1465"/>
                  </a:cubicBezTo>
                  <a:cubicBezTo>
                    <a:pt x="2438" y="1203"/>
                    <a:pt x="2259" y="930"/>
                    <a:pt x="2080" y="668"/>
                  </a:cubicBezTo>
                  <a:cubicBezTo>
                    <a:pt x="1902" y="394"/>
                    <a:pt x="1771" y="120"/>
                    <a:pt x="1426" y="13"/>
                  </a:cubicBezTo>
                  <a:cubicBezTo>
                    <a:pt x="1399" y="4"/>
                    <a:pt x="1372"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923473" y="3625856"/>
              <a:ext cx="76084" cy="231244"/>
            </a:xfrm>
            <a:custGeom>
              <a:avLst/>
              <a:gdLst/>
              <a:ahLst/>
              <a:cxnLst/>
              <a:rect l="l" t="t" r="r" b="b"/>
              <a:pathLst>
                <a:path w="2097" h="6373" extrusionOk="0">
                  <a:moveTo>
                    <a:pt x="1107" y="1"/>
                  </a:moveTo>
                  <a:cubicBezTo>
                    <a:pt x="1062" y="1"/>
                    <a:pt x="1015" y="3"/>
                    <a:pt x="965" y="9"/>
                  </a:cubicBezTo>
                  <a:cubicBezTo>
                    <a:pt x="13" y="104"/>
                    <a:pt x="60" y="1497"/>
                    <a:pt x="36" y="2176"/>
                  </a:cubicBezTo>
                  <a:cubicBezTo>
                    <a:pt x="1" y="3473"/>
                    <a:pt x="24" y="5021"/>
                    <a:pt x="608" y="6200"/>
                  </a:cubicBezTo>
                  <a:cubicBezTo>
                    <a:pt x="669" y="6323"/>
                    <a:pt x="775" y="6373"/>
                    <a:pt x="884" y="6373"/>
                  </a:cubicBezTo>
                  <a:cubicBezTo>
                    <a:pt x="987" y="6373"/>
                    <a:pt x="1093" y="6329"/>
                    <a:pt x="1167" y="6260"/>
                  </a:cubicBezTo>
                  <a:cubicBezTo>
                    <a:pt x="1188" y="6263"/>
                    <a:pt x="1209" y="6265"/>
                    <a:pt x="1230" y="6265"/>
                  </a:cubicBezTo>
                  <a:cubicBezTo>
                    <a:pt x="1342" y="6265"/>
                    <a:pt x="1453" y="6209"/>
                    <a:pt x="1513" y="6069"/>
                  </a:cubicBezTo>
                  <a:cubicBezTo>
                    <a:pt x="2096" y="4819"/>
                    <a:pt x="2049" y="3200"/>
                    <a:pt x="2049" y="1866"/>
                  </a:cubicBezTo>
                  <a:cubicBezTo>
                    <a:pt x="2037" y="1150"/>
                    <a:pt x="2048"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6569256" y="4316995"/>
              <a:ext cx="803549" cy="35850"/>
            </a:xfrm>
            <a:custGeom>
              <a:avLst/>
              <a:gdLst/>
              <a:ahLst/>
              <a:cxnLst/>
              <a:rect l="l" t="t" r="r" b="b"/>
              <a:pathLst>
                <a:path w="22147" h="988" extrusionOk="0">
                  <a:moveTo>
                    <a:pt x="3525" y="1"/>
                  </a:moveTo>
                  <a:cubicBezTo>
                    <a:pt x="2505" y="1"/>
                    <a:pt x="1485" y="4"/>
                    <a:pt x="465" y="11"/>
                  </a:cubicBezTo>
                  <a:cubicBezTo>
                    <a:pt x="1" y="11"/>
                    <a:pt x="1" y="737"/>
                    <a:pt x="477" y="737"/>
                  </a:cubicBezTo>
                  <a:cubicBezTo>
                    <a:pt x="777" y="736"/>
                    <a:pt x="1077" y="736"/>
                    <a:pt x="1377" y="736"/>
                  </a:cubicBezTo>
                  <a:cubicBezTo>
                    <a:pt x="8126" y="736"/>
                    <a:pt x="14886" y="862"/>
                    <a:pt x="21634" y="987"/>
                  </a:cubicBezTo>
                  <a:cubicBezTo>
                    <a:pt x="21638" y="987"/>
                    <a:pt x="21642" y="987"/>
                    <a:pt x="21646" y="987"/>
                  </a:cubicBezTo>
                  <a:cubicBezTo>
                    <a:pt x="22146" y="987"/>
                    <a:pt x="22142" y="213"/>
                    <a:pt x="21634" y="213"/>
                  </a:cubicBezTo>
                  <a:cubicBezTo>
                    <a:pt x="15604" y="111"/>
                    <a:pt x="9565" y="1"/>
                    <a:pt x="3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372719" y="3581770"/>
              <a:ext cx="258477" cy="971894"/>
            </a:xfrm>
            <a:custGeom>
              <a:avLst/>
              <a:gdLst/>
              <a:ahLst/>
              <a:cxnLst/>
              <a:rect l="l" t="t" r="r" b="b"/>
              <a:pathLst>
                <a:path w="7124" h="26785" extrusionOk="0">
                  <a:moveTo>
                    <a:pt x="5602" y="1"/>
                  </a:moveTo>
                  <a:cubicBezTo>
                    <a:pt x="5517" y="1"/>
                    <a:pt x="5431" y="38"/>
                    <a:pt x="5370" y="128"/>
                  </a:cubicBezTo>
                  <a:cubicBezTo>
                    <a:pt x="2953" y="3629"/>
                    <a:pt x="1072" y="7736"/>
                    <a:pt x="488" y="11975"/>
                  </a:cubicBezTo>
                  <a:cubicBezTo>
                    <a:pt x="0" y="15583"/>
                    <a:pt x="726" y="19262"/>
                    <a:pt x="2536" y="22393"/>
                  </a:cubicBezTo>
                  <a:cubicBezTo>
                    <a:pt x="3524" y="24096"/>
                    <a:pt x="4834" y="25667"/>
                    <a:pt x="6513" y="26727"/>
                  </a:cubicBezTo>
                  <a:cubicBezTo>
                    <a:pt x="6575" y="26767"/>
                    <a:pt x="6636" y="26785"/>
                    <a:pt x="6692" y="26785"/>
                  </a:cubicBezTo>
                  <a:cubicBezTo>
                    <a:pt x="6965" y="26785"/>
                    <a:pt x="7123" y="26365"/>
                    <a:pt x="6846" y="26167"/>
                  </a:cubicBezTo>
                  <a:cubicBezTo>
                    <a:pt x="3310" y="23465"/>
                    <a:pt x="1215" y="19166"/>
                    <a:pt x="1036" y="14749"/>
                  </a:cubicBezTo>
                  <a:cubicBezTo>
                    <a:pt x="846" y="9534"/>
                    <a:pt x="3274" y="4796"/>
                    <a:pt x="5846" y="426"/>
                  </a:cubicBezTo>
                  <a:cubicBezTo>
                    <a:pt x="5987" y="202"/>
                    <a:pt x="5798" y="1"/>
                    <a:pt x="5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6459105" y="3813590"/>
              <a:ext cx="276255" cy="654727"/>
            </a:xfrm>
            <a:custGeom>
              <a:avLst/>
              <a:gdLst/>
              <a:ahLst/>
              <a:cxnLst/>
              <a:rect l="l" t="t" r="r" b="b"/>
              <a:pathLst>
                <a:path w="7614" h="18044" extrusionOk="0">
                  <a:moveTo>
                    <a:pt x="4594" y="0"/>
                  </a:moveTo>
                  <a:cubicBezTo>
                    <a:pt x="4531" y="0"/>
                    <a:pt x="4468" y="26"/>
                    <a:pt x="4418" y="85"/>
                  </a:cubicBezTo>
                  <a:cubicBezTo>
                    <a:pt x="0" y="5348"/>
                    <a:pt x="441" y="14456"/>
                    <a:pt x="6858" y="17992"/>
                  </a:cubicBezTo>
                  <a:cubicBezTo>
                    <a:pt x="6923" y="18028"/>
                    <a:pt x="6986" y="18044"/>
                    <a:pt x="7046" y="18044"/>
                  </a:cubicBezTo>
                  <a:cubicBezTo>
                    <a:pt x="7386" y="18044"/>
                    <a:pt x="7614" y="17540"/>
                    <a:pt x="7239" y="17338"/>
                  </a:cubicBezTo>
                  <a:cubicBezTo>
                    <a:pt x="4561" y="15802"/>
                    <a:pt x="2775" y="13111"/>
                    <a:pt x="2286" y="10075"/>
                  </a:cubicBezTo>
                  <a:cubicBezTo>
                    <a:pt x="1739" y="6586"/>
                    <a:pt x="2989" y="3312"/>
                    <a:pt x="4834" y="431"/>
                  </a:cubicBezTo>
                  <a:cubicBezTo>
                    <a:pt x="4968" y="226"/>
                    <a:pt x="4781" y="0"/>
                    <a:pt x="45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6619034" y="4449287"/>
              <a:ext cx="116104" cy="103485"/>
            </a:xfrm>
            <a:custGeom>
              <a:avLst/>
              <a:gdLst/>
              <a:ahLst/>
              <a:cxnLst/>
              <a:rect l="l" t="t" r="r" b="b"/>
              <a:pathLst>
                <a:path w="3200" h="2852" extrusionOk="0">
                  <a:moveTo>
                    <a:pt x="2881" y="1"/>
                  </a:moveTo>
                  <a:cubicBezTo>
                    <a:pt x="2835" y="1"/>
                    <a:pt x="2786" y="17"/>
                    <a:pt x="2736" y="56"/>
                  </a:cubicBezTo>
                  <a:cubicBezTo>
                    <a:pt x="2236" y="377"/>
                    <a:pt x="1808" y="794"/>
                    <a:pt x="1367" y="1187"/>
                  </a:cubicBezTo>
                  <a:cubicBezTo>
                    <a:pt x="950" y="1556"/>
                    <a:pt x="355" y="1925"/>
                    <a:pt x="93" y="2413"/>
                  </a:cubicBezTo>
                  <a:cubicBezTo>
                    <a:pt x="1" y="2588"/>
                    <a:pt x="130" y="2851"/>
                    <a:pt x="320" y="2851"/>
                  </a:cubicBezTo>
                  <a:cubicBezTo>
                    <a:pt x="350" y="2851"/>
                    <a:pt x="382" y="2844"/>
                    <a:pt x="414" y="2830"/>
                  </a:cubicBezTo>
                  <a:cubicBezTo>
                    <a:pt x="915" y="2627"/>
                    <a:pt x="1284" y="2163"/>
                    <a:pt x="1688" y="1794"/>
                  </a:cubicBezTo>
                  <a:cubicBezTo>
                    <a:pt x="2153" y="1365"/>
                    <a:pt x="2653" y="961"/>
                    <a:pt x="3046" y="472"/>
                  </a:cubicBezTo>
                  <a:cubicBezTo>
                    <a:pt x="3200" y="299"/>
                    <a:pt x="3073" y="1"/>
                    <a:pt x="2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6600966" y="4453278"/>
              <a:ext cx="233986" cy="186432"/>
            </a:xfrm>
            <a:custGeom>
              <a:avLst/>
              <a:gdLst/>
              <a:ahLst/>
              <a:cxnLst/>
              <a:rect l="l" t="t" r="r" b="b"/>
              <a:pathLst>
                <a:path w="6449" h="5138" extrusionOk="0">
                  <a:moveTo>
                    <a:pt x="3845" y="0"/>
                  </a:moveTo>
                  <a:cubicBezTo>
                    <a:pt x="3637" y="0"/>
                    <a:pt x="3455" y="251"/>
                    <a:pt x="3591" y="446"/>
                  </a:cubicBezTo>
                  <a:cubicBezTo>
                    <a:pt x="3960" y="1077"/>
                    <a:pt x="4568" y="1517"/>
                    <a:pt x="4818" y="2244"/>
                  </a:cubicBezTo>
                  <a:cubicBezTo>
                    <a:pt x="5056" y="2958"/>
                    <a:pt x="4913" y="3732"/>
                    <a:pt x="4222" y="4149"/>
                  </a:cubicBezTo>
                  <a:cubicBezTo>
                    <a:pt x="3928" y="4324"/>
                    <a:pt x="3651" y="4400"/>
                    <a:pt x="3389" y="4400"/>
                  </a:cubicBezTo>
                  <a:cubicBezTo>
                    <a:pt x="2231" y="4400"/>
                    <a:pt x="1368" y="2932"/>
                    <a:pt x="591" y="2184"/>
                  </a:cubicBezTo>
                  <a:cubicBezTo>
                    <a:pt x="542" y="2138"/>
                    <a:pt x="482" y="2117"/>
                    <a:pt x="421" y="2117"/>
                  </a:cubicBezTo>
                  <a:cubicBezTo>
                    <a:pt x="217" y="2117"/>
                    <a:pt x="1" y="2345"/>
                    <a:pt x="139" y="2565"/>
                  </a:cubicBezTo>
                  <a:cubicBezTo>
                    <a:pt x="871" y="3704"/>
                    <a:pt x="2090" y="5137"/>
                    <a:pt x="3462" y="5137"/>
                  </a:cubicBezTo>
                  <a:cubicBezTo>
                    <a:pt x="3898" y="5137"/>
                    <a:pt x="4350" y="4993"/>
                    <a:pt x="4806" y="4649"/>
                  </a:cubicBezTo>
                  <a:cubicBezTo>
                    <a:pt x="6449" y="3410"/>
                    <a:pt x="5461" y="970"/>
                    <a:pt x="3984" y="41"/>
                  </a:cubicBezTo>
                  <a:cubicBezTo>
                    <a:pt x="3939" y="13"/>
                    <a:pt x="3891" y="0"/>
                    <a:pt x="3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7325073" y="3549151"/>
              <a:ext cx="253760" cy="986371"/>
            </a:xfrm>
            <a:custGeom>
              <a:avLst/>
              <a:gdLst/>
              <a:ahLst/>
              <a:cxnLst/>
              <a:rect l="l" t="t" r="r" b="b"/>
              <a:pathLst>
                <a:path w="6994" h="27184" extrusionOk="0">
                  <a:moveTo>
                    <a:pt x="416" y="0"/>
                  </a:moveTo>
                  <a:cubicBezTo>
                    <a:pt x="212" y="0"/>
                    <a:pt x="1" y="243"/>
                    <a:pt x="135" y="432"/>
                  </a:cubicBezTo>
                  <a:cubicBezTo>
                    <a:pt x="3064" y="4706"/>
                    <a:pt x="5672" y="9397"/>
                    <a:pt x="5850" y="14708"/>
                  </a:cubicBezTo>
                  <a:cubicBezTo>
                    <a:pt x="5993" y="19292"/>
                    <a:pt x="4195" y="23744"/>
                    <a:pt x="516" y="26554"/>
                  </a:cubicBezTo>
                  <a:cubicBezTo>
                    <a:pt x="249" y="26762"/>
                    <a:pt x="401" y="27184"/>
                    <a:pt x="672" y="27184"/>
                  </a:cubicBezTo>
                  <a:cubicBezTo>
                    <a:pt x="727" y="27184"/>
                    <a:pt x="787" y="27166"/>
                    <a:pt x="850" y="27126"/>
                  </a:cubicBezTo>
                  <a:cubicBezTo>
                    <a:pt x="3945" y="25185"/>
                    <a:pt x="5743" y="21613"/>
                    <a:pt x="6339" y="18101"/>
                  </a:cubicBezTo>
                  <a:cubicBezTo>
                    <a:pt x="6993" y="14196"/>
                    <a:pt x="6160" y="10302"/>
                    <a:pt x="4588" y="6719"/>
                  </a:cubicBezTo>
                  <a:cubicBezTo>
                    <a:pt x="3541" y="4349"/>
                    <a:pt x="2183" y="2123"/>
                    <a:pt x="600" y="87"/>
                  </a:cubicBezTo>
                  <a:cubicBezTo>
                    <a:pt x="547" y="26"/>
                    <a:pt x="482" y="0"/>
                    <a:pt x="4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7212274" y="3813553"/>
              <a:ext cx="276291" cy="653892"/>
            </a:xfrm>
            <a:custGeom>
              <a:avLst/>
              <a:gdLst/>
              <a:ahLst/>
              <a:cxnLst/>
              <a:rect l="l" t="t" r="r" b="b"/>
              <a:pathLst>
                <a:path w="7615" h="18021" extrusionOk="0">
                  <a:moveTo>
                    <a:pt x="3026" y="1"/>
                  </a:moveTo>
                  <a:cubicBezTo>
                    <a:pt x="2843" y="1"/>
                    <a:pt x="2656" y="221"/>
                    <a:pt x="2780" y="408"/>
                  </a:cubicBezTo>
                  <a:cubicBezTo>
                    <a:pt x="4626" y="3301"/>
                    <a:pt x="5888" y="6575"/>
                    <a:pt x="5328" y="10052"/>
                  </a:cubicBezTo>
                  <a:cubicBezTo>
                    <a:pt x="4840" y="13088"/>
                    <a:pt x="3054" y="15803"/>
                    <a:pt x="375" y="17315"/>
                  </a:cubicBezTo>
                  <a:cubicBezTo>
                    <a:pt x="0" y="17517"/>
                    <a:pt x="228" y="18021"/>
                    <a:pt x="569" y="18021"/>
                  </a:cubicBezTo>
                  <a:cubicBezTo>
                    <a:pt x="628" y="18021"/>
                    <a:pt x="692" y="18005"/>
                    <a:pt x="756" y="17970"/>
                  </a:cubicBezTo>
                  <a:cubicBezTo>
                    <a:pt x="7185" y="14457"/>
                    <a:pt x="7614" y="5349"/>
                    <a:pt x="3197" y="86"/>
                  </a:cubicBezTo>
                  <a:cubicBezTo>
                    <a:pt x="3149" y="26"/>
                    <a:pt x="3088" y="1"/>
                    <a:pt x="3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7212492" y="4449831"/>
              <a:ext cx="115777" cy="103630"/>
            </a:xfrm>
            <a:custGeom>
              <a:avLst/>
              <a:gdLst/>
              <a:ahLst/>
              <a:cxnLst/>
              <a:rect l="l" t="t" r="r" b="b"/>
              <a:pathLst>
                <a:path w="3191" h="2856" extrusionOk="0">
                  <a:moveTo>
                    <a:pt x="321" y="1"/>
                  </a:moveTo>
                  <a:cubicBezTo>
                    <a:pt x="128" y="1"/>
                    <a:pt x="0" y="286"/>
                    <a:pt x="155" y="469"/>
                  </a:cubicBezTo>
                  <a:cubicBezTo>
                    <a:pt x="560" y="957"/>
                    <a:pt x="1048" y="1362"/>
                    <a:pt x="1512" y="1791"/>
                  </a:cubicBezTo>
                  <a:cubicBezTo>
                    <a:pt x="1917" y="2148"/>
                    <a:pt x="2286" y="2624"/>
                    <a:pt x="2786" y="2839"/>
                  </a:cubicBezTo>
                  <a:cubicBezTo>
                    <a:pt x="2819" y="2850"/>
                    <a:pt x="2850" y="2856"/>
                    <a:pt x="2879" y="2856"/>
                  </a:cubicBezTo>
                  <a:cubicBezTo>
                    <a:pt x="3083" y="2856"/>
                    <a:pt x="3191" y="2589"/>
                    <a:pt x="3107" y="2422"/>
                  </a:cubicBezTo>
                  <a:cubicBezTo>
                    <a:pt x="2846" y="1922"/>
                    <a:pt x="2250" y="1553"/>
                    <a:pt x="1834" y="1184"/>
                  </a:cubicBezTo>
                  <a:cubicBezTo>
                    <a:pt x="1393" y="791"/>
                    <a:pt x="976" y="374"/>
                    <a:pt x="464" y="53"/>
                  </a:cubicBezTo>
                  <a:cubicBezTo>
                    <a:pt x="415" y="16"/>
                    <a:pt x="366" y="1"/>
                    <a:pt x="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7112681" y="4453895"/>
              <a:ext cx="234530" cy="186251"/>
            </a:xfrm>
            <a:custGeom>
              <a:avLst/>
              <a:gdLst/>
              <a:ahLst/>
              <a:cxnLst/>
              <a:rect l="l" t="t" r="r" b="b"/>
              <a:pathLst>
                <a:path w="6464" h="5133" extrusionOk="0">
                  <a:moveTo>
                    <a:pt x="2608" y="1"/>
                  </a:moveTo>
                  <a:cubicBezTo>
                    <a:pt x="2558" y="1"/>
                    <a:pt x="2505" y="15"/>
                    <a:pt x="2453" y="48"/>
                  </a:cubicBezTo>
                  <a:cubicBezTo>
                    <a:pt x="989" y="964"/>
                    <a:pt x="1" y="3405"/>
                    <a:pt x="1644" y="4644"/>
                  </a:cubicBezTo>
                  <a:cubicBezTo>
                    <a:pt x="2100" y="4988"/>
                    <a:pt x="2551" y="5132"/>
                    <a:pt x="2987" y="5132"/>
                  </a:cubicBezTo>
                  <a:cubicBezTo>
                    <a:pt x="4360" y="5132"/>
                    <a:pt x="5579" y="3699"/>
                    <a:pt x="6311" y="2560"/>
                  </a:cubicBezTo>
                  <a:cubicBezTo>
                    <a:pt x="6463" y="2336"/>
                    <a:pt x="6264" y="2111"/>
                    <a:pt x="6055" y="2111"/>
                  </a:cubicBezTo>
                  <a:cubicBezTo>
                    <a:pt x="5987" y="2111"/>
                    <a:pt x="5917" y="2135"/>
                    <a:pt x="5858" y="2191"/>
                  </a:cubicBezTo>
                  <a:cubicBezTo>
                    <a:pt x="5080" y="2920"/>
                    <a:pt x="4223" y="4404"/>
                    <a:pt x="3059" y="4404"/>
                  </a:cubicBezTo>
                  <a:cubicBezTo>
                    <a:pt x="2798" y="4404"/>
                    <a:pt x="2521" y="4330"/>
                    <a:pt x="2227" y="4155"/>
                  </a:cubicBezTo>
                  <a:cubicBezTo>
                    <a:pt x="1537" y="3739"/>
                    <a:pt x="1370" y="2965"/>
                    <a:pt x="1632" y="2250"/>
                  </a:cubicBezTo>
                  <a:cubicBezTo>
                    <a:pt x="1882" y="1536"/>
                    <a:pt x="2477" y="1084"/>
                    <a:pt x="2858" y="441"/>
                  </a:cubicBezTo>
                  <a:cubicBezTo>
                    <a:pt x="2982" y="240"/>
                    <a:pt x="2815"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4"/>
          <p:cNvSpPr/>
          <p:nvPr/>
        </p:nvSpPr>
        <p:spPr>
          <a:xfrm>
            <a:off x="2778593" y="1216637"/>
            <a:ext cx="942000" cy="94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txBox="1">
            <a:spLocks noGrp="1"/>
          </p:cNvSpPr>
          <p:nvPr>
            <p:ph type="title"/>
          </p:nvPr>
        </p:nvSpPr>
        <p:spPr>
          <a:xfrm>
            <a:off x="4312910" y="1947617"/>
            <a:ext cx="4033215" cy="1472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Small-</a:t>
            </a:r>
            <a:r>
              <a:rPr lang="en" i="1" dirty="0"/>
              <a:t>N  </a:t>
            </a:r>
            <a:r>
              <a:rPr lang="en" dirty="0"/>
              <a:t>Designs</a:t>
            </a:r>
            <a:endParaRPr dirty="0"/>
          </a:p>
        </p:txBody>
      </p:sp>
      <p:sp>
        <p:nvSpPr>
          <p:cNvPr id="448" name="Google Shape;448;p34"/>
          <p:cNvSpPr txBox="1">
            <a:spLocks noGrp="1"/>
          </p:cNvSpPr>
          <p:nvPr>
            <p:ph type="subTitle" idx="1"/>
          </p:nvPr>
        </p:nvSpPr>
        <p:spPr>
          <a:xfrm>
            <a:off x="5147223" y="2655485"/>
            <a:ext cx="3178570" cy="96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sz="1600" dirty="0"/>
              <a:t>Studying only a few individuals</a:t>
            </a:r>
            <a:endParaRPr sz="1600" dirty="0"/>
          </a:p>
        </p:txBody>
      </p:sp>
      <p:grpSp>
        <p:nvGrpSpPr>
          <p:cNvPr id="449" name="Google Shape;449;p34"/>
          <p:cNvGrpSpPr/>
          <p:nvPr/>
        </p:nvGrpSpPr>
        <p:grpSpPr>
          <a:xfrm>
            <a:off x="7504850" y="1113300"/>
            <a:ext cx="841280" cy="817648"/>
            <a:chOff x="7504800" y="1168275"/>
            <a:chExt cx="841280" cy="817648"/>
          </a:xfrm>
        </p:grpSpPr>
        <p:sp>
          <p:nvSpPr>
            <p:cNvPr id="450" name="Google Shape;450;p34"/>
            <p:cNvSpPr/>
            <p:nvPr/>
          </p:nvSpPr>
          <p:spPr>
            <a:xfrm>
              <a:off x="7504800" y="1168275"/>
              <a:ext cx="761100" cy="76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7527988" y="1200112"/>
              <a:ext cx="818093" cy="785811"/>
            </a:xfrm>
            <a:custGeom>
              <a:avLst/>
              <a:gdLst/>
              <a:ahLst/>
              <a:cxnLst/>
              <a:rect l="l" t="t" r="r" b="b"/>
              <a:pathLst>
                <a:path w="45186" h="43403" extrusionOk="0">
                  <a:moveTo>
                    <a:pt x="28270" y="969"/>
                  </a:moveTo>
                  <a:cubicBezTo>
                    <a:pt x="28740" y="969"/>
                    <a:pt x="29211" y="986"/>
                    <a:pt x="29683" y="1022"/>
                  </a:cubicBezTo>
                  <a:cubicBezTo>
                    <a:pt x="33779" y="1332"/>
                    <a:pt x="37482" y="3261"/>
                    <a:pt x="40185" y="6332"/>
                  </a:cubicBezTo>
                  <a:cubicBezTo>
                    <a:pt x="42613" y="9071"/>
                    <a:pt x="43840" y="12583"/>
                    <a:pt x="43971" y="16227"/>
                  </a:cubicBezTo>
                  <a:cubicBezTo>
                    <a:pt x="44233" y="24299"/>
                    <a:pt x="39911" y="32240"/>
                    <a:pt x="33910" y="37408"/>
                  </a:cubicBezTo>
                  <a:cubicBezTo>
                    <a:pt x="30413" y="40412"/>
                    <a:pt x="26088" y="42477"/>
                    <a:pt x="21424" y="42477"/>
                  </a:cubicBezTo>
                  <a:cubicBezTo>
                    <a:pt x="21245" y="42477"/>
                    <a:pt x="21065" y="42474"/>
                    <a:pt x="20885" y="42468"/>
                  </a:cubicBezTo>
                  <a:cubicBezTo>
                    <a:pt x="16336" y="42313"/>
                    <a:pt x="12074" y="40277"/>
                    <a:pt x="8550" y="37491"/>
                  </a:cubicBezTo>
                  <a:cubicBezTo>
                    <a:pt x="7609" y="36765"/>
                    <a:pt x="6716" y="35967"/>
                    <a:pt x="5871" y="35134"/>
                  </a:cubicBezTo>
                  <a:cubicBezTo>
                    <a:pt x="5867" y="35130"/>
                    <a:pt x="5863" y="35126"/>
                    <a:pt x="5860" y="35123"/>
                  </a:cubicBezTo>
                  <a:lnTo>
                    <a:pt x="5860" y="35123"/>
                  </a:lnTo>
                  <a:cubicBezTo>
                    <a:pt x="2914" y="32172"/>
                    <a:pt x="1180" y="28378"/>
                    <a:pt x="1513" y="24192"/>
                  </a:cubicBezTo>
                  <a:cubicBezTo>
                    <a:pt x="1846" y="19977"/>
                    <a:pt x="4049" y="16060"/>
                    <a:pt x="6704" y="12845"/>
                  </a:cubicBezTo>
                  <a:cubicBezTo>
                    <a:pt x="11880" y="6587"/>
                    <a:pt x="19854" y="969"/>
                    <a:pt x="28270" y="969"/>
                  </a:cubicBezTo>
                  <a:close/>
                  <a:moveTo>
                    <a:pt x="28244" y="0"/>
                  </a:moveTo>
                  <a:cubicBezTo>
                    <a:pt x="20674" y="0"/>
                    <a:pt x="13322" y="4623"/>
                    <a:pt x="8181" y="9845"/>
                  </a:cubicBezTo>
                  <a:cubicBezTo>
                    <a:pt x="4966" y="13095"/>
                    <a:pt x="2132" y="17048"/>
                    <a:pt x="1013" y="21537"/>
                  </a:cubicBezTo>
                  <a:cubicBezTo>
                    <a:pt x="1" y="25573"/>
                    <a:pt x="656" y="29776"/>
                    <a:pt x="3025" y="33205"/>
                  </a:cubicBezTo>
                  <a:cubicBezTo>
                    <a:pt x="3647" y="34114"/>
                    <a:pt x="4358" y="34935"/>
                    <a:pt x="5136" y="35720"/>
                  </a:cubicBezTo>
                  <a:lnTo>
                    <a:pt x="5136" y="35720"/>
                  </a:lnTo>
                  <a:cubicBezTo>
                    <a:pt x="5155" y="35748"/>
                    <a:pt x="5177" y="35774"/>
                    <a:pt x="5204" y="35800"/>
                  </a:cubicBezTo>
                  <a:cubicBezTo>
                    <a:pt x="8621" y="39146"/>
                    <a:pt x="12776" y="41956"/>
                    <a:pt x="17527" y="42992"/>
                  </a:cubicBezTo>
                  <a:cubicBezTo>
                    <a:pt x="18789" y="43269"/>
                    <a:pt x="20058" y="43403"/>
                    <a:pt x="21319" y="43403"/>
                  </a:cubicBezTo>
                  <a:cubicBezTo>
                    <a:pt x="24721" y="43403"/>
                    <a:pt x="28061" y="42427"/>
                    <a:pt x="31041" y="40646"/>
                  </a:cubicBezTo>
                  <a:cubicBezTo>
                    <a:pt x="38565" y="36158"/>
                    <a:pt x="44090" y="27537"/>
                    <a:pt x="44864" y="18774"/>
                  </a:cubicBezTo>
                  <a:cubicBezTo>
                    <a:pt x="45185" y="14988"/>
                    <a:pt x="44530" y="11059"/>
                    <a:pt x="42506" y="7821"/>
                  </a:cubicBezTo>
                  <a:cubicBezTo>
                    <a:pt x="40327" y="4308"/>
                    <a:pt x="36732" y="1606"/>
                    <a:pt x="32731" y="570"/>
                  </a:cubicBezTo>
                  <a:cubicBezTo>
                    <a:pt x="31237" y="180"/>
                    <a:pt x="29737" y="0"/>
                    <a:pt x="28244" y="0"/>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4"/>
          <p:cNvGrpSpPr/>
          <p:nvPr/>
        </p:nvGrpSpPr>
        <p:grpSpPr>
          <a:xfrm>
            <a:off x="1255120" y="892136"/>
            <a:ext cx="2941165" cy="3598020"/>
            <a:chOff x="2674425" y="1548050"/>
            <a:chExt cx="2471775" cy="3023800"/>
          </a:xfrm>
        </p:grpSpPr>
        <p:sp>
          <p:nvSpPr>
            <p:cNvPr id="453" name="Google Shape;453;p34"/>
            <p:cNvSpPr/>
            <p:nvPr/>
          </p:nvSpPr>
          <p:spPr>
            <a:xfrm>
              <a:off x="2992925" y="1626650"/>
              <a:ext cx="524200" cy="704525"/>
            </a:xfrm>
            <a:custGeom>
              <a:avLst/>
              <a:gdLst/>
              <a:ahLst/>
              <a:cxnLst/>
              <a:rect l="l" t="t" r="r" b="b"/>
              <a:pathLst>
                <a:path w="20968" h="28181" extrusionOk="0">
                  <a:moveTo>
                    <a:pt x="11631" y="1226"/>
                  </a:moveTo>
                  <a:cubicBezTo>
                    <a:pt x="13686" y="1226"/>
                    <a:pt x="15703" y="1925"/>
                    <a:pt x="17238" y="3493"/>
                  </a:cubicBezTo>
                  <a:lnTo>
                    <a:pt x="17238" y="3493"/>
                  </a:lnTo>
                  <a:cubicBezTo>
                    <a:pt x="19480" y="7644"/>
                    <a:pt x="19566" y="12868"/>
                    <a:pt x="18646" y="17390"/>
                  </a:cubicBezTo>
                  <a:cubicBezTo>
                    <a:pt x="17876" y="21205"/>
                    <a:pt x="15764" y="27082"/>
                    <a:pt x="11070" y="27082"/>
                  </a:cubicBezTo>
                  <a:cubicBezTo>
                    <a:pt x="10900" y="27082"/>
                    <a:pt x="10726" y="27074"/>
                    <a:pt x="10549" y="27058"/>
                  </a:cubicBezTo>
                  <a:cubicBezTo>
                    <a:pt x="8156" y="26832"/>
                    <a:pt x="6204" y="24975"/>
                    <a:pt x="4918" y="23081"/>
                  </a:cubicBezTo>
                  <a:cubicBezTo>
                    <a:pt x="3513" y="21057"/>
                    <a:pt x="2596" y="18700"/>
                    <a:pt x="2060" y="16307"/>
                  </a:cubicBezTo>
                  <a:cubicBezTo>
                    <a:pt x="1072" y="11842"/>
                    <a:pt x="1655" y="6413"/>
                    <a:pt x="5477" y="3389"/>
                  </a:cubicBezTo>
                  <a:cubicBezTo>
                    <a:pt x="7219" y="2015"/>
                    <a:pt x="9447" y="1226"/>
                    <a:pt x="11631" y="1226"/>
                  </a:cubicBezTo>
                  <a:close/>
                  <a:moveTo>
                    <a:pt x="11742" y="1"/>
                  </a:moveTo>
                  <a:cubicBezTo>
                    <a:pt x="9843" y="1"/>
                    <a:pt x="7904" y="527"/>
                    <a:pt x="6299" y="1412"/>
                  </a:cubicBezTo>
                  <a:cubicBezTo>
                    <a:pt x="1679" y="3924"/>
                    <a:pt x="0" y="9342"/>
                    <a:pt x="548" y="14330"/>
                  </a:cubicBezTo>
                  <a:cubicBezTo>
                    <a:pt x="846" y="17069"/>
                    <a:pt x="1703" y="19760"/>
                    <a:pt x="3025" y="22189"/>
                  </a:cubicBezTo>
                  <a:cubicBezTo>
                    <a:pt x="4239" y="24439"/>
                    <a:pt x="6025" y="26606"/>
                    <a:pt x="8418" y="27653"/>
                  </a:cubicBezTo>
                  <a:cubicBezTo>
                    <a:pt x="9251" y="28010"/>
                    <a:pt x="10108" y="28180"/>
                    <a:pt x="10955" y="28180"/>
                  </a:cubicBezTo>
                  <a:cubicBezTo>
                    <a:pt x="12459" y="28180"/>
                    <a:pt x="13932" y="27643"/>
                    <a:pt x="15181" y="26653"/>
                  </a:cubicBezTo>
                  <a:cubicBezTo>
                    <a:pt x="17157" y="25058"/>
                    <a:pt x="18336" y="22665"/>
                    <a:pt x="19074" y="20284"/>
                  </a:cubicBezTo>
                  <a:cubicBezTo>
                    <a:pt x="20812" y="14747"/>
                    <a:pt x="20967" y="8056"/>
                    <a:pt x="18038" y="2877"/>
                  </a:cubicBezTo>
                  <a:cubicBezTo>
                    <a:pt x="17999" y="2813"/>
                    <a:pt x="17953" y="2765"/>
                    <a:pt x="17902" y="2729"/>
                  </a:cubicBezTo>
                  <a:lnTo>
                    <a:pt x="17902" y="2729"/>
                  </a:lnTo>
                  <a:cubicBezTo>
                    <a:pt x="16376" y="805"/>
                    <a:pt x="14089" y="1"/>
                    <a:pt x="1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2875050" y="2300600"/>
              <a:ext cx="673325" cy="896925"/>
            </a:xfrm>
            <a:custGeom>
              <a:avLst/>
              <a:gdLst/>
              <a:ahLst/>
              <a:cxnLst/>
              <a:rect l="l" t="t" r="r" b="b"/>
              <a:pathLst>
                <a:path w="26933" h="35877" extrusionOk="0">
                  <a:moveTo>
                    <a:pt x="10094" y="1259"/>
                  </a:moveTo>
                  <a:cubicBezTo>
                    <a:pt x="11845" y="5545"/>
                    <a:pt x="13599" y="9886"/>
                    <a:pt x="15717" y="14007"/>
                  </a:cubicBezTo>
                  <a:cubicBezTo>
                    <a:pt x="15818" y="14203"/>
                    <a:pt x="15995" y="14289"/>
                    <a:pt x="16176" y="14289"/>
                  </a:cubicBezTo>
                  <a:cubicBezTo>
                    <a:pt x="16423" y="14289"/>
                    <a:pt x="16677" y="14130"/>
                    <a:pt x="16753" y="13876"/>
                  </a:cubicBezTo>
                  <a:cubicBezTo>
                    <a:pt x="18061" y="9847"/>
                    <a:pt x="19076" y="5739"/>
                    <a:pt x="20336" y="1705"/>
                  </a:cubicBezTo>
                  <a:lnTo>
                    <a:pt x="20336" y="1705"/>
                  </a:lnTo>
                  <a:cubicBezTo>
                    <a:pt x="21434" y="1859"/>
                    <a:pt x="22528" y="2115"/>
                    <a:pt x="23575" y="2481"/>
                  </a:cubicBezTo>
                  <a:cubicBezTo>
                    <a:pt x="24123" y="2672"/>
                    <a:pt x="25277" y="2981"/>
                    <a:pt x="25611" y="3517"/>
                  </a:cubicBezTo>
                  <a:cubicBezTo>
                    <a:pt x="25658" y="3589"/>
                    <a:pt x="25647" y="3767"/>
                    <a:pt x="25623" y="3993"/>
                  </a:cubicBezTo>
                  <a:cubicBezTo>
                    <a:pt x="25599" y="4446"/>
                    <a:pt x="25539" y="4875"/>
                    <a:pt x="25468" y="5315"/>
                  </a:cubicBezTo>
                  <a:cubicBezTo>
                    <a:pt x="25349" y="6113"/>
                    <a:pt x="25182" y="6887"/>
                    <a:pt x="25027" y="7673"/>
                  </a:cubicBezTo>
                  <a:cubicBezTo>
                    <a:pt x="23956" y="13411"/>
                    <a:pt x="24051" y="19281"/>
                    <a:pt x="23813" y="25079"/>
                  </a:cubicBezTo>
                  <a:cubicBezTo>
                    <a:pt x="23687" y="28312"/>
                    <a:pt x="23419" y="31523"/>
                    <a:pt x="22830" y="34680"/>
                  </a:cubicBezTo>
                  <a:lnTo>
                    <a:pt x="22830" y="34680"/>
                  </a:lnTo>
                  <a:cubicBezTo>
                    <a:pt x="18911" y="34713"/>
                    <a:pt x="14992" y="34736"/>
                    <a:pt x="11073" y="34759"/>
                  </a:cubicBezTo>
                  <a:cubicBezTo>
                    <a:pt x="10885" y="34760"/>
                    <a:pt x="10697" y="34761"/>
                    <a:pt x="10510" y="34761"/>
                  </a:cubicBezTo>
                  <a:cubicBezTo>
                    <a:pt x="8468" y="34761"/>
                    <a:pt x="6472" y="34702"/>
                    <a:pt x="4456" y="34511"/>
                  </a:cubicBezTo>
                  <a:lnTo>
                    <a:pt x="4456" y="34511"/>
                  </a:lnTo>
                  <a:cubicBezTo>
                    <a:pt x="3568" y="29766"/>
                    <a:pt x="2789" y="25062"/>
                    <a:pt x="2406" y="20245"/>
                  </a:cubicBezTo>
                  <a:cubicBezTo>
                    <a:pt x="1943" y="14440"/>
                    <a:pt x="1772" y="8589"/>
                    <a:pt x="1261" y="2781"/>
                  </a:cubicBezTo>
                  <a:lnTo>
                    <a:pt x="1261" y="2781"/>
                  </a:lnTo>
                  <a:cubicBezTo>
                    <a:pt x="4209" y="2352"/>
                    <a:pt x="7156" y="1813"/>
                    <a:pt x="10094" y="1259"/>
                  </a:cubicBezTo>
                  <a:close/>
                  <a:moveTo>
                    <a:pt x="10457" y="0"/>
                  </a:moveTo>
                  <a:cubicBezTo>
                    <a:pt x="10407" y="0"/>
                    <a:pt x="10354" y="6"/>
                    <a:pt x="10299" y="17"/>
                  </a:cubicBezTo>
                  <a:cubicBezTo>
                    <a:pt x="7025" y="612"/>
                    <a:pt x="3751" y="1243"/>
                    <a:pt x="453" y="1696"/>
                  </a:cubicBezTo>
                  <a:cubicBezTo>
                    <a:pt x="215" y="1731"/>
                    <a:pt x="0" y="2041"/>
                    <a:pt x="12" y="2279"/>
                  </a:cubicBezTo>
                  <a:cubicBezTo>
                    <a:pt x="893" y="11685"/>
                    <a:pt x="834" y="21198"/>
                    <a:pt x="2525" y="30509"/>
                  </a:cubicBezTo>
                  <a:cubicBezTo>
                    <a:pt x="2810" y="32080"/>
                    <a:pt x="3120" y="33640"/>
                    <a:pt x="3418" y="35188"/>
                  </a:cubicBezTo>
                  <a:cubicBezTo>
                    <a:pt x="3465" y="35450"/>
                    <a:pt x="3727" y="35569"/>
                    <a:pt x="3965" y="35605"/>
                  </a:cubicBezTo>
                  <a:cubicBezTo>
                    <a:pt x="5932" y="35801"/>
                    <a:pt x="7874" y="35876"/>
                    <a:pt x="9832" y="35876"/>
                  </a:cubicBezTo>
                  <a:cubicBezTo>
                    <a:pt x="10245" y="35876"/>
                    <a:pt x="10658" y="35873"/>
                    <a:pt x="11073" y="35866"/>
                  </a:cubicBezTo>
                  <a:cubicBezTo>
                    <a:pt x="15145" y="35843"/>
                    <a:pt x="19217" y="35831"/>
                    <a:pt x="23289" y="35807"/>
                  </a:cubicBezTo>
                  <a:cubicBezTo>
                    <a:pt x="23515" y="35807"/>
                    <a:pt x="23777" y="35652"/>
                    <a:pt x="23825" y="35414"/>
                  </a:cubicBezTo>
                  <a:cubicBezTo>
                    <a:pt x="25075" y="29139"/>
                    <a:pt x="24944" y="22746"/>
                    <a:pt x="25254" y="16400"/>
                  </a:cubicBezTo>
                  <a:cubicBezTo>
                    <a:pt x="25408" y="13280"/>
                    <a:pt x="25730" y="10197"/>
                    <a:pt x="26313" y="7137"/>
                  </a:cubicBezTo>
                  <a:cubicBezTo>
                    <a:pt x="26456" y="6327"/>
                    <a:pt x="26599" y="5541"/>
                    <a:pt x="26694" y="4732"/>
                  </a:cubicBezTo>
                  <a:cubicBezTo>
                    <a:pt x="26778" y="4113"/>
                    <a:pt x="26932" y="3339"/>
                    <a:pt x="26480" y="2815"/>
                  </a:cubicBezTo>
                  <a:cubicBezTo>
                    <a:pt x="25920" y="2196"/>
                    <a:pt x="25004" y="1850"/>
                    <a:pt x="24254" y="1565"/>
                  </a:cubicBezTo>
                  <a:cubicBezTo>
                    <a:pt x="22965" y="1080"/>
                    <a:pt x="21594" y="830"/>
                    <a:pt x="20218" y="757"/>
                  </a:cubicBezTo>
                  <a:lnTo>
                    <a:pt x="20218" y="757"/>
                  </a:lnTo>
                  <a:cubicBezTo>
                    <a:pt x="20125" y="705"/>
                    <a:pt x="20017" y="677"/>
                    <a:pt x="19908" y="677"/>
                  </a:cubicBezTo>
                  <a:cubicBezTo>
                    <a:pt x="19686" y="677"/>
                    <a:pt x="19462" y="795"/>
                    <a:pt x="19372" y="1065"/>
                  </a:cubicBezTo>
                  <a:cubicBezTo>
                    <a:pt x="18142" y="4734"/>
                    <a:pt x="17223" y="8508"/>
                    <a:pt x="16086" y="12209"/>
                  </a:cubicBezTo>
                  <a:lnTo>
                    <a:pt x="16086" y="12209"/>
                  </a:lnTo>
                  <a:cubicBezTo>
                    <a:pt x="14216" y="8380"/>
                    <a:pt x="12641" y="4373"/>
                    <a:pt x="11038" y="434"/>
                  </a:cubicBezTo>
                  <a:cubicBezTo>
                    <a:pt x="10927" y="162"/>
                    <a:pt x="10731" y="0"/>
                    <a:pt x="10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3249200" y="2617275"/>
              <a:ext cx="40500" cy="575775"/>
            </a:xfrm>
            <a:custGeom>
              <a:avLst/>
              <a:gdLst/>
              <a:ahLst/>
              <a:cxnLst/>
              <a:rect l="l" t="t" r="r" b="b"/>
              <a:pathLst>
                <a:path w="1620" h="23031" extrusionOk="0">
                  <a:moveTo>
                    <a:pt x="1169" y="0"/>
                  </a:moveTo>
                  <a:cubicBezTo>
                    <a:pt x="938" y="0"/>
                    <a:pt x="697" y="149"/>
                    <a:pt x="679" y="447"/>
                  </a:cubicBezTo>
                  <a:cubicBezTo>
                    <a:pt x="465" y="4126"/>
                    <a:pt x="334" y="7805"/>
                    <a:pt x="274" y="11496"/>
                  </a:cubicBezTo>
                  <a:cubicBezTo>
                    <a:pt x="239" y="13401"/>
                    <a:pt x="215" y="15294"/>
                    <a:pt x="167" y="17199"/>
                  </a:cubicBezTo>
                  <a:cubicBezTo>
                    <a:pt x="120" y="18961"/>
                    <a:pt x="1" y="20747"/>
                    <a:pt x="96" y="22533"/>
                  </a:cubicBezTo>
                  <a:cubicBezTo>
                    <a:pt x="109" y="22838"/>
                    <a:pt x="405" y="23031"/>
                    <a:pt x="670" y="23031"/>
                  </a:cubicBezTo>
                  <a:cubicBezTo>
                    <a:pt x="870" y="23031"/>
                    <a:pt x="1053" y="22920"/>
                    <a:pt x="1084" y="22664"/>
                  </a:cubicBezTo>
                  <a:cubicBezTo>
                    <a:pt x="1334" y="20937"/>
                    <a:pt x="1346" y="19187"/>
                    <a:pt x="1370" y="17449"/>
                  </a:cubicBezTo>
                  <a:cubicBezTo>
                    <a:pt x="1417" y="15508"/>
                    <a:pt x="1429" y="13555"/>
                    <a:pt x="1465" y="11627"/>
                  </a:cubicBezTo>
                  <a:cubicBezTo>
                    <a:pt x="1501" y="7900"/>
                    <a:pt x="1441" y="4173"/>
                    <a:pt x="1596" y="447"/>
                  </a:cubicBezTo>
                  <a:cubicBezTo>
                    <a:pt x="1620" y="149"/>
                    <a:pt x="1400"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3259825" y="2322025"/>
              <a:ext cx="208175" cy="508625"/>
            </a:xfrm>
            <a:custGeom>
              <a:avLst/>
              <a:gdLst/>
              <a:ahLst/>
              <a:cxnLst/>
              <a:rect l="l" t="t" r="r" b="b"/>
              <a:pathLst>
                <a:path w="8327" h="20345" extrusionOk="0">
                  <a:moveTo>
                    <a:pt x="4999" y="0"/>
                  </a:moveTo>
                  <a:cubicBezTo>
                    <a:pt x="4730" y="0"/>
                    <a:pt x="4480" y="365"/>
                    <a:pt x="4612" y="672"/>
                  </a:cubicBezTo>
                  <a:cubicBezTo>
                    <a:pt x="5219" y="2053"/>
                    <a:pt x="5815" y="3422"/>
                    <a:pt x="6410" y="4815"/>
                  </a:cubicBezTo>
                  <a:cubicBezTo>
                    <a:pt x="6565" y="5161"/>
                    <a:pt x="6707" y="5494"/>
                    <a:pt x="6874" y="5827"/>
                  </a:cubicBezTo>
                  <a:cubicBezTo>
                    <a:pt x="6981" y="6054"/>
                    <a:pt x="7255" y="6387"/>
                    <a:pt x="7255" y="6625"/>
                  </a:cubicBezTo>
                  <a:cubicBezTo>
                    <a:pt x="7243" y="6935"/>
                    <a:pt x="6696" y="7601"/>
                    <a:pt x="6541" y="7851"/>
                  </a:cubicBezTo>
                  <a:cubicBezTo>
                    <a:pt x="6303" y="8292"/>
                    <a:pt x="6065" y="8709"/>
                    <a:pt x="5826" y="9137"/>
                  </a:cubicBezTo>
                  <a:cubicBezTo>
                    <a:pt x="3921" y="12614"/>
                    <a:pt x="2124" y="16150"/>
                    <a:pt x="207" y="19627"/>
                  </a:cubicBezTo>
                  <a:cubicBezTo>
                    <a:pt x="1" y="20005"/>
                    <a:pt x="319" y="20344"/>
                    <a:pt x="645" y="20344"/>
                  </a:cubicBezTo>
                  <a:cubicBezTo>
                    <a:pt x="790" y="20344"/>
                    <a:pt x="937" y="20276"/>
                    <a:pt x="1040" y="20115"/>
                  </a:cubicBezTo>
                  <a:cubicBezTo>
                    <a:pt x="3267" y="16412"/>
                    <a:pt x="5136" y="12495"/>
                    <a:pt x="7219" y="8721"/>
                  </a:cubicBezTo>
                  <a:cubicBezTo>
                    <a:pt x="7469" y="8256"/>
                    <a:pt x="7731" y="7816"/>
                    <a:pt x="7993" y="7351"/>
                  </a:cubicBezTo>
                  <a:cubicBezTo>
                    <a:pt x="8148" y="7054"/>
                    <a:pt x="8327" y="6768"/>
                    <a:pt x="8291" y="6411"/>
                  </a:cubicBezTo>
                  <a:cubicBezTo>
                    <a:pt x="8243" y="6113"/>
                    <a:pt x="8005" y="5827"/>
                    <a:pt x="7850" y="5577"/>
                  </a:cubicBezTo>
                  <a:cubicBezTo>
                    <a:pt x="7660" y="5232"/>
                    <a:pt x="7493" y="4875"/>
                    <a:pt x="7350" y="4518"/>
                  </a:cubicBezTo>
                  <a:cubicBezTo>
                    <a:pt x="6719" y="3113"/>
                    <a:pt x="6291" y="1351"/>
                    <a:pt x="5279" y="160"/>
                  </a:cubicBezTo>
                  <a:cubicBezTo>
                    <a:pt x="5194" y="47"/>
                    <a:pt x="5095" y="0"/>
                    <a:pt x="4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3034900" y="2321775"/>
              <a:ext cx="244775" cy="526250"/>
            </a:xfrm>
            <a:custGeom>
              <a:avLst/>
              <a:gdLst/>
              <a:ahLst/>
              <a:cxnLst/>
              <a:rect l="l" t="t" r="r" b="b"/>
              <a:pathLst>
                <a:path w="9791" h="21050" extrusionOk="0">
                  <a:moveTo>
                    <a:pt x="3533" y="0"/>
                  </a:moveTo>
                  <a:cubicBezTo>
                    <a:pt x="3438" y="0"/>
                    <a:pt x="3339" y="43"/>
                    <a:pt x="3251" y="146"/>
                  </a:cubicBezTo>
                  <a:cubicBezTo>
                    <a:pt x="2119" y="1492"/>
                    <a:pt x="1691" y="3492"/>
                    <a:pt x="929" y="5051"/>
                  </a:cubicBezTo>
                  <a:cubicBezTo>
                    <a:pt x="584" y="5754"/>
                    <a:pt x="0" y="6314"/>
                    <a:pt x="405" y="7111"/>
                  </a:cubicBezTo>
                  <a:cubicBezTo>
                    <a:pt x="869" y="7980"/>
                    <a:pt x="1417" y="8838"/>
                    <a:pt x="1941" y="9683"/>
                  </a:cubicBezTo>
                  <a:cubicBezTo>
                    <a:pt x="4191" y="13398"/>
                    <a:pt x="6489" y="17089"/>
                    <a:pt x="8751" y="20815"/>
                  </a:cubicBezTo>
                  <a:cubicBezTo>
                    <a:pt x="8854" y="20981"/>
                    <a:pt x="9002" y="21050"/>
                    <a:pt x="9147" y="21050"/>
                  </a:cubicBezTo>
                  <a:cubicBezTo>
                    <a:pt x="9473" y="21050"/>
                    <a:pt x="9790" y="20706"/>
                    <a:pt x="9585" y="20327"/>
                  </a:cubicBezTo>
                  <a:cubicBezTo>
                    <a:pt x="7632" y="16791"/>
                    <a:pt x="5406" y="13422"/>
                    <a:pt x="3310" y="9993"/>
                  </a:cubicBezTo>
                  <a:cubicBezTo>
                    <a:pt x="2798" y="9171"/>
                    <a:pt x="2310" y="8361"/>
                    <a:pt x="1822" y="7528"/>
                  </a:cubicBezTo>
                  <a:cubicBezTo>
                    <a:pt x="1655" y="7254"/>
                    <a:pt x="1250" y="6790"/>
                    <a:pt x="1286" y="6492"/>
                  </a:cubicBezTo>
                  <a:cubicBezTo>
                    <a:pt x="1310" y="6218"/>
                    <a:pt x="1715" y="5742"/>
                    <a:pt x="1834" y="5468"/>
                  </a:cubicBezTo>
                  <a:cubicBezTo>
                    <a:pt x="2572" y="3897"/>
                    <a:pt x="3215" y="2254"/>
                    <a:pt x="3929" y="658"/>
                  </a:cubicBezTo>
                  <a:cubicBezTo>
                    <a:pt x="4062" y="365"/>
                    <a:pt x="3812" y="0"/>
                    <a:pt x="3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3220325" y="2332425"/>
              <a:ext cx="92750" cy="72525"/>
            </a:xfrm>
            <a:custGeom>
              <a:avLst/>
              <a:gdLst/>
              <a:ahLst/>
              <a:cxnLst/>
              <a:rect l="l" t="t" r="r" b="b"/>
              <a:pathLst>
                <a:path w="3710" h="2901" extrusionOk="0">
                  <a:moveTo>
                    <a:pt x="1922" y="0"/>
                  </a:moveTo>
                  <a:cubicBezTo>
                    <a:pt x="1886" y="0"/>
                    <a:pt x="1848" y="6"/>
                    <a:pt x="1810" y="18"/>
                  </a:cubicBezTo>
                  <a:cubicBezTo>
                    <a:pt x="1370" y="149"/>
                    <a:pt x="1203" y="518"/>
                    <a:pt x="953" y="875"/>
                  </a:cubicBezTo>
                  <a:cubicBezTo>
                    <a:pt x="715" y="1220"/>
                    <a:pt x="489" y="1577"/>
                    <a:pt x="263" y="1935"/>
                  </a:cubicBezTo>
                  <a:cubicBezTo>
                    <a:pt x="1" y="2363"/>
                    <a:pt x="358" y="2851"/>
                    <a:pt x="810" y="2875"/>
                  </a:cubicBezTo>
                  <a:cubicBezTo>
                    <a:pt x="998" y="2885"/>
                    <a:pt x="1186" y="2887"/>
                    <a:pt x="1374" y="2887"/>
                  </a:cubicBezTo>
                  <a:cubicBezTo>
                    <a:pt x="1682" y="2887"/>
                    <a:pt x="1990" y="2880"/>
                    <a:pt x="2298" y="2880"/>
                  </a:cubicBezTo>
                  <a:cubicBezTo>
                    <a:pt x="2528" y="2880"/>
                    <a:pt x="2759" y="2884"/>
                    <a:pt x="2989" y="2899"/>
                  </a:cubicBezTo>
                  <a:cubicBezTo>
                    <a:pt x="3003" y="2900"/>
                    <a:pt x="3018" y="2901"/>
                    <a:pt x="3031" y="2901"/>
                  </a:cubicBezTo>
                  <a:cubicBezTo>
                    <a:pt x="3480" y="2901"/>
                    <a:pt x="3709" y="2352"/>
                    <a:pt x="3513" y="1994"/>
                  </a:cubicBezTo>
                  <a:cubicBezTo>
                    <a:pt x="3192" y="1423"/>
                    <a:pt x="2918" y="935"/>
                    <a:pt x="2465" y="387"/>
                  </a:cubicBezTo>
                  <a:cubicBezTo>
                    <a:pt x="2313" y="193"/>
                    <a:pt x="2134" y="0"/>
                    <a:pt x="1922" y="0"/>
                  </a:cubicBezTo>
                  <a:close/>
                </a:path>
              </a:pathLst>
            </a:custGeom>
            <a:solidFill>
              <a:srgbClr val="FFFFFF"/>
            </a:solidFill>
            <a:ln w="5950"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3240275" y="2416250"/>
              <a:ext cx="68475" cy="209975"/>
            </a:xfrm>
            <a:custGeom>
              <a:avLst/>
              <a:gdLst/>
              <a:ahLst/>
              <a:cxnLst/>
              <a:rect l="l" t="t" r="r" b="b"/>
              <a:pathLst>
                <a:path w="2739" h="8399" extrusionOk="0">
                  <a:moveTo>
                    <a:pt x="1282" y="0"/>
                  </a:moveTo>
                  <a:cubicBezTo>
                    <a:pt x="36" y="0"/>
                    <a:pt x="37" y="1529"/>
                    <a:pt x="48" y="2439"/>
                  </a:cubicBezTo>
                  <a:cubicBezTo>
                    <a:pt x="48" y="4201"/>
                    <a:pt x="0" y="6368"/>
                    <a:pt x="762" y="8000"/>
                  </a:cubicBezTo>
                  <a:cubicBezTo>
                    <a:pt x="841" y="8176"/>
                    <a:pt x="975" y="8247"/>
                    <a:pt x="1120" y="8247"/>
                  </a:cubicBezTo>
                  <a:cubicBezTo>
                    <a:pt x="1151" y="8247"/>
                    <a:pt x="1183" y="8244"/>
                    <a:pt x="1215" y="8238"/>
                  </a:cubicBezTo>
                  <a:cubicBezTo>
                    <a:pt x="1311" y="8340"/>
                    <a:pt x="1451" y="8399"/>
                    <a:pt x="1587" y="8399"/>
                  </a:cubicBezTo>
                  <a:cubicBezTo>
                    <a:pt x="1735" y="8399"/>
                    <a:pt x="1878" y="8328"/>
                    <a:pt x="1953" y="8166"/>
                  </a:cubicBezTo>
                  <a:cubicBezTo>
                    <a:pt x="2715" y="6618"/>
                    <a:pt x="2739" y="4559"/>
                    <a:pt x="2703" y="2868"/>
                  </a:cubicBezTo>
                  <a:cubicBezTo>
                    <a:pt x="2667" y="1975"/>
                    <a:pt x="2727" y="141"/>
                    <a:pt x="1465" y="10"/>
                  </a:cubicBezTo>
                  <a:cubicBezTo>
                    <a:pt x="1401" y="4"/>
                    <a:pt x="1340" y="0"/>
                    <a:pt x="1282" y="0"/>
                  </a:cubicBezTo>
                  <a:close/>
                </a:path>
              </a:pathLst>
            </a:custGeom>
            <a:solidFill>
              <a:srgbClr val="FFFFFF"/>
            </a:solidFill>
            <a:ln w="5950"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3430475" y="3164200"/>
              <a:ext cx="29200" cy="22350"/>
            </a:xfrm>
            <a:custGeom>
              <a:avLst/>
              <a:gdLst/>
              <a:ahLst/>
              <a:cxnLst/>
              <a:rect l="l" t="t" r="r" b="b"/>
              <a:pathLst>
                <a:path w="1168" h="894" extrusionOk="0">
                  <a:moveTo>
                    <a:pt x="584" y="1"/>
                  </a:moveTo>
                  <a:cubicBezTo>
                    <a:pt x="1" y="1"/>
                    <a:pt x="1" y="894"/>
                    <a:pt x="584" y="894"/>
                  </a:cubicBezTo>
                  <a:cubicBezTo>
                    <a:pt x="1167" y="894"/>
                    <a:pt x="1167" y="1"/>
                    <a:pt x="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681275" y="2354250"/>
              <a:ext cx="217725" cy="927075"/>
            </a:xfrm>
            <a:custGeom>
              <a:avLst/>
              <a:gdLst/>
              <a:ahLst/>
              <a:cxnLst/>
              <a:rect l="l" t="t" r="r" b="b"/>
              <a:pathLst>
                <a:path w="8709" h="37083" extrusionOk="0">
                  <a:moveTo>
                    <a:pt x="8151" y="0"/>
                  </a:moveTo>
                  <a:cubicBezTo>
                    <a:pt x="8089" y="0"/>
                    <a:pt x="8022" y="15"/>
                    <a:pt x="7954" y="50"/>
                  </a:cubicBezTo>
                  <a:cubicBezTo>
                    <a:pt x="6085" y="943"/>
                    <a:pt x="5668" y="3371"/>
                    <a:pt x="5156" y="5169"/>
                  </a:cubicBezTo>
                  <a:cubicBezTo>
                    <a:pt x="4442" y="7682"/>
                    <a:pt x="3787" y="10229"/>
                    <a:pt x="3227" y="12789"/>
                  </a:cubicBezTo>
                  <a:cubicBezTo>
                    <a:pt x="2096" y="17849"/>
                    <a:pt x="1251" y="22981"/>
                    <a:pt x="679" y="28148"/>
                  </a:cubicBezTo>
                  <a:cubicBezTo>
                    <a:pt x="536" y="29553"/>
                    <a:pt x="382" y="30994"/>
                    <a:pt x="274" y="32423"/>
                  </a:cubicBezTo>
                  <a:cubicBezTo>
                    <a:pt x="215" y="33173"/>
                    <a:pt x="179" y="33935"/>
                    <a:pt x="131" y="34697"/>
                  </a:cubicBezTo>
                  <a:cubicBezTo>
                    <a:pt x="84" y="35399"/>
                    <a:pt x="1" y="36102"/>
                    <a:pt x="131" y="36792"/>
                  </a:cubicBezTo>
                  <a:cubicBezTo>
                    <a:pt x="172" y="36993"/>
                    <a:pt x="327" y="37083"/>
                    <a:pt x="491" y="37083"/>
                  </a:cubicBezTo>
                  <a:cubicBezTo>
                    <a:pt x="669" y="37083"/>
                    <a:pt x="855" y="36978"/>
                    <a:pt x="917" y="36792"/>
                  </a:cubicBezTo>
                  <a:cubicBezTo>
                    <a:pt x="1263" y="35709"/>
                    <a:pt x="1155" y="34399"/>
                    <a:pt x="1251" y="33268"/>
                  </a:cubicBezTo>
                  <a:cubicBezTo>
                    <a:pt x="1334" y="32030"/>
                    <a:pt x="1453" y="30792"/>
                    <a:pt x="1572" y="29553"/>
                  </a:cubicBezTo>
                  <a:cubicBezTo>
                    <a:pt x="1822" y="27041"/>
                    <a:pt x="2144" y="24541"/>
                    <a:pt x="2525" y="22040"/>
                  </a:cubicBezTo>
                  <a:cubicBezTo>
                    <a:pt x="3287" y="17195"/>
                    <a:pt x="4299" y="12385"/>
                    <a:pt x="5537" y="7658"/>
                  </a:cubicBezTo>
                  <a:cubicBezTo>
                    <a:pt x="5894" y="6312"/>
                    <a:pt x="6251" y="4991"/>
                    <a:pt x="6632" y="3657"/>
                  </a:cubicBezTo>
                  <a:cubicBezTo>
                    <a:pt x="6942" y="2574"/>
                    <a:pt x="7323" y="1371"/>
                    <a:pt x="8335" y="728"/>
                  </a:cubicBezTo>
                  <a:cubicBezTo>
                    <a:pt x="8709" y="476"/>
                    <a:pt x="8500" y="0"/>
                    <a:pt x="8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2810750" y="2586725"/>
              <a:ext cx="102250" cy="727825"/>
            </a:xfrm>
            <a:custGeom>
              <a:avLst/>
              <a:gdLst/>
              <a:ahLst/>
              <a:cxnLst/>
              <a:rect l="l" t="t" r="r" b="b"/>
              <a:pathLst>
                <a:path w="4090" h="29113" extrusionOk="0">
                  <a:moveTo>
                    <a:pt x="3654" y="1"/>
                  </a:moveTo>
                  <a:cubicBezTo>
                    <a:pt x="3508" y="1"/>
                    <a:pt x="3361" y="84"/>
                    <a:pt x="3299" y="276"/>
                  </a:cubicBezTo>
                  <a:cubicBezTo>
                    <a:pt x="1822" y="4812"/>
                    <a:pt x="1251" y="9646"/>
                    <a:pt x="834" y="14396"/>
                  </a:cubicBezTo>
                  <a:cubicBezTo>
                    <a:pt x="620" y="16790"/>
                    <a:pt x="489" y="19195"/>
                    <a:pt x="382" y="21600"/>
                  </a:cubicBezTo>
                  <a:cubicBezTo>
                    <a:pt x="322" y="22826"/>
                    <a:pt x="275" y="24052"/>
                    <a:pt x="251" y="25279"/>
                  </a:cubicBezTo>
                  <a:cubicBezTo>
                    <a:pt x="215" y="26398"/>
                    <a:pt x="1" y="27696"/>
                    <a:pt x="251" y="28791"/>
                  </a:cubicBezTo>
                  <a:cubicBezTo>
                    <a:pt x="304" y="29008"/>
                    <a:pt x="490" y="29113"/>
                    <a:pt x="679" y="29113"/>
                  </a:cubicBezTo>
                  <a:cubicBezTo>
                    <a:pt x="873" y="29113"/>
                    <a:pt x="1071" y="29002"/>
                    <a:pt x="1132" y="28791"/>
                  </a:cubicBezTo>
                  <a:cubicBezTo>
                    <a:pt x="1441" y="27719"/>
                    <a:pt x="1275" y="26398"/>
                    <a:pt x="1310" y="25279"/>
                  </a:cubicBezTo>
                  <a:cubicBezTo>
                    <a:pt x="1334" y="24148"/>
                    <a:pt x="1370" y="23017"/>
                    <a:pt x="1406" y="21885"/>
                  </a:cubicBezTo>
                  <a:cubicBezTo>
                    <a:pt x="1489" y="19492"/>
                    <a:pt x="1620" y="17075"/>
                    <a:pt x="1810" y="14682"/>
                  </a:cubicBezTo>
                  <a:cubicBezTo>
                    <a:pt x="2203" y="9872"/>
                    <a:pt x="3013" y="5181"/>
                    <a:pt x="4025" y="478"/>
                  </a:cubicBezTo>
                  <a:cubicBezTo>
                    <a:pt x="4089" y="186"/>
                    <a:pt x="3872" y="1"/>
                    <a:pt x="3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2687825" y="3280300"/>
              <a:ext cx="149475" cy="35925"/>
            </a:xfrm>
            <a:custGeom>
              <a:avLst/>
              <a:gdLst/>
              <a:ahLst/>
              <a:cxnLst/>
              <a:rect l="l" t="t" r="r" b="b"/>
              <a:pathLst>
                <a:path w="5979" h="1437" extrusionOk="0">
                  <a:moveTo>
                    <a:pt x="912" y="1"/>
                  </a:moveTo>
                  <a:cubicBezTo>
                    <a:pt x="766" y="1"/>
                    <a:pt x="621" y="11"/>
                    <a:pt x="477" y="36"/>
                  </a:cubicBezTo>
                  <a:cubicBezTo>
                    <a:pt x="0" y="119"/>
                    <a:pt x="12" y="762"/>
                    <a:pt x="358" y="989"/>
                  </a:cubicBezTo>
                  <a:cubicBezTo>
                    <a:pt x="1012" y="1429"/>
                    <a:pt x="2060" y="1405"/>
                    <a:pt x="2810" y="1429"/>
                  </a:cubicBezTo>
                  <a:cubicBezTo>
                    <a:pt x="2938" y="1434"/>
                    <a:pt x="3065" y="1437"/>
                    <a:pt x="3192" y="1437"/>
                  </a:cubicBezTo>
                  <a:cubicBezTo>
                    <a:pt x="3951" y="1437"/>
                    <a:pt x="4695" y="1349"/>
                    <a:pt x="5430" y="1227"/>
                  </a:cubicBezTo>
                  <a:cubicBezTo>
                    <a:pt x="5978" y="1133"/>
                    <a:pt x="5852" y="261"/>
                    <a:pt x="5330" y="261"/>
                  </a:cubicBezTo>
                  <a:cubicBezTo>
                    <a:pt x="5320" y="261"/>
                    <a:pt x="5309" y="262"/>
                    <a:pt x="5299" y="262"/>
                  </a:cubicBezTo>
                  <a:cubicBezTo>
                    <a:pt x="4935" y="278"/>
                    <a:pt x="4571" y="287"/>
                    <a:pt x="4208" y="287"/>
                  </a:cubicBezTo>
                  <a:cubicBezTo>
                    <a:pt x="3740" y="287"/>
                    <a:pt x="3273" y="272"/>
                    <a:pt x="2810" y="238"/>
                  </a:cubicBezTo>
                  <a:cubicBezTo>
                    <a:pt x="2183" y="190"/>
                    <a:pt x="1540"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2674425" y="3275275"/>
              <a:ext cx="186500" cy="138275"/>
            </a:xfrm>
            <a:custGeom>
              <a:avLst/>
              <a:gdLst/>
              <a:ahLst/>
              <a:cxnLst/>
              <a:rect l="l" t="t" r="r" b="b"/>
              <a:pathLst>
                <a:path w="7460" h="5531" extrusionOk="0">
                  <a:moveTo>
                    <a:pt x="1056" y="1"/>
                  </a:moveTo>
                  <a:cubicBezTo>
                    <a:pt x="916" y="1"/>
                    <a:pt x="771" y="64"/>
                    <a:pt x="679" y="189"/>
                  </a:cubicBezTo>
                  <a:cubicBezTo>
                    <a:pt x="1" y="1094"/>
                    <a:pt x="251" y="2749"/>
                    <a:pt x="739" y="3690"/>
                  </a:cubicBezTo>
                  <a:cubicBezTo>
                    <a:pt x="1298" y="4726"/>
                    <a:pt x="2346" y="5416"/>
                    <a:pt x="3525" y="5523"/>
                  </a:cubicBezTo>
                  <a:cubicBezTo>
                    <a:pt x="3589" y="5528"/>
                    <a:pt x="3653" y="5530"/>
                    <a:pt x="3717" y="5530"/>
                  </a:cubicBezTo>
                  <a:cubicBezTo>
                    <a:pt x="5818" y="5530"/>
                    <a:pt x="7459" y="3099"/>
                    <a:pt x="6061" y="1273"/>
                  </a:cubicBezTo>
                  <a:cubicBezTo>
                    <a:pt x="5976" y="1163"/>
                    <a:pt x="5857" y="1117"/>
                    <a:pt x="5740" y="1117"/>
                  </a:cubicBezTo>
                  <a:cubicBezTo>
                    <a:pt x="5463" y="1117"/>
                    <a:pt x="5193" y="1377"/>
                    <a:pt x="5394" y="1678"/>
                  </a:cubicBezTo>
                  <a:cubicBezTo>
                    <a:pt x="6258" y="3017"/>
                    <a:pt x="5133" y="4562"/>
                    <a:pt x="3717" y="4562"/>
                  </a:cubicBezTo>
                  <a:cubicBezTo>
                    <a:pt x="3572" y="4562"/>
                    <a:pt x="3424" y="4546"/>
                    <a:pt x="3275" y="4511"/>
                  </a:cubicBezTo>
                  <a:cubicBezTo>
                    <a:pt x="2430" y="4309"/>
                    <a:pt x="1775" y="3714"/>
                    <a:pt x="1477" y="2916"/>
                  </a:cubicBezTo>
                  <a:cubicBezTo>
                    <a:pt x="1144" y="2023"/>
                    <a:pt x="1441" y="1297"/>
                    <a:pt x="1453" y="404"/>
                  </a:cubicBezTo>
                  <a:cubicBezTo>
                    <a:pt x="1453" y="135"/>
                    <a:pt x="1260" y="1"/>
                    <a:pt x="1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2914350" y="1727225"/>
              <a:ext cx="167725" cy="262375"/>
            </a:xfrm>
            <a:custGeom>
              <a:avLst/>
              <a:gdLst/>
              <a:ahLst/>
              <a:cxnLst/>
              <a:rect l="l" t="t" r="r" b="b"/>
              <a:pathLst>
                <a:path w="6709" h="10495" extrusionOk="0">
                  <a:moveTo>
                    <a:pt x="4249" y="0"/>
                  </a:moveTo>
                  <a:cubicBezTo>
                    <a:pt x="3757" y="0"/>
                    <a:pt x="3257" y="106"/>
                    <a:pt x="2786" y="306"/>
                  </a:cubicBezTo>
                  <a:cubicBezTo>
                    <a:pt x="1429" y="890"/>
                    <a:pt x="619" y="2223"/>
                    <a:pt x="322" y="3628"/>
                  </a:cubicBezTo>
                  <a:cubicBezTo>
                    <a:pt x="0" y="5116"/>
                    <a:pt x="95" y="6843"/>
                    <a:pt x="714" y="8236"/>
                  </a:cubicBezTo>
                  <a:cubicBezTo>
                    <a:pt x="1207" y="9331"/>
                    <a:pt x="2378" y="10494"/>
                    <a:pt x="3654" y="10494"/>
                  </a:cubicBezTo>
                  <a:cubicBezTo>
                    <a:pt x="3890" y="10494"/>
                    <a:pt x="4130" y="10454"/>
                    <a:pt x="4370" y="10367"/>
                  </a:cubicBezTo>
                  <a:cubicBezTo>
                    <a:pt x="4798" y="10200"/>
                    <a:pt x="4917" y="9462"/>
                    <a:pt x="4370" y="9367"/>
                  </a:cubicBezTo>
                  <a:cubicBezTo>
                    <a:pt x="3096" y="9141"/>
                    <a:pt x="2179" y="8641"/>
                    <a:pt x="1750" y="7355"/>
                  </a:cubicBezTo>
                  <a:cubicBezTo>
                    <a:pt x="1405" y="6331"/>
                    <a:pt x="1334" y="5140"/>
                    <a:pt x="1536" y="4069"/>
                  </a:cubicBezTo>
                  <a:cubicBezTo>
                    <a:pt x="1715" y="3068"/>
                    <a:pt x="2179" y="2092"/>
                    <a:pt x="3072" y="1556"/>
                  </a:cubicBezTo>
                  <a:cubicBezTo>
                    <a:pt x="3490" y="1315"/>
                    <a:pt x="3946" y="1181"/>
                    <a:pt x="4396" y="1181"/>
                  </a:cubicBezTo>
                  <a:cubicBezTo>
                    <a:pt x="4857" y="1181"/>
                    <a:pt x="5312" y="1321"/>
                    <a:pt x="5715" y="1628"/>
                  </a:cubicBezTo>
                  <a:cubicBezTo>
                    <a:pt x="5802" y="1695"/>
                    <a:pt x="5892" y="1724"/>
                    <a:pt x="5980" y="1724"/>
                  </a:cubicBezTo>
                  <a:cubicBezTo>
                    <a:pt x="6374" y="1724"/>
                    <a:pt x="6709" y="1137"/>
                    <a:pt x="6358" y="806"/>
                  </a:cubicBezTo>
                  <a:cubicBezTo>
                    <a:pt x="5764" y="256"/>
                    <a:pt x="5015" y="0"/>
                    <a:pt x="4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3012575" y="1613250"/>
              <a:ext cx="566200" cy="485800"/>
            </a:xfrm>
            <a:custGeom>
              <a:avLst/>
              <a:gdLst/>
              <a:ahLst/>
              <a:cxnLst/>
              <a:rect l="l" t="t" r="r" b="b"/>
              <a:pathLst>
                <a:path w="22648" h="19432" extrusionOk="0">
                  <a:moveTo>
                    <a:pt x="22164" y="1"/>
                  </a:moveTo>
                  <a:cubicBezTo>
                    <a:pt x="21947" y="1"/>
                    <a:pt x="21717" y="120"/>
                    <a:pt x="21634" y="353"/>
                  </a:cubicBezTo>
                  <a:cubicBezTo>
                    <a:pt x="20026" y="4877"/>
                    <a:pt x="15157" y="5353"/>
                    <a:pt x="11049" y="6080"/>
                  </a:cubicBezTo>
                  <a:cubicBezTo>
                    <a:pt x="8894" y="6473"/>
                    <a:pt x="6751" y="7056"/>
                    <a:pt x="4977" y="8389"/>
                  </a:cubicBezTo>
                  <a:cubicBezTo>
                    <a:pt x="3441" y="9532"/>
                    <a:pt x="2203" y="11068"/>
                    <a:pt x="1417" y="12807"/>
                  </a:cubicBezTo>
                  <a:cubicBezTo>
                    <a:pt x="560" y="14700"/>
                    <a:pt x="0" y="17081"/>
                    <a:pt x="619" y="19117"/>
                  </a:cubicBezTo>
                  <a:cubicBezTo>
                    <a:pt x="673" y="19331"/>
                    <a:pt x="849" y="19432"/>
                    <a:pt x="1026" y="19432"/>
                  </a:cubicBezTo>
                  <a:cubicBezTo>
                    <a:pt x="1244" y="19432"/>
                    <a:pt x="1465" y="19280"/>
                    <a:pt x="1465" y="18998"/>
                  </a:cubicBezTo>
                  <a:cubicBezTo>
                    <a:pt x="1488" y="16962"/>
                    <a:pt x="1608" y="15081"/>
                    <a:pt x="2536" y="13211"/>
                  </a:cubicBezTo>
                  <a:cubicBezTo>
                    <a:pt x="3393" y="11473"/>
                    <a:pt x="4727" y="9937"/>
                    <a:pt x="6394" y="8925"/>
                  </a:cubicBezTo>
                  <a:cubicBezTo>
                    <a:pt x="10228" y="6603"/>
                    <a:pt x="15121" y="7473"/>
                    <a:pt x="19038" y="5246"/>
                  </a:cubicBezTo>
                  <a:cubicBezTo>
                    <a:pt x="20812" y="4258"/>
                    <a:pt x="22467" y="2603"/>
                    <a:pt x="22622" y="484"/>
                  </a:cubicBezTo>
                  <a:cubicBezTo>
                    <a:pt x="22648" y="159"/>
                    <a:pt x="22414" y="1"/>
                    <a:pt x="22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2933400" y="3160625"/>
              <a:ext cx="585500" cy="568550"/>
            </a:xfrm>
            <a:custGeom>
              <a:avLst/>
              <a:gdLst/>
              <a:ahLst/>
              <a:cxnLst/>
              <a:rect l="l" t="t" r="r" b="b"/>
              <a:pathLst>
                <a:path w="23420" h="22742" extrusionOk="0">
                  <a:moveTo>
                    <a:pt x="1371" y="0"/>
                  </a:moveTo>
                  <a:cubicBezTo>
                    <a:pt x="1153" y="0"/>
                    <a:pt x="947" y="114"/>
                    <a:pt x="905" y="370"/>
                  </a:cubicBezTo>
                  <a:cubicBezTo>
                    <a:pt x="429" y="3740"/>
                    <a:pt x="286" y="7157"/>
                    <a:pt x="167" y="10550"/>
                  </a:cubicBezTo>
                  <a:cubicBezTo>
                    <a:pt x="36" y="14003"/>
                    <a:pt x="0" y="17456"/>
                    <a:pt x="95" y="20908"/>
                  </a:cubicBezTo>
                  <a:cubicBezTo>
                    <a:pt x="95" y="21194"/>
                    <a:pt x="298" y="21516"/>
                    <a:pt x="595" y="21575"/>
                  </a:cubicBezTo>
                  <a:cubicBezTo>
                    <a:pt x="4344" y="22354"/>
                    <a:pt x="8150" y="22741"/>
                    <a:pt x="11955" y="22741"/>
                  </a:cubicBezTo>
                  <a:cubicBezTo>
                    <a:pt x="15535" y="22741"/>
                    <a:pt x="19114" y="22399"/>
                    <a:pt x="22646" y="21718"/>
                  </a:cubicBezTo>
                  <a:cubicBezTo>
                    <a:pt x="23419" y="21561"/>
                    <a:pt x="23169" y="20454"/>
                    <a:pt x="22452" y="20454"/>
                  </a:cubicBezTo>
                  <a:cubicBezTo>
                    <a:pt x="22407" y="20454"/>
                    <a:pt x="22361" y="20459"/>
                    <a:pt x="22312" y="20468"/>
                  </a:cubicBezTo>
                  <a:cubicBezTo>
                    <a:pt x="18977" y="21098"/>
                    <a:pt x="15593" y="21412"/>
                    <a:pt x="12212" y="21412"/>
                  </a:cubicBezTo>
                  <a:cubicBezTo>
                    <a:pt x="8607" y="21412"/>
                    <a:pt x="5004" y="21055"/>
                    <a:pt x="1465" y="20345"/>
                  </a:cubicBezTo>
                  <a:lnTo>
                    <a:pt x="1465" y="20345"/>
                  </a:lnTo>
                  <a:cubicBezTo>
                    <a:pt x="1403" y="17128"/>
                    <a:pt x="1386" y="13922"/>
                    <a:pt x="1476" y="10705"/>
                  </a:cubicBezTo>
                  <a:cubicBezTo>
                    <a:pt x="1560" y="7288"/>
                    <a:pt x="1834" y="3906"/>
                    <a:pt x="1941" y="501"/>
                  </a:cubicBezTo>
                  <a:cubicBezTo>
                    <a:pt x="1948" y="187"/>
                    <a:pt x="1650" y="0"/>
                    <a:pt x="1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3437325" y="3176200"/>
              <a:ext cx="81425" cy="530250"/>
            </a:xfrm>
            <a:custGeom>
              <a:avLst/>
              <a:gdLst/>
              <a:ahLst/>
              <a:cxnLst/>
              <a:rect l="l" t="t" r="r" b="b"/>
              <a:pathLst>
                <a:path w="3257" h="21210" extrusionOk="0">
                  <a:moveTo>
                    <a:pt x="1043" y="1"/>
                  </a:moveTo>
                  <a:cubicBezTo>
                    <a:pt x="826" y="1"/>
                    <a:pt x="619" y="117"/>
                    <a:pt x="572" y="378"/>
                  </a:cubicBezTo>
                  <a:cubicBezTo>
                    <a:pt x="0" y="3664"/>
                    <a:pt x="560" y="7141"/>
                    <a:pt x="893" y="10451"/>
                  </a:cubicBezTo>
                  <a:cubicBezTo>
                    <a:pt x="1215" y="13832"/>
                    <a:pt x="1548" y="17190"/>
                    <a:pt x="1870" y="20571"/>
                  </a:cubicBezTo>
                  <a:cubicBezTo>
                    <a:pt x="1917" y="20995"/>
                    <a:pt x="2277" y="21210"/>
                    <a:pt x="2613" y="21210"/>
                  </a:cubicBezTo>
                  <a:cubicBezTo>
                    <a:pt x="2946" y="21210"/>
                    <a:pt x="3257" y="20998"/>
                    <a:pt x="3215" y="20571"/>
                  </a:cubicBezTo>
                  <a:cubicBezTo>
                    <a:pt x="2870" y="17249"/>
                    <a:pt x="2525" y="13915"/>
                    <a:pt x="2179" y="10594"/>
                  </a:cubicBezTo>
                  <a:cubicBezTo>
                    <a:pt x="2024" y="8951"/>
                    <a:pt x="1846" y="7296"/>
                    <a:pt x="1703" y="5641"/>
                  </a:cubicBezTo>
                  <a:cubicBezTo>
                    <a:pt x="1584" y="3926"/>
                    <a:pt x="1620" y="2235"/>
                    <a:pt x="1620" y="521"/>
                  </a:cubicBezTo>
                  <a:cubicBezTo>
                    <a:pt x="1620" y="193"/>
                    <a:pt x="1322"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2942325" y="3690625"/>
              <a:ext cx="70850" cy="709775"/>
            </a:xfrm>
            <a:custGeom>
              <a:avLst/>
              <a:gdLst/>
              <a:ahLst/>
              <a:cxnLst/>
              <a:rect l="l" t="t" r="r" b="b"/>
              <a:pathLst>
                <a:path w="2834" h="28391" extrusionOk="0">
                  <a:moveTo>
                    <a:pt x="2149" y="0"/>
                  </a:moveTo>
                  <a:cubicBezTo>
                    <a:pt x="1962" y="0"/>
                    <a:pt x="1780" y="119"/>
                    <a:pt x="1786" y="363"/>
                  </a:cubicBezTo>
                  <a:cubicBezTo>
                    <a:pt x="1905" y="5007"/>
                    <a:pt x="1774" y="9698"/>
                    <a:pt x="1489" y="14317"/>
                  </a:cubicBezTo>
                  <a:cubicBezTo>
                    <a:pt x="1346" y="16663"/>
                    <a:pt x="1143" y="18996"/>
                    <a:pt x="905" y="21318"/>
                  </a:cubicBezTo>
                  <a:cubicBezTo>
                    <a:pt x="786" y="22473"/>
                    <a:pt x="643" y="23640"/>
                    <a:pt x="488" y="24795"/>
                  </a:cubicBezTo>
                  <a:cubicBezTo>
                    <a:pt x="357" y="25831"/>
                    <a:pt x="0" y="27033"/>
                    <a:pt x="155" y="28057"/>
                  </a:cubicBezTo>
                  <a:cubicBezTo>
                    <a:pt x="188" y="28276"/>
                    <a:pt x="394" y="28391"/>
                    <a:pt x="600" y="28391"/>
                  </a:cubicBezTo>
                  <a:cubicBezTo>
                    <a:pt x="763" y="28391"/>
                    <a:pt x="926" y="28317"/>
                    <a:pt x="1000" y="28164"/>
                  </a:cubicBezTo>
                  <a:cubicBezTo>
                    <a:pt x="1429" y="27259"/>
                    <a:pt x="1417" y="26045"/>
                    <a:pt x="1548" y="25057"/>
                  </a:cubicBezTo>
                  <a:cubicBezTo>
                    <a:pt x="1703" y="23890"/>
                    <a:pt x="1834" y="22735"/>
                    <a:pt x="1953" y="21568"/>
                  </a:cubicBezTo>
                  <a:cubicBezTo>
                    <a:pt x="2203" y="19211"/>
                    <a:pt x="2393" y="16829"/>
                    <a:pt x="2536" y="14448"/>
                  </a:cubicBezTo>
                  <a:cubicBezTo>
                    <a:pt x="2810" y="9745"/>
                    <a:pt x="2834" y="5054"/>
                    <a:pt x="2548" y="351"/>
                  </a:cubicBezTo>
                  <a:cubicBezTo>
                    <a:pt x="2530" y="119"/>
                    <a:pt x="2337" y="0"/>
                    <a:pt x="2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2947075" y="3705150"/>
              <a:ext cx="162850" cy="699675"/>
            </a:xfrm>
            <a:custGeom>
              <a:avLst/>
              <a:gdLst/>
              <a:ahLst/>
              <a:cxnLst/>
              <a:rect l="l" t="t" r="r" b="b"/>
              <a:pathLst>
                <a:path w="6514" h="27987" extrusionOk="0">
                  <a:moveTo>
                    <a:pt x="4287" y="27166"/>
                  </a:moveTo>
                  <a:lnTo>
                    <a:pt x="4287" y="27178"/>
                  </a:lnTo>
                  <a:cubicBezTo>
                    <a:pt x="4287" y="27180"/>
                    <a:pt x="4286" y="27183"/>
                    <a:pt x="4286" y="27184"/>
                  </a:cubicBezTo>
                  <a:lnTo>
                    <a:pt x="4286" y="27184"/>
                  </a:lnTo>
                  <a:cubicBezTo>
                    <a:pt x="4284" y="27175"/>
                    <a:pt x="4284" y="27166"/>
                    <a:pt x="4287" y="27166"/>
                  </a:cubicBezTo>
                  <a:close/>
                  <a:moveTo>
                    <a:pt x="6138" y="1"/>
                  </a:moveTo>
                  <a:cubicBezTo>
                    <a:pt x="5952" y="1"/>
                    <a:pt x="5763" y="123"/>
                    <a:pt x="5752" y="366"/>
                  </a:cubicBezTo>
                  <a:cubicBezTo>
                    <a:pt x="5466" y="5295"/>
                    <a:pt x="5168" y="10212"/>
                    <a:pt x="4930" y="15141"/>
                  </a:cubicBezTo>
                  <a:cubicBezTo>
                    <a:pt x="4751" y="18951"/>
                    <a:pt x="4609" y="22761"/>
                    <a:pt x="4335" y="26571"/>
                  </a:cubicBezTo>
                  <a:cubicBezTo>
                    <a:pt x="4329" y="26651"/>
                    <a:pt x="4315" y="26742"/>
                    <a:pt x="4302" y="26834"/>
                  </a:cubicBezTo>
                  <a:lnTo>
                    <a:pt x="4302" y="26834"/>
                  </a:lnTo>
                  <a:cubicBezTo>
                    <a:pt x="4193" y="26827"/>
                    <a:pt x="4083" y="26824"/>
                    <a:pt x="3973" y="26824"/>
                  </a:cubicBezTo>
                  <a:cubicBezTo>
                    <a:pt x="3541" y="26824"/>
                    <a:pt x="3101" y="26869"/>
                    <a:pt x="2680" y="26869"/>
                  </a:cubicBezTo>
                  <a:cubicBezTo>
                    <a:pt x="2408" y="26869"/>
                    <a:pt x="2135" y="26865"/>
                    <a:pt x="1861" y="26865"/>
                  </a:cubicBezTo>
                  <a:cubicBezTo>
                    <a:pt x="1450" y="26865"/>
                    <a:pt x="1039" y="26874"/>
                    <a:pt x="632" y="26916"/>
                  </a:cubicBezTo>
                  <a:cubicBezTo>
                    <a:pt x="1" y="26976"/>
                    <a:pt x="25" y="27809"/>
                    <a:pt x="632" y="27881"/>
                  </a:cubicBezTo>
                  <a:cubicBezTo>
                    <a:pt x="1239" y="27961"/>
                    <a:pt x="1865" y="27987"/>
                    <a:pt x="2492" y="27987"/>
                  </a:cubicBezTo>
                  <a:cubicBezTo>
                    <a:pt x="3082" y="27987"/>
                    <a:pt x="3674" y="27963"/>
                    <a:pt x="4251" y="27940"/>
                  </a:cubicBezTo>
                  <a:cubicBezTo>
                    <a:pt x="4847" y="27928"/>
                    <a:pt x="5275" y="27869"/>
                    <a:pt x="5382" y="27226"/>
                  </a:cubicBezTo>
                  <a:cubicBezTo>
                    <a:pt x="5561" y="26095"/>
                    <a:pt x="5537" y="24916"/>
                    <a:pt x="5597" y="23785"/>
                  </a:cubicBezTo>
                  <a:cubicBezTo>
                    <a:pt x="5871" y="18773"/>
                    <a:pt x="6073" y="13748"/>
                    <a:pt x="6287" y="8724"/>
                  </a:cubicBezTo>
                  <a:cubicBezTo>
                    <a:pt x="6406" y="5950"/>
                    <a:pt x="6430" y="3164"/>
                    <a:pt x="6514" y="377"/>
                  </a:cubicBezTo>
                  <a:cubicBezTo>
                    <a:pt x="6514" y="126"/>
                    <a:pt x="6327"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2944025" y="4381925"/>
              <a:ext cx="284375" cy="189925"/>
            </a:xfrm>
            <a:custGeom>
              <a:avLst/>
              <a:gdLst/>
              <a:ahLst/>
              <a:cxnLst/>
              <a:rect l="l" t="t" r="r" b="b"/>
              <a:pathLst>
                <a:path w="11375" h="7597" extrusionOk="0">
                  <a:moveTo>
                    <a:pt x="4828" y="1"/>
                  </a:moveTo>
                  <a:cubicBezTo>
                    <a:pt x="4631" y="1"/>
                    <a:pt x="4432" y="16"/>
                    <a:pt x="4230" y="48"/>
                  </a:cubicBezTo>
                  <a:cubicBezTo>
                    <a:pt x="3861" y="107"/>
                    <a:pt x="3849" y="750"/>
                    <a:pt x="4230" y="810"/>
                  </a:cubicBezTo>
                  <a:cubicBezTo>
                    <a:pt x="6112" y="1084"/>
                    <a:pt x="7505" y="1989"/>
                    <a:pt x="8874" y="3251"/>
                  </a:cubicBezTo>
                  <a:cubicBezTo>
                    <a:pt x="9469" y="3798"/>
                    <a:pt x="10338" y="4513"/>
                    <a:pt x="10362" y="5394"/>
                  </a:cubicBezTo>
                  <a:cubicBezTo>
                    <a:pt x="10390" y="6376"/>
                    <a:pt x="9419" y="6616"/>
                    <a:pt x="8580" y="6616"/>
                  </a:cubicBezTo>
                  <a:cubicBezTo>
                    <a:pt x="8351" y="6616"/>
                    <a:pt x="8132" y="6598"/>
                    <a:pt x="7945" y="6572"/>
                  </a:cubicBezTo>
                  <a:cubicBezTo>
                    <a:pt x="4504" y="6120"/>
                    <a:pt x="2064" y="3596"/>
                    <a:pt x="813" y="500"/>
                  </a:cubicBezTo>
                  <a:cubicBezTo>
                    <a:pt x="739" y="342"/>
                    <a:pt x="590" y="271"/>
                    <a:pt x="445" y="271"/>
                  </a:cubicBezTo>
                  <a:cubicBezTo>
                    <a:pt x="218" y="271"/>
                    <a:pt x="0" y="444"/>
                    <a:pt x="87" y="727"/>
                  </a:cubicBezTo>
                  <a:cubicBezTo>
                    <a:pt x="682" y="2727"/>
                    <a:pt x="1873" y="4513"/>
                    <a:pt x="3552" y="5787"/>
                  </a:cubicBezTo>
                  <a:cubicBezTo>
                    <a:pt x="4867" y="6768"/>
                    <a:pt x="6717" y="7596"/>
                    <a:pt x="8447" y="7596"/>
                  </a:cubicBezTo>
                  <a:cubicBezTo>
                    <a:pt x="8815" y="7596"/>
                    <a:pt x="9178" y="7559"/>
                    <a:pt x="9529" y="7477"/>
                  </a:cubicBezTo>
                  <a:cubicBezTo>
                    <a:pt x="10446" y="7275"/>
                    <a:pt x="11231" y="6596"/>
                    <a:pt x="11303" y="5620"/>
                  </a:cubicBezTo>
                  <a:cubicBezTo>
                    <a:pt x="11374" y="4632"/>
                    <a:pt x="10743" y="3739"/>
                    <a:pt x="10076" y="3072"/>
                  </a:cubicBezTo>
                  <a:cubicBezTo>
                    <a:pt x="8696" y="1680"/>
                    <a:pt x="6898" y="1"/>
                    <a:pt x="48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3293850" y="3696575"/>
              <a:ext cx="54800" cy="699975"/>
            </a:xfrm>
            <a:custGeom>
              <a:avLst/>
              <a:gdLst/>
              <a:ahLst/>
              <a:cxnLst/>
              <a:rect l="l" t="t" r="r" b="b"/>
              <a:pathLst>
                <a:path w="2192" h="27999" extrusionOk="0">
                  <a:moveTo>
                    <a:pt x="1136" y="0"/>
                  </a:moveTo>
                  <a:cubicBezTo>
                    <a:pt x="947" y="0"/>
                    <a:pt x="774" y="119"/>
                    <a:pt x="798" y="363"/>
                  </a:cubicBezTo>
                  <a:cubicBezTo>
                    <a:pt x="1096" y="4935"/>
                    <a:pt x="1155" y="9531"/>
                    <a:pt x="1036" y="14103"/>
                  </a:cubicBezTo>
                  <a:cubicBezTo>
                    <a:pt x="977" y="16365"/>
                    <a:pt x="870" y="18627"/>
                    <a:pt x="715" y="20890"/>
                  </a:cubicBezTo>
                  <a:cubicBezTo>
                    <a:pt x="644" y="22009"/>
                    <a:pt x="560" y="23116"/>
                    <a:pt x="453" y="24235"/>
                  </a:cubicBezTo>
                  <a:cubicBezTo>
                    <a:pt x="346" y="25307"/>
                    <a:pt x="1" y="26605"/>
                    <a:pt x="215" y="27664"/>
                  </a:cubicBezTo>
                  <a:cubicBezTo>
                    <a:pt x="255" y="27873"/>
                    <a:pt x="467" y="27998"/>
                    <a:pt x="674" y="27998"/>
                  </a:cubicBezTo>
                  <a:cubicBezTo>
                    <a:pt x="833" y="27998"/>
                    <a:pt x="988" y="27925"/>
                    <a:pt x="1060" y="27760"/>
                  </a:cubicBezTo>
                  <a:cubicBezTo>
                    <a:pt x="1465" y="26843"/>
                    <a:pt x="1406" y="25652"/>
                    <a:pt x="1489" y="24652"/>
                  </a:cubicBezTo>
                  <a:cubicBezTo>
                    <a:pt x="1596" y="23497"/>
                    <a:pt x="1691" y="22330"/>
                    <a:pt x="1775" y="21175"/>
                  </a:cubicBezTo>
                  <a:cubicBezTo>
                    <a:pt x="1929" y="18866"/>
                    <a:pt x="2025" y="16556"/>
                    <a:pt x="2084" y="14234"/>
                  </a:cubicBezTo>
                  <a:cubicBezTo>
                    <a:pt x="2191" y="9591"/>
                    <a:pt x="2025" y="4983"/>
                    <a:pt x="1572" y="351"/>
                  </a:cubicBezTo>
                  <a:cubicBezTo>
                    <a:pt x="1531" y="119"/>
                    <a:pt x="1325" y="0"/>
                    <a:pt x="1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3298325" y="3695675"/>
              <a:ext cx="141100" cy="703225"/>
            </a:xfrm>
            <a:custGeom>
              <a:avLst/>
              <a:gdLst/>
              <a:ahLst/>
              <a:cxnLst/>
              <a:rect l="l" t="t" r="r" b="b"/>
              <a:pathLst>
                <a:path w="5644" h="28129" extrusionOk="0">
                  <a:moveTo>
                    <a:pt x="4346" y="27224"/>
                  </a:moveTo>
                  <a:cubicBezTo>
                    <a:pt x="4345" y="27224"/>
                    <a:pt x="4344" y="27224"/>
                    <a:pt x="4344" y="27224"/>
                  </a:cubicBezTo>
                  <a:lnTo>
                    <a:pt x="4344" y="27224"/>
                  </a:lnTo>
                  <a:cubicBezTo>
                    <a:pt x="4344" y="27224"/>
                    <a:pt x="4345" y="27224"/>
                    <a:pt x="4346" y="27224"/>
                  </a:cubicBezTo>
                  <a:close/>
                  <a:moveTo>
                    <a:pt x="4342" y="27188"/>
                  </a:moveTo>
                  <a:cubicBezTo>
                    <a:pt x="4343" y="27200"/>
                    <a:pt x="4344" y="27212"/>
                    <a:pt x="4346" y="27224"/>
                  </a:cubicBezTo>
                  <a:cubicBezTo>
                    <a:pt x="4358" y="27276"/>
                    <a:pt x="4358" y="27293"/>
                    <a:pt x="4354" y="27293"/>
                  </a:cubicBezTo>
                  <a:cubicBezTo>
                    <a:pt x="4346" y="27293"/>
                    <a:pt x="4324" y="27229"/>
                    <a:pt x="4344" y="27224"/>
                  </a:cubicBezTo>
                  <a:lnTo>
                    <a:pt x="4344" y="27224"/>
                  </a:lnTo>
                  <a:cubicBezTo>
                    <a:pt x="4344" y="27224"/>
                    <a:pt x="4343" y="27224"/>
                    <a:pt x="4343" y="27224"/>
                  </a:cubicBezTo>
                  <a:cubicBezTo>
                    <a:pt x="4332" y="27224"/>
                    <a:pt x="4333" y="27210"/>
                    <a:pt x="4342" y="27188"/>
                  </a:cubicBezTo>
                  <a:close/>
                  <a:moveTo>
                    <a:pt x="5160" y="0"/>
                  </a:moveTo>
                  <a:cubicBezTo>
                    <a:pt x="4977" y="0"/>
                    <a:pt x="4792" y="125"/>
                    <a:pt x="4786" y="375"/>
                  </a:cubicBezTo>
                  <a:cubicBezTo>
                    <a:pt x="4679" y="5293"/>
                    <a:pt x="4584" y="10234"/>
                    <a:pt x="4548" y="15163"/>
                  </a:cubicBezTo>
                  <a:cubicBezTo>
                    <a:pt x="4501" y="19009"/>
                    <a:pt x="4513" y="22843"/>
                    <a:pt x="4382" y="26664"/>
                  </a:cubicBezTo>
                  <a:cubicBezTo>
                    <a:pt x="4382" y="26736"/>
                    <a:pt x="4371" y="26820"/>
                    <a:pt x="4360" y="26904"/>
                  </a:cubicBezTo>
                  <a:lnTo>
                    <a:pt x="4360" y="26904"/>
                  </a:lnTo>
                  <a:cubicBezTo>
                    <a:pt x="3105" y="27009"/>
                    <a:pt x="1826" y="26951"/>
                    <a:pt x="572" y="27129"/>
                  </a:cubicBezTo>
                  <a:cubicBezTo>
                    <a:pt x="0" y="27200"/>
                    <a:pt x="203" y="28034"/>
                    <a:pt x="703" y="28081"/>
                  </a:cubicBezTo>
                  <a:cubicBezTo>
                    <a:pt x="1082" y="28115"/>
                    <a:pt x="1466" y="28129"/>
                    <a:pt x="1851" y="28129"/>
                  </a:cubicBezTo>
                  <a:cubicBezTo>
                    <a:pt x="2677" y="28129"/>
                    <a:pt x="3511" y="28067"/>
                    <a:pt x="4322" y="28010"/>
                  </a:cubicBezTo>
                  <a:cubicBezTo>
                    <a:pt x="4894" y="27962"/>
                    <a:pt x="5358" y="27915"/>
                    <a:pt x="5429" y="27284"/>
                  </a:cubicBezTo>
                  <a:cubicBezTo>
                    <a:pt x="5584" y="26152"/>
                    <a:pt x="5513" y="24962"/>
                    <a:pt x="5525" y="23831"/>
                  </a:cubicBezTo>
                  <a:cubicBezTo>
                    <a:pt x="5596" y="18794"/>
                    <a:pt x="5596" y="13770"/>
                    <a:pt x="5632" y="8734"/>
                  </a:cubicBezTo>
                  <a:cubicBezTo>
                    <a:pt x="5644" y="5948"/>
                    <a:pt x="5560" y="3150"/>
                    <a:pt x="5525" y="375"/>
                  </a:cubicBezTo>
                  <a:cubicBezTo>
                    <a:pt x="5525" y="125"/>
                    <a:pt x="5343" y="0"/>
                    <a:pt x="5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3297350" y="4374325"/>
              <a:ext cx="288225" cy="185800"/>
            </a:xfrm>
            <a:custGeom>
              <a:avLst/>
              <a:gdLst/>
              <a:ahLst/>
              <a:cxnLst/>
              <a:rect l="l" t="t" r="r" b="b"/>
              <a:pathLst>
                <a:path w="11529" h="7432" extrusionOk="0">
                  <a:moveTo>
                    <a:pt x="4982" y="1"/>
                  </a:moveTo>
                  <a:cubicBezTo>
                    <a:pt x="4734" y="1"/>
                    <a:pt x="4483" y="25"/>
                    <a:pt x="4230" y="78"/>
                  </a:cubicBezTo>
                  <a:cubicBezTo>
                    <a:pt x="3766" y="161"/>
                    <a:pt x="3909" y="804"/>
                    <a:pt x="4325" y="852"/>
                  </a:cubicBezTo>
                  <a:cubicBezTo>
                    <a:pt x="6254" y="1042"/>
                    <a:pt x="7719" y="2007"/>
                    <a:pt x="9136" y="3245"/>
                  </a:cubicBezTo>
                  <a:cubicBezTo>
                    <a:pt x="9719" y="3745"/>
                    <a:pt x="10612" y="4495"/>
                    <a:pt x="10540" y="5376"/>
                  </a:cubicBezTo>
                  <a:cubicBezTo>
                    <a:pt x="10457" y="6284"/>
                    <a:pt x="9445" y="6485"/>
                    <a:pt x="8595" y="6485"/>
                  </a:cubicBezTo>
                  <a:cubicBezTo>
                    <a:pt x="8353" y="6485"/>
                    <a:pt x="8124" y="6469"/>
                    <a:pt x="7933" y="6448"/>
                  </a:cubicBezTo>
                  <a:cubicBezTo>
                    <a:pt x="4528" y="6031"/>
                    <a:pt x="2111" y="3614"/>
                    <a:pt x="754" y="590"/>
                  </a:cubicBezTo>
                  <a:cubicBezTo>
                    <a:pt x="700" y="459"/>
                    <a:pt x="590" y="404"/>
                    <a:pt x="473" y="404"/>
                  </a:cubicBezTo>
                  <a:cubicBezTo>
                    <a:pt x="249" y="404"/>
                    <a:pt x="1" y="606"/>
                    <a:pt x="87" y="864"/>
                  </a:cubicBezTo>
                  <a:cubicBezTo>
                    <a:pt x="754" y="2852"/>
                    <a:pt x="2004" y="4579"/>
                    <a:pt x="3730" y="5793"/>
                  </a:cubicBezTo>
                  <a:cubicBezTo>
                    <a:pt x="5032" y="6696"/>
                    <a:pt x="6842" y="7432"/>
                    <a:pt x="8531" y="7432"/>
                  </a:cubicBezTo>
                  <a:cubicBezTo>
                    <a:pt x="8958" y="7432"/>
                    <a:pt x="9377" y="7385"/>
                    <a:pt x="9778" y="7281"/>
                  </a:cubicBezTo>
                  <a:cubicBezTo>
                    <a:pt x="10683" y="7043"/>
                    <a:pt x="11445" y="6353"/>
                    <a:pt x="11493" y="5376"/>
                  </a:cubicBezTo>
                  <a:cubicBezTo>
                    <a:pt x="11529" y="4388"/>
                    <a:pt x="10862" y="3507"/>
                    <a:pt x="10183" y="2876"/>
                  </a:cubicBezTo>
                  <a:cubicBezTo>
                    <a:pt x="8775" y="1584"/>
                    <a:pt x="6972"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3524050" y="2384550"/>
              <a:ext cx="458750" cy="300775"/>
            </a:xfrm>
            <a:custGeom>
              <a:avLst/>
              <a:gdLst/>
              <a:ahLst/>
              <a:cxnLst/>
              <a:rect l="l" t="t" r="r" b="b"/>
              <a:pathLst>
                <a:path w="18350" h="12031" extrusionOk="0">
                  <a:moveTo>
                    <a:pt x="522" y="0"/>
                  </a:moveTo>
                  <a:cubicBezTo>
                    <a:pt x="263" y="0"/>
                    <a:pt x="1" y="298"/>
                    <a:pt x="139" y="624"/>
                  </a:cubicBezTo>
                  <a:cubicBezTo>
                    <a:pt x="1687" y="4184"/>
                    <a:pt x="3699" y="7827"/>
                    <a:pt x="6949" y="10101"/>
                  </a:cubicBezTo>
                  <a:cubicBezTo>
                    <a:pt x="8414" y="11149"/>
                    <a:pt x="10164" y="11839"/>
                    <a:pt x="11962" y="12006"/>
                  </a:cubicBezTo>
                  <a:cubicBezTo>
                    <a:pt x="12167" y="12023"/>
                    <a:pt x="12371" y="12031"/>
                    <a:pt x="12574" y="12031"/>
                  </a:cubicBezTo>
                  <a:cubicBezTo>
                    <a:pt x="14394" y="12031"/>
                    <a:pt x="16160" y="11392"/>
                    <a:pt x="17820" y="10696"/>
                  </a:cubicBezTo>
                  <a:cubicBezTo>
                    <a:pt x="18350" y="10474"/>
                    <a:pt x="18219" y="9656"/>
                    <a:pt x="17739" y="9656"/>
                  </a:cubicBezTo>
                  <a:cubicBezTo>
                    <a:pt x="17680" y="9656"/>
                    <a:pt x="17615" y="9669"/>
                    <a:pt x="17546" y="9696"/>
                  </a:cubicBezTo>
                  <a:cubicBezTo>
                    <a:pt x="15913" y="10321"/>
                    <a:pt x="14281" y="10986"/>
                    <a:pt x="12528" y="10986"/>
                  </a:cubicBezTo>
                  <a:cubicBezTo>
                    <a:pt x="12376" y="10986"/>
                    <a:pt x="12223" y="10981"/>
                    <a:pt x="12069" y="10970"/>
                  </a:cubicBezTo>
                  <a:cubicBezTo>
                    <a:pt x="10319" y="10851"/>
                    <a:pt x="8676" y="10089"/>
                    <a:pt x="7271" y="9065"/>
                  </a:cubicBezTo>
                  <a:cubicBezTo>
                    <a:pt x="4235" y="6839"/>
                    <a:pt x="2663" y="3374"/>
                    <a:pt x="841" y="219"/>
                  </a:cubicBezTo>
                  <a:cubicBezTo>
                    <a:pt x="762" y="64"/>
                    <a:pt x="643" y="0"/>
                    <a:pt x="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3490475" y="2575925"/>
              <a:ext cx="501100" cy="268150"/>
            </a:xfrm>
            <a:custGeom>
              <a:avLst/>
              <a:gdLst/>
              <a:ahLst/>
              <a:cxnLst/>
              <a:rect l="l" t="t" r="r" b="b"/>
              <a:pathLst>
                <a:path w="20044" h="10726" extrusionOk="0">
                  <a:moveTo>
                    <a:pt x="519" y="1"/>
                  </a:moveTo>
                  <a:cubicBezTo>
                    <a:pt x="254" y="1"/>
                    <a:pt x="1" y="281"/>
                    <a:pt x="148" y="600"/>
                  </a:cubicBezTo>
                  <a:cubicBezTo>
                    <a:pt x="1815" y="4280"/>
                    <a:pt x="4185" y="8209"/>
                    <a:pt x="7995" y="9935"/>
                  </a:cubicBezTo>
                  <a:cubicBezTo>
                    <a:pt x="9143" y="10451"/>
                    <a:pt x="10348" y="10725"/>
                    <a:pt x="11570" y="10725"/>
                  </a:cubicBezTo>
                  <a:cubicBezTo>
                    <a:pt x="12209" y="10725"/>
                    <a:pt x="12853" y="10650"/>
                    <a:pt x="13495" y="10495"/>
                  </a:cubicBezTo>
                  <a:cubicBezTo>
                    <a:pt x="15567" y="9994"/>
                    <a:pt x="17424" y="8840"/>
                    <a:pt x="19449" y="8220"/>
                  </a:cubicBezTo>
                  <a:cubicBezTo>
                    <a:pt x="20043" y="8037"/>
                    <a:pt x="19862" y="7156"/>
                    <a:pt x="19334" y="7156"/>
                  </a:cubicBezTo>
                  <a:cubicBezTo>
                    <a:pt x="19280" y="7156"/>
                    <a:pt x="19223" y="7165"/>
                    <a:pt x="19163" y="7185"/>
                  </a:cubicBezTo>
                  <a:cubicBezTo>
                    <a:pt x="17341" y="7756"/>
                    <a:pt x="15650" y="8744"/>
                    <a:pt x="13805" y="9304"/>
                  </a:cubicBezTo>
                  <a:cubicBezTo>
                    <a:pt x="13037" y="9540"/>
                    <a:pt x="12267" y="9661"/>
                    <a:pt x="11503" y="9661"/>
                  </a:cubicBezTo>
                  <a:cubicBezTo>
                    <a:pt x="10420" y="9661"/>
                    <a:pt x="9350" y="9419"/>
                    <a:pt x="8316" y="8923"/>
                  </a:cubicBezTo>
                  <a:cubicBezTo>
                    <a:pt x="4625" y="7161"/>
                    <a:pt x="2851" y="3518"/>
                    <a:pt x="851" y="196"/>
                  </a:cubicBezTo>
                  <a:cubicBezTo>
                    <a:pt x="762" y="58"/>
                    <a:pt x="639" y="1"/>
                    <a:pt x="5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3942850" y="2631400"/>
              <a:ext cx="64825" cy="144450"/>
            </a:xfrm>
            <a:custGeom>
              <a:avLst/>
              <a:gdLst/>
              <a:ahLst/>
              <a:cxnLst/>
              <a:rect l="l" t="t" r="r" b="b"/>
              <a:pathLst>
                <a:path w="2593" h="5778" extrusionOk="0">
                  <a:moveTo>
                    <a:pt x="368" y="0"/>
                  </a:moveTo>
                  <a:cubicBezTo>
                    <a:pt x="179" y="0"/>
                    <a:pt x="1" y="120"/>
                    <a:pt x="20" y="358"/>
                  </a:cubicBezTo>
                  <a:cubicBezTo>
                    <a:pt x="151" y="2132"/>
                    <a:pt x="830" y="3894"/>
                    <a:pt x="1520" y="5513"/>
                  </a:cubicBezTo>
                  <a:cubicBezTo>
                    <a:pt x="1599" y="5700"/>
                    <a:pt x="1742" y="5778"/>
                    <a:pt x="1893" y="5778"/>
                  </a:cubicBezTo>
                  <a:cubicBezTo>
                    <a:pt x="2223" y="5778"/>
                    <a:pt x="2593" y="5406"/>
                    <a:pt x="2413" y="4989"/>
                  </a:cubicBezTo>
                  <a:cubicBezTo>
                    <a:pt x="1711" y="3454"/>
                    <a:pt x="1330" y="1846"/>
                    <a:pt x="758" y="263"/>
                  </a:cubicBezTo>
                  <a:cubicBezTo>
                    <a:pt x="698" y="87"/>
                    <a:pt x="529"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3945125" y="2577000"/>
              <a:ext cx="198250" cy="189450"/>
            </a:xfrm>
            <a:custGeom>
              <a:avLst/>
              <a:gdLst/>
              <a:ahLst/>
              <a:cxnLst/>
              <a:rect l="l" t="t" r="r" b="b"/>
              <a:pathLst>
                <a:path w="7930" h="7578" extrusionOk="0">
                  <a:moveTo>
                    <a:pt x="4131" y="0"/>
                  </a:moveTo>
                  <a:cubicBezTo>
                    <a:pt x="3867" y="0"/>
                    <a:pt x="3599" y="31"/>
                    <a:pt x="3334" y="93"/>
                  </a:cubicBezTo>
                  <a:cubicBezTo>
                    <a:pt x="2525" y="284"/>
                    <a:pt x="1798" y="724"/>
                    <a:pt x="1143" y="1200"/>
                  </a:cubicBezTo>
                  <a:cubicBezTo>
                    <a:pt x="667" y="1534"/>
                    <a:pt x="0" y="1998"/>
                    <a:pt x="239" y="2665"/>
                  </a:cubicBezTo>
                  <a:cubicBezTo>
                    <a:pt x="306" y="2837"/>
                    <a:pt x="448" y="2913"/>
                    <a:pt x="587" y="2913"/>
                  </a:cubicBezTo>
                  <a:cubicBezTo>
                    <a:pt x="795" y="2913"/>
                    <a:pt x="998" y="2745"/>
                    <a:pt x="941" y="2474"/>
                  </a:cubicBezTo>
                  <a:cubicBezTo>
                    <a:pt x="893" y="2236"/>
                    <a:pt x="2144" y="1665"/>
                    <a:pt x="2382" y="1558"/>
                  </a:cubicBezTo>
                  <a:cubicBezTo>
                    <a:pt x="2906" y="1290"/>
                    <a:pt x="3532" y="1033"/>
                    <a:pt x="4128" y="1033"/>
                  </a:cubicBezTo>
                  <a:cubicBezTo>
                    <a:pt x="4141" y="1033"/>
                    <a:pt x="4154" y="1033"/>
                    <a:pt x="4168" y="1034"/>
                  </a:cubicBezTo>
                  <a:cubicBezTo>
                    <a:pt x="5263" y="1034"/>
                    <a:pt x="5906" y="1915"/>
                    <a:pt x="5846" y="2974"/>
                  </a:cubicBezTo>
                  <a:cubicBezTo>
                    <a:pt x="5727" y="5368"/>
                    <a:pt x="3179" y="5868"/>
                    <a:pt x="1441" y="6725"/>
                  </a:cubicBezTo>
                  <a:cubicBezTo>
                    <a:pt x="970" y="6961"/>
                    <a:pt x="1281" y="7577"/>
                    <a:pt x="1718" y="7577"/>
                  </a:cubicBezTo>
                  <a:cubicBezTo>
                    <a:pt x="1744" y="7577"/>
                    <a:pt x="1771" y="7575"/>
                    <a:pt x="1798" y="7570"/>
                  </a:cubicBezTo>
                  <a:cubicBezTo>
                    <a:pt x="4453" y="7154"/>
                    <a:pt x="7930" y="4784"/>
                    <a:pt x="6716" y="1677"/>
                  </a:cubicBezTo>
                  <a:cubicBezTo>
                    <a:pt x="6283" y="551"/>
                    <a:pt x="5243" y="0"/>
                    <a:pt x="4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4038825" y="2147775"/>
              <a:ext cx="283525" cy="447975"/>
            </a:xfrm>
            <a:custGeom>
              <a:avLst/>
              <a:gdLst/>
              <a:ahLst/>
              <a:cxnLst/>
              <a:rect l="l" t="t" r="r" b="b"/>
              <a:pathLst>
                <a:path w="11341" h="17919" extrusionOk="0">
                  <a:moveTo>
                    <a:pt x="10590" y="0"/>
                  </a:moveTo>
                  <a:cubicBezTo>
                    <a:pt x="10430" y="0"/>
                    <a:pt x="10267" y="66"/>
                    <a:pt x="10147" y="224"/>
                  </a:cubicBezTo>
                  <a:cubicBezTo>
                    <a:pt x="8171" y="2915"/>
                    <a:pt x="6313" y="5701"/>
                    <a:pt x="4611" y="8571"/>
                  </a:cubicBezTo>
                  <a:cubicBezTo>
                    <a:pt x="3801" y="9976"/>
                    <a:pt x="3003" y="11404"/>
                    <a:pt x="2253" y="12845"/>
                  </a:cubicBezTo>
                  <a:cubicBezTo>
                    <a:pt x="1491" y="14309"/>
                    <a:pt x="658" y="15810"/>
                    <a:pt x="110" y="17357"/>
                  </a:cubicBezTo>
                  <a:cubicBezTo>
                    <a:pt x="0" y="17687"/>
                    <a:pt x="273" y="17918"/>
                    <a:pt x="540" y="17918"/>
                  </a:cubicBezTo>
                  <a:cubicBezTo>
                    <a:pt x="678" y="17918"/>
                    <a:pt x="815" y="17857"/>
                    <a:pt x="896" y="17715"/>
                  </a:cubicBezTo>
                  <a:cubicBezTo>
                    <a:pt x="1717" y="16310"/>
                    <a:pt x="2348" y="14798"/>
                    <a:pt x="3110" y="13369"/>
                  </a:cubicBezTo>
                  <a:cubicBezTo>
                    <a:pt x="3896" y="11892"/>
                    <a:pt x="4718" y="10440"/>
                    <a:pt x="5563" y="8987"/>
                  </a:cubicBezTo>
                  <a:cubicBezTo>
                    <a:pt x="7254" y="6166"/>
                    <a:pt x="9099" y="3415"/>
                    <a:pt x="11064" y="760"/>
                  </a:cubicBezTo>
                  <a:cubicBezTo>
                    <a:pt x="11341" y="374"/>
                    <a:pt x="10973" y="0"/>
                    <a:pt x="10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3820250" y="1659975"/>
              <a:ext cx="36500" cy="999000"/>
            </a:xfrm>
            <a:custGeom>
              <a:avLst/>
              <a:gdLst/>
              <a:ahLst/>
              <a:cxnLst/>
              <a:rect l="l" t="t" r="r" b="b"/>
              <a:pathLst>
                <a:path w="1460" h="39960" extrusionOk="0">
                  <a:moveTo>
                    <a:pt x="561" y="0"/>
                  </a:moveTo>
                  <a:cubicBezTo>
                    <a:pt x="400" y="0"/>
                    <a:pt x="245" y="104"/>
                    <a:pt x="245" y="317"/>
                  </a:cubicBezTo>
                  <a:cubicBezTo>
                    <a:pt x="304" y="10461"/>
                    <a:pt x="578" y="20582"/>
                    <a:pt x="304" y="30726"/>
                  </a:cubicBezTo>
                  <a:cubicBezTo>
                    <a:pt x="233" y="33643"/>
                    <a:pt x="42" y="36560"/>
                    <a:pt x="7" y="39477"/>
                  </a:cubicBezTo>
                  <a:cubicBezTo>
                    <a:pt x="1" y="39801"/>
                    <a:pt x="235" y="39959"/>
                    <a:pt x="479" y="39959"/>
                  </a:cubicBezTo>
                  <a:cubicBezTo>
                    <a:pt x="728" y="39959"/>
                    <a:pt x="989" y="39795"/>
                    <a:pt x="1019" y="39477"/>
                  </a:cubicBezTo>
                  <a:cubicBezTo>
                    <a:pt x="1388" y="34393"/>
                    <a:pt x="1376" y="29273"/>
                    <a:pt x="1424" y="24201"/>
                  </a:cubicBezTo>
                  <a:cubicBezTo>
                    <a:pt x="1459" y="19153"/>
                    <a:pt x="1435" y="14117"/>
                    <a:pt x="1305" y="9068"/>
                  </a:cubicBezTo>
                  <a:cubicBezTo>
                    <a:pt x="1233" y="6151"/>
                    <a:pt x="1126" y="3234"/>
                    <a:pt x="912" y="317"/>
                  </a:cubicBezTo>
                  <a:cubicBezTo>
                    <a:pt x="894" y="107"/>
                    <a:pt x="725" y="0"/>
                    <a:pt x="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3811775" y="2813875"/>
              <a:ext cx="52550" cy="561400"/>
            </a:xfrm>
            <a:custGeom>
              <a:avLst/>
              <a:gdLst/>
              <a:ahLst/>
              <a:cxnLst/>
              <a:rect l="l" t="t" r="r" b="b"/>
              <a:pathLst>
                <a:path w="2102" h="22456" extrusionOk="0">
                  <a:moveTo>
                    <a:pt x="658" y="0"/>
                  </a:moveTo>
                  <a:cubicBezTo>
                    <a:pt x="486" y="0"/>
                    <a:pt x="310" y="119"/>
                    <a:pt x="286" y="357"/>
                  </a:cubicBezTo>
                  <a:cubicBezTo>
                    <a:pt x="0" y="3929"/>
                    <a:pt x="239" y="7585"/>
                    <a:pt x="393" y="11156"/>
                  </a:cubicBezTo>
                  <a:cubicBezTo>
                    <a:pt x="536" y="14764"/>
                    <a:pt x="798" y="18348"/>
                    <a:pt x="1036" y="21955"/>
                  </a:cubicBezTo>
                  <a:cubicBezTo>
                    <a:pt x="1054" y="22289"/>
                    <a:pt x="1328" y="22455"/>
                    <a:pt x="1590" y="22455"/>
                  </a:cubicBezTo>
                  <a:cubicBezTo>
                    <a:pt x="1852" y="22455"/>
                    <a:pt x="2102" y="22289"/>
                    <a:pt x="2072" y="21955"/>
                  </a:cubicBezTo>
                  <a:cubicBezTo>
                    <a:pt x="1751" y="18360"/>
                    <a:pt x="1548" y="14764"/>
                    <a:pt x="1405" y="11156"/>
                  </a:cubicBezTo>
                  <a:cubicBezTo>
                    <a:pt x="1251" y="7573"/>
                    <a:pt x="1334" y="3941"/>
                    <a:pt x="1012" y="357"/>
                  </a:cubicBezTo>
                  <a:cubicBezTo>
                    <a:pt x="1001" y="119"/>
                    <a:pt x="831"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3817900" y="1608375"/>
              <a:ext cx="1162000" cy="62550"/>
            </a:xfrm>
            <a:custGeom>
              <a:avLst/>
              <a:gdLst/>
              <a:ahLst/>
              <a:cxnLst/>
              <a:rect l="l" t="t" r="r" b="b"/>
              <a:pathLst>
                <a:path w="46480" h="2502" extrusionOk="0">
                  <a:moveTo>
                    <a:pt x="37236" y="0"/>
                  </a:moveTo>
                  <a:cubicBezTo>
                    <a:pt x="34272" y="0"/>
                    <a:pt x="31307" y="167"/>
                    <a:pt x="28366" y="369"/>
                  </a:cubicBezTo>
                  <a:cubicBezTo>
                    <a:pt x="22437" y="786"/>
                    <a:pt x="16531" y="1441"/>
                    <a:pt x="10614" y="1560"/>
                  </a:cubicBezTo>
                  <a:cubicBezTo>
                    <a:pt x="10102" y="1567"/>
                    <a:pt x="9590" y="1571"/>
                    <a:pt x="9079" y="1571"/>
                  </a:cubicBezTo>
                  <a:cubicBezTo>
                    <a:pt x="7901" y="1571"/>
                    <a:pt x="6724" y="1550"/>
                    <a:pt x="5554" y="1500"/>
                  </a:cubicBezTo>
                  <a:cubicBezTo>
                    <a:pt x="3863" y="1429"/>
                    <a:pt x="2196" y="1203"/>
                    <a:pt x="517" y="1119"/>
                  </a:cubicBezTo>
                  <a:cubicBezTo>
                    <a:pt x="510" y="1119"/>
                    <a:pt x="503" y="1119"/>
                    <a:pt x="496" y="1119"/>
                  </a:cubicBezTo>
                  <a:cubicBezTo>
                    <a:pt x="97" y="1119"/>
                    <a:pt x="1" y="1775"/>
                    <a:pt x="410" y="1857"/>
                  </a:cubicBezTo>
                  <a:cubicBezTo>
                    <a:pt x="3208" y="2453"/>
                    <a:pt x="6209" y="2477"/>
                    <a:pt x="9066" y="2500"/>
                  </a:cubicBezTo>
                  <a:cubicBezTo>
                    <a:pt x="9191" y="2501"/>
                    <a:pt x="9315" y="2501"/>
                    <a:pt x="9440" y="2501"/>
                  </a:cubicBezTo>
                  <a:cubicBezTo>
                    <a:pt x="12269" y="2501"/>
                    <a:pt x="15108" y="2373"/>
                    <a:pt x="17924" y="2191"/>
                  </a:cubicBezTo>
                  <a:cubicBezTo>
                    <a:pt x="23854" y="1798"/>
                    <a:pt x="29759" y="1143"/>
                    <a:pt x="35689" y="1083"/>
                  </a:cubicBezTo>
                  <a:cubicBezTo>
                    <a:pt x="36024" y="1081"/>
                    <a:pt x="36360" y="1080"/>
                    <a:pt x="36697" y="1080"/>
                  </a:cubicBezTo>
                  <a:cubicBezTo>
                    <a:pt x="38044" y="1080"/>
                    <a:pt x="39396" y="1103"/>
                    <a:pt x="40749" y="1179"/>
                  </a:cubicBezTo>
                  <a:cubicBezTo>
                    <a:pt x="42427" y="1262"/>
                    <a:pt x="44094" y="1536"/>
                    <a:pt x="45773" y="1607"/>
                  </a:cubicBezTo>
                  <a:cubicBezTo>
                    <a:pt x="45781" y="1608"/>
                    <a:pt x="45788" y="1608"/>
                    <a:pt x="45795" y="1608"/>
                  </a:cubicBezTo>
                  <a:cubicBezTo>
                    <a:pt x="46360" y="1608"/>
                    <a:pt x="46480" y="713"/>
                    <a:pt x="45904" y="595"/>
                  </a:cubicBezTo>
                  <a:cubicBezTo>
                    <a:pt x="44499" y="286"/>
                    <a:pt x="43011" y="226"/>
                    <a:pt x="41582" y="131"/>
                  </a:cubicBezTo>
                  <a:cubicBezTo>
                    <a:pt x="40141" y="48"/>
                    <a:pt x="38677" y="0"/>
                    <a:pt x="37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3838300" y="3328500"/>
              <a:ext cx="1169475" cy="60650"/>
            </a:xfrm>
            <a:custGeom>
              <a:avLst/>
              <a:gdLst/>
              <a:ahLst/>
              <a:cxnLst/>
              <a:rect l="l" t="t" r="r" b="b"/>
              <a:pathLst>
                <a:path w="46779" h="2426" extrusionOk="0">
                  <a:moveTo>
                    <a:pt x="18480" y="0"/>
                  </a:moveTo>
                  <a:cubicBezTo>
                    <a:pt x="15761" y="0"/>
                    <a:pt x="13041" y="74"/>
                    <a:pt x="10322" y="263"/>
                  </a:cubicBezTo>
                  <a:cubicBezTo>
                    <a:pt x="6988" y="501"/>
                    <a:pt x="3678" y="918"/>
                    <a:pt x="416" y="1692"/>
                  </a:cubicBezTo>
                  <a:cubicBezTo>
                    <a:pt x="1" y="1815"/>
                    <a:pt x="146" y="2425"/>
                    <a:pt x="553" y="2425"/>
                  </a:cubicBezTo>
                  <a:cubicBezTo>
                    <a:pt x="578" y="2425"/>
                    <a:pt x="603" y="2423"/>
                    <a:pt x="630" y="2418"/>
                  </a:cubicBezTo>
                  <a:cubicBezTo>
                    <a:pt x="6399" y="1526"/>
                    <a:pt x="12191" y="1107"/>
                    <a:pt x="18028" y="1107"/>
                  </a:cubicBezTo>
                  <a:cubicBezTo>
                    <a:pt x="18190" y="1107"/>
                    <a:pt x="18351" y="1108"/>
                    <a:pt x="18513" y="1108"/>
                  </a:cubicBezTo>
                  <a:cubicBezTo>
                    <a:pt x="24478" y="1156"/>
                    <a:pt x="30455" y="1513"/>
                    <a:pt x="36420" y="1751"/>
                  </a:cubicBezTo>
                  <a:cubicBezTo>
                    <a:pt x="38051" y="1811"/>
                    <a:pt x="39695" y="1870"/>
                    <a:pt x="41326" y="1918"/>
                  </a:cubicBezTo>
                  <a:cubicBezTo>
                    <a:pt x="42195" y="1930"/>
                    <a:pt x="43052" y="1942"/>
                    <a:pt x="43933" y="1966"/>
                  </a:cubicBezTo>
                  <a:cubicBezTo>
                    <a:pt x="44245" y="1970"/>
                    <a:pt x="44557" y="1982"/>
                    <a:pt x="44867" y="1982"/>
                  </a:cubicBezTo>
                  <a:cubicBezTo>
                    <a:pt x="45374" y="1982"/>
                    <a:pt x="45875" y="1951"/>
                    <a:pt x="46362" y="1811"/>
                  </a:cubicBezTo>
                  <a:cubicBezTo>
                    <a:pt x="46767" y="1692"/>
                    <a:pt x="46779" y="1085"/>
                    <a:pt x="46362" y="977"/>
                  </a:cubicBezTo>
                  <a:cubicBezTo>
                    <a:pt x="45683" y="796"/>
                    <a:pt x="44944" y="753"/>
                    <a:pt x="44196" y="753"/>
                  </a:cubicBezTo>
                  <a:cubicBezTo>
                    <a:pt x="43513" y="753"/>
                    <a:pt x="42822" y="789"/>
                    <a:pt x="42165" y="789"/>
                  </a:cubicBezTo>
                  <a:cubicBezTo>
                    <a:pt x="42079" y="789"/>
                    <a:pt x="41994" y="788"/>
                    <a:pt x="41909" y="787"/>
                  </a:cubicBezTo>
                  <a:cubicBezTo>
                    <a:pt x="40421" y="751"/>
                    <a:pt x="38921" y="715"/>
                    <a:pt x="37432" y="656"/>
                  </a:cubicBezTo>
                  <a:cubicBezTo>
                    <a:pt x="34396" y="537"/>
                    <a:pt x="31360" y="382"/>
                    <a:pt x="28324" y="251"/>
                  </a:cubicBezTo>
                  <a:cubicBezTo>
                    <a:pt x="25043" y="108"/>
                    <a:pt x="21761" y="0"/>
                    <a:pt x="18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4946725" y="1618000"/>
              <a:ext cx="91425" cy="1764850"/>
            </a:xfrm>
            <a:custGeom>
              <a:avLst/>
              <a:gdLst/>
              <a:ahLst/>
              <a:cxnLst/>
              <a:rect l="l" t="t" r="r" b="b"/>
              <a:pathLst>
                <a:path w="3657" h="70594" extrusionOk="0">
                  <a:moveTo>
                    <a:pt x="923" y="0"/>
                  </a:moveTo>
                  <a:cubicBezTo>
                    <a:pt x="730" y="0"/>
                    <a:pt x="525" y="131"/>
                    <a:pt x="501" y="389"/>
                  </a:cubicBezTo>
                  <a:cubicBezTo>
                    <a:pt x="144" y="4901"/>
                    <a:pt x="120" y="9450"/>
                    <a:pt x="61" y="13974"/>
                  </a:cubicBezTo>
                  <a:cubicBezTo>
                    <a:pt x="1" y="18498"/>
                    <a:pt x="13" y="23035"/>
                    <a:pt x="84" y="27559"/>
                  </a:cubicBezTo>
                  <a:cubicBezTo>
                    <a:pt x="227" y="36631"/>
                    <a:pt x="596" y="45680"/>
                    <a:pt x="1204" y="54729"/>
                  </a:cubicBezTo>
                  <a:cubicBezTo>
                    <a:pt x="1549" y="59825"/>
                    <a:pt x="1966" y="64933"/>
                    <a:pt x="2454" y="70040"/>
                  </a:cubicBezTo>
                  <a:cubicBezTo>
                    <a:pt x="2489" y="70409"/>
                    <a:pt x="2799" y="70594"/>
                    <a:pt x="3091" y="70594"/>
                  </a:cubicBezTo>
                  <a:cubicBezTo>
                    <a:pt x="3382" y="70594"/>
                    <a:pt x="3656" y="70409"/>
                    <a:pt x="3620" y="70040"/>
                  </a:cubicBezTo>
                  <a:cubicBezTo>
                    <a:pt x="1894" y="52002"/>
                    <a:pt x="1061" y="33869"/>
                    <a:pt x="1132" y="15748"/>
                  </a:cubicBezTo>
                  <a:cubicBezTo>
                    <a:pt x="1156" y="10628"/>
                    <a:pt x="1334" y="5509"/>
                    <a:pt x="1275" y="389"/>
                  </a:cubicBezTo>
                  <a:cubicBezTo>
                    <a:pt x="1293" y="129"/>
                    <a:pt x="1113" y="0"/>
                    <a:pt x="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3709075" y="1636600"/>
              <a:ext cx="142050" cy="29575"/>
            </a:xfrm>
            <a:custGeom>
              <a:avLst/>
              <a:gdLst/>
              <a:ahLst/>
              <a:cxnLst/>
              <a:rect l="l" t="t" r="r" b="b"/>
              <a:pathLst>
                <a:path w="5682" h="1183" extrusionOk="0">
                  <a:moveTo>
                    <a:pt x="1661" y="1"/>
                  </a:moveTo>
                  <a:cubicBezTo>
                    <a:pt x="1239" y="1"/>
                    <a:pt x="823" y="41"/>
                    <a:pt x="453" y="181"/>
                  </a:cubicBezTo>
                  <a:cubicBezTo>
                    <a:pt x="84" y="312"/>
                    <a:pt x="1" y="919"/>
                    <a:pt x="453" y="1014"/>
                  </a:cubicBezTo>
                  <a:cubicBezTo>
                    <a:pt x="714" y="1065"/>
                    <a:pt x="982" y="1081"/>
                    <a:pt x="1254" y="1081"/>
                  </a:cubicBezTo>
                  <a:cubicBezTo>
                    <a:pt x="1707" y="1081"/>
                    <a:pt x="2170" y="1037"/>
                    <a:pt x="2625" y="1037"/>
                  </a:cubicBezTo>
                  <a:cubicBezTo>
                    <a:pt x="2659" y="1037"/>
                    <a:pt x="2693" y="1037"/>
                    <a:pt x="2727" y="1038"/>
                  </a:cubicBezTo>
                  <a:cubicBezTo>
                    <a:pt x="3549" y="1050"/>
                    <a:pt x="4347" y="1097"/>
                    <a:pt x="5156" y="1181"/>
                  </a:cubicBezTo>
                  <a:cubicBezTo>
                    <a:pt x="5167" y="1182"/>
                    <a:pt x="5178" y="1182"/>
                    <a:pt x="5189" y="1182"/>
                  </a:cubicBezTo>
                  <a:cubicBezTo>
                    <a:pt x="5601" y="1182"/>
                    <a:pt x="5681" y="523"/>
                    <a:pt x="5263" y="419"/>
                  </a:cubicBezTo>
                  <a:cubicBezTo>
                    <a:pt x="4466" y="240"/>
                    <a:pt x="3668" y="109"/>
                    <a:pt x="2858" y="62"/>
                  </a:cubicBezTo>
                  <a:cubicBezTo>
                    <a:pt x="2479" y="38"/>
                    <a:pt x="2067" y="1"/>
                    <a:pt x="1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940775" y="1621450"/>
              <a:ext cx="121175" cy="30125"/>
            </a:xfrm>
            <a:custGeom>
              <a:avLst/>
              <a:gdLst/>
              <a:ahLst/>
              <a:cxnLst/>
              <a:rect l="l" t="t" r="r" b="b"/>
              <a:pathLst>
                <a:path w="4847" h="1205" extrusionOk="0">
                  <a:moveTo>
                    <a:pt x="3533" y="1"/>
                  </a:moveTo>
                  <a:cubicBezTo>
                    <a:pt x="2480" y="1"/>
                    <a:pt x="1288" y="151"/>
                    <a:pt x="370" y="489"/>
                  </a:cubicBezTo>
                  <a:cubicBezTo>
                    <a:pt x="1" y="620"/>
                    <a:pt x="48" y="1192"/>
                    <a:pt x="477" y="1203"/>
                  </a:cubicBezTo>
                  <a:cubicBezTo>
                    <a:pt x="517" y="1204"/>
                    <a:pt x="558" y="1205"/>
                    <a:pt x="598" y="1205"/>
                  </a:cubicBezTo>
                  <a:cubicBezTo>
                    <a:pt x="1178" y="1205"/>
                    <a:pt x="1768" y="1128"/>
                    <a:pt x="2346" y="1072"/>
                  </a:cubicBezTo>
                  <a:cubicBezTo>
                    <a:pt x="2977" y="1025"/>
                    <a:pt x="3608" y="1025"/>
                    <a:pt x="4239" y="965"/>
                  </a:cubicBezTo>
                  <a:cubicBezTo>
                    <a:pt x="4835" y="894"/>
                    <a:pt x="4847" y="72"/>
                    <a:pt x="4239" y="25"/>
                  </a:cubicBezTo>
                  <a:cubicBezTo>
                    <a:pt x="4015" y="9"/>
                    <a:pt x="3778" y="1"/>
                    <a:pt x="35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3694800" y="1569775"/>
              <a:ext cx="30925" cy="100775"/>
            </a:xfrm>
            <a:custGeom>
              <a:avLst/>
              <a:gdLst/>
              <a:ahLst/>
              <a:cxnLst/>
              <a:rect l="l" t="t" r="r" b="b"/>
              <a:pathLst>
                <a:path w="1237" h="4031" extrusionOk="0">
                  <a:moveTo>
                    <a:pt x="792" y="0"/>
                  </a:moveTo>
                  <a:cubicBezTo>
                    <a:pt x="664" y="0"/>
                    <a:pt x="542" y="60"/>
                    <a:pt x="488" y="199"/>
                  </a:cubicBezTo>
                  <a:cubicBezTo>
                    <a:pt x="24" y="1294"/>
                    <a:pt x="0" y="2627"/>
                    <a:pt x="274" y="3759"/>
                  </a:cubicBezTo>
                  <a:cubicBezTo>
                    <a:pt x="317" y="3944"/>
                    <a:pt x="467" y="4030"/>
                    <a:pt x="622" y="4030"/>
                  </a:cubicBezTo>
                  <a:cubicBezTo>
                    <a:pt x="814" y="4030"/>
                    <a:pt x="1012" y="3896"/>
                    <a:pt x="1012" y="3651"/>
                  </a:cubicBezTo>
                  <a:cubicBezTo>
                    <a:pt x="1012" y="2556"/>
                    <a:pt x="1143" y="1496"/>
                    <a:pt x="1215" y="401"/>
                  </a:cubicBezTo>
                  <a:cubicBezTo>
                    <a:pt x="1237" y="163"/>
                    <a:pt x="1005" y="0"/>
                    <a:pt x="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5037525" y="1564025"/>
              <a:ext cx="30450" cy="100175"/>
            </a:xfrm>
            <a:custGeom>
              <a:avLst/>
              <a:gdLst/>
              <a:ahLst/>
              <a:cxnLst/>
              <a:rect l="l" t="t" r="r" b="b"/>
              <a:pathLst>
                <a:path w="1218" h="4007" extrusionOk="0">
                  <a:moveTo>
                    <a:pt x="442" y="1"/>
                  </a:moveTo>
                  <a:cubicBezTo>
                    <a:pt x="255" y="1"/>
                    <a:pt x="66" y="132"/>
                    <a:pt x="60" y="369"/>
                  </a:cubicBezTo>
                  <a:cubicBezTo>
                    <a:pt x="0" y="1512"/>
                    <a:pt x="286" y="2619"/>
                    <a:pt x="441" y="3739"/>
                  </a:cubicBezTo>
                  <a:cubicBezTo>
                    <a:pt x="467" y="3922"/>
                    <a:pt x="625" y="4006"/>
                    <a:pt x="790" y="4006"/>
                  </a:cubicBezTo>
                  <a:cubicBezTo>
                    <a:pt x="999" y="4006"/>
                    <a:pt x="1218" y="3871"/>
                    <a:pt x="1191" y="3631"/>
                  </a:cubicBezTo>
                  <a:cubicBezTo>
                    <a:pt x="1084" y="2500"/>
                    <a:pt x="1120" y="1369"/>
                    <a:pt x="798" y="274"/>
                  </a:cubicBezTo>
                  <a:cubicBezTo>
                    <a:pt x="745" y="87"/>
                    <a:pt x="594" y="1"/>
                    <a:pt x="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3683275" y="1548050"/>
              <a:ext cx="1381650" cy="63625"/>
            </a:xfrm>
            <a:custGeom>
              <a:avLst/>
              <a:gdLst/>
              <a:ahLst/>
              <a:cxnLst/>
              <a:rect l="l" t="t" r="r" b="b"/>
              <a:pathLst>
                <a:path w="55266" h="2545" extrusionOk="0">
                  <a:moveTo>
                    <a:pt x="39539" y="1"/>
                  </a:moveTo>
                  <a:cubicBezTo>
                    <a:pt x="30407" y="1"/>
                    <a:pt x="21269" y="304"/>
                    <a:pt x="12165" y="865"/>
                  </a:cubicBezTo>
                  <a:cubicBezTo>
                    <a:pt x="8272" y="1103"/>
                    <a:pt x="4295" y="1246"/>
                    <a:pt x="426" y="1782"/>
                  </a:cubicBezTo>
                  <a:cubicBezTo>
                    <a:pt x="0" y="1829"/>
                    <a:pt x="102" y="2544"/>
                    <a:pt x="522" y="2544"/>
                  </a:cubicBezTo>
                  <a:cubicBezTo>
                    <a:pt x="526" y="2544"/>
                    <a:pt x="529" y="2544"/>
                    <a:pt x="533" y="2544"/>
                  </a:cubicBezTo>
                  <a:cubicBezTo>
                    <a:pt x="4069" y="2437"/>
                    <a:pt x="7605" y="2068"/>
                    <a:pt x="11141" y="1865"/>
                  </a:cubicBezTo>
                  <a:cubicBezTo>
                    <a:pt x="14642" y="1663"/>
                    <a:pt x="18118" y="1508"/>
                    <a:pt x="21619" y="1389"/>
                  </a:cubicBezTo>
                  <a:cubicBezTo>
                    <a:pt x="27345" y="1194"/>
                    <a:pt x="33054" y="1087"/>
                    <a:pt x="38768" y="1087"/>
                  </a:cubicBezTo>
                  <a:cubicBezTo>
                    <a:pt x="40040" y="1087"/>
                    <a:pt x="41313" y="1093"/>
                    <a:pt x="42586" y="1103"/>
                  </a:cubicBezTo>
                  <a:cubicBezTo>
                    <a:pt x="46574" y="1151"/>
                    <a:pt x="50563" y="1270"/>
                    <a:pt x="54551" y="1389"/>
                  </a:cubicBezTo>
                  <a:cubicBezTo>
                    <a:pt x="54555" y="1389"/>
                    <a:pt x="54559" y="1389"/>
                    <a:pt x="54563" y="1389"/>
                  </a:cubicBezTo>
                  <a:cubicBezTo>
                    <a:pt x="55266" y="1389"/>
                    <a:pt x="55262" y="294"/>
                    <a:pt x="54551" y="282"/>
                  </a:cubicBezTo>
                  <a:cubicBezTo>
                    <a:pt x="49554" y="92"/>
                    <a:pt x="44547" y="1"/>
                    <a:pt x="39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689725" y="3370550"/>
              <a:ext cx="175050" cy="30225"/>
            </a:xfrm>
            <a:custGeom>
              <a:avLst/>
              <a:gdLst/>
              <a:ahLst/>
              <a:cxnLst/>
              <a:rect l="l" t="t" r="r" b="b"/>
              <a:pathLst>
                <a:path w="7002" h="1209" extrusionOk="0">
                  <a:moveTo>
                    <a:pt x="5773" y="0"/>
                  </a:moveTo>
                  <a:cubicBezTo>
                    <a:pt x="5018" y="0"/>
                    <a:pt x="4244" y="121"/>
                    <a:pt x="3501" y="165"/>
                  </a:cubicBezTo>
                  <a:cubicBezTo>
                    <a:pt x="2477" y="224"/>
                    <a:pt x="1453" y="284"/>
                    <a:pt x="430" y="415"/>
                  </a:cubicBezTo>
                  <a:cubicBezTo>
                    <a:pt x="1" y="498"/>
                    <a:pt x="120" y="1189"/>
                    <a:pt x="537" y="1200"/>
                  </a:cubicBezTo>
                  <a:cubicBezTo>
                    <a:pt x="695" y="1206"/>
                    <a:pt x="852" y="1208"/>
                    <a:pt x="1010" y="1208"/>
                  </a:cubicBezTo>
                  <a:cubicBezTo>
                    <a:pt x="1897" y="1208"/>
                    <a:pt x="2777" y="1132"/>
                    <a:pt x="3656" y="1081"/>
                  </a:cubicBezTo>
                  <a:cubicBezTo>
                    <a:pt x="4597" y="1034"/>
                    <a:pt x="5656" y="1093"/>
                    <a:pt x="6585" y="843"/>
                  </a:cubicBezTo>
                  <a:cubicBezTo>
                    <a:pt x="6942" y="736"/>
                    <a:pt x="7002" y="117"/>
                    <a:pt x="6585" y="57"/>
                  </a:cubicBezTo>
                  <a:cubicBezTo>
                    <a:pt x="6319" y="16"/>
                    <a:pt x="6047" y="0"/>
                    <a:pt x="5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4979350" y="3342950"/>
              <a:ext cx="148675" cy="27675"/>
            </a:xfrm>
            <a:custGeom>
              <a:avLst/>
              <a:gdLst/>
              <a:ahLst/>
              <a:cxnLst/>
              <a:rect l="l" t="t" r="r" b="b"/>
              <a:pathLst>
                <a:path w="5947" h="1107" extrusionOk="0">
                  <a:moveTo>
                    <a:pt x="2571" y="1"/>
                  </a:moveTo>
                  <a:cubicBezTo>
                    <a:pt x="1867" y="1"/>
                    <a:pt x="1161" y="50"/>
                    <a:pt x="446" y="149"/>
                  </a:cubicBezTo>
                  <a:cubicBezTo>
                    <a:pt x="1" y="231"/>
                    <a:pt x="109" y="948"/>
                    <a:pt x="533" y="948"/>
                  </a:cubicBezTo>
                  <a:cubicBezTo>
                    <a:pt x="539" y="948"/>
                    <a:pt x="546" y="947"/>
                    <a:pt x="553" y="947"/>
                  </a:cubicBezTo>
                  <a:cubicBezTo>
                    <a:pt x="1120" y="939"/>
                    <a:pt x="1676" y="925"/>
                    <a:pt x="2235" y="925"/>
                  </a:cubicBezTo>
                  <a:cubicBezTo>
                    <a:pt x="2487" y="925"/>
                    <a:pt x="2739" y="928"/>
                    <a:pt x="2994" y="935"/>
                  </a:cubicBezTo>
                  <a:cubicBezTo>
                    <a:pt x="3726" y="967"/>
                    <a:pt x="4458" y="1107"/>
                    <a:pt x="5190" y="1107"/>
                  </a:cubicBezTo>
                  <a:cubicBezTo>
                    <a:pt x="5268" y="1107"/>
                    <a:pt x="5345" y="1105"/>
                    <a:pt x="5423" y="1102"/>
                  </a:cubicBezTo>
                  <a:cubicBezTo>
                    <a:pt x="5864" y="1066"/>
                    <a:pt x="5947" y="471"/>
                    <a:pt x="5530" y="328"/>
                  </a:cubicBezTo>
                  <a:cubicBezTo>
                    <a:pt x="4732" y="42"/>
                    <a:pt x="3816" y="42"/>
                    <a:pt x="2994" y="7"/>
                  </a:cubicBezTo>
                  <a:cubicBezTo>
                    <a:pt x="2853" y="3"/>
                    <a:pt x="2712" y="1"/>
                    <a:pt x="2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691825" y="3379825"/>
              <a:ext cx="34300" cy="73925"/>
            </a:xfrm>
            <a:custGeom>
              <a:avLst/>
              <a:gdLst/>
              <a:ahLst/>
              <a:cxnLst/>
              <a:rect l="l" t="t" r="r" b="b"/>
              <a:pathLst>
                <a:path w="1372" h="2957" extrusionOk="0">
                  <a:moveTo>
                    <a:pt x="920" y="1"/>
                  </a:moveTo>
                  <a:cubicBezTo>
                    <a:pt x="766" y="1"/>
                    <a:pt x="608" y="83"/>
                    <a:pt x="536" y="270"/>
                  </a:cubicBezTo>
                  <a:cubicBezTo>
                    <a:pt x="250" y="984"/>
                    <a:pt x="0" y="2032"/>
                    <a:pt x="393" y="2770"/>
                  </a:cubicBezTo>
                  <a:cubicBezTo>
                    <a:pt x="468" y="2894"/>
                    <a:pt x="614" y="2957"/>
                    <a:pt x="757" y="2957"/>
                  </a:cubicBezTo>
                  <a:cubicBezTo>
                    <a:pt x="930" y="2957"/>
                    <a:pt x="1099" y="2864"/>
                    <a:pt x="1131" y="2675"/>
                  </a:cubicBezTo>
                  <a:cubicBezTo>
                    <a:pt x="1191" y="2318"/>
                    <a:pt x="1131" y="1972"/>
                    <a:pt x="1131" y="1615"/>
                  </a:cubicBezTo>
                  <a:cubicBezTo>
                    <a:pt x="1143" y="1234"/>
                    <a:pt x="1191" y="853"/>
                    <a:pt x="1286" y="484"/>
                  </a:cubicBezTo>
                  <a:cubicBezTo>
                    <a:pt x="1372" y="185"/>
                    <a:pt x="115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5108725" y="3352275"/>
              <a:ext cx="31225" cy="81100"/>
            </a:xfrm>
            <a:custGeom>
              <a:avLst/>
              <a:gdLst/>
              <a:ahLst/>
              <a:cxnLst/>
              <a:rect l="l" t="t" r="r" b="b"/>
              <a:pathLst>
                <a:path w="1249" h="3244" extrusionOk="0">
                  <a:moveTo>
                    <a:pt x="502" y="0"/>
                  </a:moveTo>
                  <a:cubicBezTo>
                    <a:pt x="258" y="0"/>
                    <a:pt x="0" y="158"/>
                    <a:pt x="34" y="431"/>
                  </a:cubicBezTo>
                  <a:cubicBezTo>
                    <a:pt x="93" y="896"/>
                    <a:pt x="153" y="1360"/>
                    <a:pt x="212" y="1824"/>
                  </a:cubicBezTo>
                  <a:cubicBezTo>
                    <a:pt x="272" y="2241"/>
                    <a:pt x="296" y="2658"/>
                    <a:pt x="474" y="3051"/>
                  </a:cubicBezTo>
                  <a:cubicBezTo>
                    <a:pt x="532" y="3181"/>
                    <a:pt x="667" y="3243"/>
                    <a:pt x="805" y="3243"/>
                  </a:cubicBezTo>
                  <a:cubicBezTo>
                    <a:pt x="982" y="3243"/>
                    <a:pt x="1162" y="3142"/>
                    <a:pt x="1189" y="2955"/>
                  </a:cubicBezTo>
                  <a:cubicBezTo>
                    <a:pt x="1248" y="2539"/>
                    <a:pt x="1153" y="2122"/>
                    <a:pt x="1093" y="1705"/>
                  </a:cubicBezTo>
                  <a:cubicBezTo>
                    <a:pt x="1034" y="1253"/>
                    <a:pt x="962" y="777"/>
                    <a:pt x="903" y="312"/>
                  </a:cubicBezTo>
                  <a:cubicBezTo>
                    <a:pt x="877" y="97"/>
                    <a:pt x="694" y="0"/>
                    <a:pt x="5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3689700" y="3380875"/>
              <a:ext cx="1456500" cy="80750"/>
            </a:xfrm>
            <a:custGeom>
              <a:avLst/>
              <a:gdLst/>
              <a:ahLst/>
              <a:cxnLst/>
              <a:rect l="l" t="t" r="r" b="b"/>
              <a:pathLst>
                <a:path w="58260" h="3230" extrusionOk="0">
                  <a:moveTo>
                    <a:pt x="45534" y="0"/>
                  </a:moveTo>
                  <a:cubicBezTo>
                    <a:pt x="34632" y="0"/>
                    <a:pt x="23727" y="416"/>
                    <a:pt x="12861" y="1252"/>
                  </a:cubicBezTo>
                  <a:cubicBezTo>
                    <a:pt x="8741" y="1561"/>
                    <a:pt x="4550" y="1811"/>
                    <a:pt x="454" y="2442"/>
                  </a:cubicBezTo>
                  <a:cubicBezTo>
                    <a:pt x="1" y="2512"/>
                    <a:pt x="92" y="3229"/>
                    <a:pt x="508" y="3229"/>
                  </a:cubicBezTo>
                  <a:cubicBezTo>
                    <a:pt x="517" y="3229"/>
                    <a:pt x="527" y="3229"/>
                    <a:pt x="538" y="3228"/>
                  </a:cubicBezTo>
                  <a:cubicBezTo>
                    <a:pt x="4264" y="3038"/>
                    <a:pt x="7967" y="2585"/>
                    <a:pt x="11670" y="2323"/>
                  </a:cubicBezTo>
                  <a:cubicBezTo>
                    <a:pt x="15397" y="2049"/>
                    <a:pt x="19111" y="1835"/>
                    <a:pt x="22838" y="1633"/>
                  </a:cubicBezTo>
                  <a:cubicBezTo>
                    <a:pt x="29968" y="1286"/>
                    <a:pt x="37108" y="1096"/>
                    <a:pt x="44239" y="1096"/>
                  </a:cubicBezTo>
                  <a:cubicBezTo>
                    <a:pt x="44455" y="1096"/>
                    <a:pt x="44672" y="1097"/>
                    <a:pt x="44888" y="1097"/>
                  </a:cubicBezTo>
                  <a:cubicBezTo>
                    <a:pt x="49103" y="1097"/>
                    <a:pt x="53330" y="1157"/>
                    <a:pt x="57545" y="1276"/>
                  </a:cubicBezTo>
                  <a:cubicBezTo>
                    <a:pt x="57552" y="1276"/>
                    <a:pt x="57560" y="1276"/>
                    <a:pt x="57567" y="1276"/>
                  </a:cubicBezTo>
                  <a:cubicBezTo>
                    <a:pt x="58259" y="1276"/>
                    <a:pt x="58252" y="192"/>
                    <a:pt x="57545" y="168"/>
                  </a:cubicBezTo>
                  <a:cubicBezTo>
                    <a:pt x="53543" y="56"/>
                    <a:pt x="49539" y="0"/>
                    <a:pt x="45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4377025" y="3406875"/>
              <a:ext cx="44675" cy="765450"/>
            </a:xfrm>
            <a:custGeom>
              <a:avLst/>
              <a:gdLst/>
              <a:ahLst/>
              <a:cxnLst/>
              <a:rect l="l" t="t" r="r" b="b"/>
              <a:pathLst>
                <a:path w="1787" h="30618" extrusionOk="0">
                  <a:moveTo>
                    <a:pt x="578" y="0"/>
                  </a:moveTo>
                  <a:cubicBezTo>
                    <a:pt x="375" y="0"/>
                    <a:pt x="173" y="134"/>
                    <a:pt x="155" y="402"/>
                  </a:cubicBezTo>
                  <a:cubicBezTo>
                    <a:pt x="0" y="2879"/>
                    <a:pt x="96" y="5355"/>
                    <a:pt x="108" y="7832"/>
                  </a:cubicBezTo>
                  <a:cubicBezTo>
                    <a:pt x="119" y="10296"/>
                    <a:pt x="131" y="12785"/>
                    <a:pt x="179" y="15249"/>
                  </a:cubicBezTo>
                  <a:cubicBezTo>
                    <a:pt x="286" y="20214"/>
                    <a:pt x="453" y="25155"/>
                    <a:pt x="703" y="30108"/>
                  </a:cubicBezTo>
                  <a:cubicBezTo>
                    <a:pt x="715" y="30448"/>
                    <a:pt x="989" y="30617"/>
                    <a:pt x="1257" y="30617"/>
                  </a:cubicBezTo>
                  <a:cubicBezTo>
                    <a:pt x="1524" y="30617"/>
                    <a:pt x="1786" y="30448"/>
                    <a:pt x="1774" y="30108"/>
                  </a:cubicBezTo>
                  <a:cubicBezTo>
                    <a:pt x="1536" y="25167"/>
                    <a:pt x="1358" y="20214"/>
                    <a:pt x="1239" y="15249"/>
                  </a:cubicBezTo>
                  <a:cubicBezTo>
                    <a:pt x="1179" y="12785"/>
                    <a:pt x="1120" y="10296"/>
                    <a:pt x="1084" y="7832"/>
                  </a:cubicBezTo>
                  <a:cubicBezTo>
                    <a:pt x="1060" y="5355"/>
                    <a:pt x="1132" y="2879"/>
                    <a:pt x="1001" y="402"/>
                  </a:cubicBezTo>
                  <a:cubicBezTo>
                    <a:pt x="983" y="134"/>
                    <a:pt x="780"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3800150" y="4151225"/>
              <a:ext cx="618775" cy="305675"/>
            </a:xfrm>
            <a:custGeom>
              <a:avLst/>
              <a:gdLst/>
              <a:ahLst/>
              <a:cxnLst/>
              <a:rect l="l" t="t" r="r" b="b"/>
              <a:pathLst>
                <a:path w="24751" h="12227" extrusionOk="0">
                  <a:moveTo>
                    <a:pt x="24258" y="1"/>
                  </a:moveTo>
                  <a:cubicBezTo>
                    <a:pt x="24219" y="1"/>
                    <a:pt x="24178" y="8"/>
                    <a:pt x="24135" y="25"/>
                  </a:cubicBezTo>
                  <a:cubicBezTo>
                    <a:pt x="20075" y="1525"/>
                    <a:pt x="16146" y="3549"/>
                    <a:pt x="12229" y="5418"/>
                  </a:cubicBezTo>
                  <a:cubicBezTo>
                    <a:pt x="10264" y="6359"/>
                    <a:pt x="8288" y="7323"/>
                    <a:pt x="6335" y="8288"/>
                  </a:cubicBezTo>
                  <a:cubicBezTo>
                    <a:pt x="5383" y="8764"/>
                    <a:pt x="4418" y="9240"/>
                    <a:pt x="3466" y="9716"/>
                  </a:cubicBezTo>
                  <a:cubicBezTo>
                    <a:pt x="2430" y="10216"/>
                    <a:pt x="1299" y="10669"/>
                    <a:pt x="370" y="11324"/>
                  </a:cubicBezTo>
                  <a:cubicBezTo>
                    <a:pt x="1" y="11588"/>
                    <a:pt x="146" y="12226"/>
                    <a:pt x="566" y="12226"/>
                  </a:cubicBezTo>
                  <a:cubicBezTo>
                    <a:pt x="619" y="12226"/>
                    <a:pt x="677" y="12216"/>
                    <a:pt x="739" y="12193"/>
                  </a:cubicBezTo>
                  <a:cubicBezTo>
                    <a:pt x="1739" y="11860"/>
                    <a:pt x="2668" y="11276"/>
                    <a:pt x="3609" y="10800"/>
                  </a:cubicBezTo>
                  <a:cubicBezTo>
                    <a:pt x="4609" y="10288"/>
                    <a:pt x="5609" y="9800"/>
                    <a:pt x="6597" y="9288"/>
                  </a:cubicBezTo>
                  <a:cubicBezTo>
                    <a:pt x="8550" y="8323"/>
                    <a:pt x="10514" y="7359"/>
                    <a:pt x="12479" y="6406"/>
                  </a:cubicBezTo>
                  <a:cubicBezTo>
                    <a:pt x="14443" y="5454"/>
                    <a:pt x="16420" y="4513"/>
                    <a:pt x="18384" y="3585"/>
                  </a:cubicBezTo>
                  <a:cubicBezTo>
                    <a:pt x="20397" y="2632"/>
                    <a:pt x="22456" y="1739"/>
                    <a:pt x="24421" y="680"/>
                  </a:cubicBezTo>
                  <a:cubicBezTo>
                    <a:pt x="24751" y="531"/>
                    <a:pt x="24586" y="1"/>
                    <a:pt x="24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4385350" y="4150175"/>
              <a:ext cx="42725" cy="318575"/>
            </a:xfrm>
            <a:custGeom>
              <a:avLst/>
              <a:gdLst/>
              <a:ahLst/>
              <a:cxnLst/>
              <a:rect l="l" t="t" r="r" b="b"/>
              <a:pathLst>
                <a:path w="1709" h="12743" extrusionOk="0">
                  <a:moveTo>
                    <a:pt x="671" y="0"/>
                  </a:moveTo>
                  <a:cubicBezTo>
                    <a:pt x="517" y="0"/>
                    <a:pt x="370" y="83"/>
                    <a:pt x="334" y="269"/>
                  </a:cubicBezTo>
                  <a:cubicBezTo>
                    <a:pt x="1" y="2257"/>
                    <a:pt x="25" y="4317"/>
                    <a:pt x="96" y="6329"/>
                  </a:cubicBezTo>
                  <a:cubicBezTo>
                    <a:pt x="156" y="8342"/>
                    <a:pt x="275" y="10413"/>
                    <a:pt x="691" y="12390"/>
                  </a:cubicBezTo>
                  <a:cubicBezTo>
                    <a:pt x="748" y="12636"/>
                    <a:pt x="927" y="12742"/>
                    <a:pt x="1115" y="12742"/>
                  </a:cubicBezTo>
                  <a:cubicBezTo>
                    <a:pt x="1401" y="12742"/>
                    <a:pt x="1708" y="12496"/>
                    <a:pt x="1644" y="12116"/>
                  </a:cubicBezTo>
                  <a:cubicBezTo>
                    <a:pt x="1025" y="8187"/>
                    <a:pt x="1037" y="4341"/>
                    <a:pt x="1084" y="376"/>
                  </a:cubicBezTo>
                  <a:cubicBezTo>
                    <a:pt x="1084" y="141"/>
                    <a:pt x="871" y="0"/>
                    <a:pt x="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4409750" y="4139800"/>
              <a:ext cx="666775" cy="320900"/>
            </a:xfrm>
            <a:custGeom>
              <a:avLst/>
              <a:gdLst/>
              <a:ahLst/>
              <a:cxnLst/>
              <a:rect l="l" t="t" r="r" b="b"/>
              <a:pathLst>
                <a:path w="26671" h="12836" extrusionOk="0">
                  <a:moveTo>
                    <a:pt x="660" y="1"/>
                  </a:moveTo>
                  <a:cubicBezTo>
                    <a:pt x="185" y="1"/>
                    <a:pt x="0" y="712"/>
                    <a:pt x="501" y="803"/>
                  </a:cubicBezTo>
                  <a:cubicBezTo>
                    <a:pt x="4966" y="1637"/>
                    <a:pt x="9109" y="3542"/>
                    <a:pt x="13086" y="5709"/>
                  </a:cubicBezTo>
                  <a:cubicBezTo>
                    <a:pt x="17277" y="7983"/>
                    <a:pt x="21420" y="10412"/>
                    <a:pt x="25576" y="12757"/>
                  </a:cubicBezTo>
                  <a:cubicBezTo>
                    <a:pt x="25670" y="12811"/>
                    <a:pt x="25763" y="12835"/>
                    <a:pt x="25851" y="12835"/>
                  </a:cubicBezTo>
                  <a:cubicBezTo>
                    <a:pt x="26341" y="12835"/>
                    <a:pt x="26670" y="12096"/>
                    <a:pt x="26135" y="11793"/>
                  </a:cubicBezTo>
                  <a:cubicBezTo>
                    <a:pt x="21909" y="9399"/>
                    <a:pt x="17694" y="6923"/>
                    <a:pt x="13396" y="4637"/>
                  </a:cubicBezTo>
                  <a:cubicBezTo>
                    <a:pt x="9407" y="2518"/>
                    <a:pt x="5228" y="672"/>
                    <a:pt x="727" y="5"/>
                  </a:cubicBezTo>
                  <a:cubicBezTo>
                    <a:pt x="704" y="2"/>
                    <a:pt x="682"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3996625" y="1895875"/>
              <a:ext cx="726000" cy="650875"/>
            </a:xfrm>
            <a:custGeom>
              <a:avLst/>
              <a:gdLst/>
              <a:ahLst/>
              <a:cxnLst/>
              <a:rect l="l" t="t" r="r" b="b"/>
              <a:pathLst>
                <a:path w="29040" h="26035" extrusionOk="0">
                  <a:moveTo>
                    <a:pt x="15802" y="1119"/>
                  </a:moveTo>
                  <a:cubicBezTo>
                    <a:pt x="17022" y="1119"/>
                    <a:pt x="18247" y="1291"/>
                    <a:pt x="19431" y="1645"/>
                  </a:cubicBezTo>
                  <a:cubicBezTo>
                    <a:pt x="24087" y="3038"/>
                    <a:pt x="27146" y="7383"/>
                    <a:pt x="27432" y="12182"/>
                  </a:cubicBezTo>
                  <a:cubicBezTo>
                    <a:pt x="27563" y="14527"/>
                    <a:pt x="27051" y="16884"/>
                    <a:pt x="25753" y="18861"/>
                  </a:cubicBezTo>
                  <a:cubicBezTo>
                    <a:pt x="24277" y="21135"/>
                    <a:pt x="21955" y="22778"/>
                    <a:pt x="19455" y="23766"/>
                  </a:cubicBezTo>
                  <a:cubicBezTo>
                    <a:pt x="17435" y="24572"/>
                    <a:pt x="15075" y="25052"/>
                    <a:pt x="12740" y="25052"/>
                  </a:cubicBezTo>
                  <a:cubicBezTo>
                    <a:pt x="9078" y="25052"/>
                    <a:pt x="5478" y="23870"/>
                    <a:pt x="3355" y="20904"/>
                  </a:cubicBezTo>
                  <a:lnTo>
                    <a:pt x="3355" y="20904"/>
                  </a:lnTo>
                  <a:cubicBezTo>
                    <a:pt x="3367" y="20777"/>
                    <a:pt x="3324" y="20640"/>
                    <a:pt x="3203" y="20516"/>
                  </a:cubicBezTo>
                  <a:cubicBezTo>
                    <a:pt x="3051" y="20358"/>
                    <a:pt x="2916" y="20192"/>
                    <a:pt x="2796" y="20019"/>
                  </a:cubicBezTo>
                  <a:lnTo>
                    <a:pt x="2796" y="20019"/>
                  </a:lnTo>
                  <a:cubicBezTo>
                    <a:pt x="2705" y="19856"/>
                    <a:pt x="2619" y="19688"/>
                    <a:pt x="2536" y="19516"/>
                  </a:cubicBezTo>
                  <a:cubicBezTo>
                    <a:pt x="2513" y="19465"/>
                    <a:pt x="2481" y="19426"/>
                    <a:pt x="2443" y="19398"/>
                  </a:cubicBezTo>
                  <a:lnTo>
                    <a:pt x="2443" y="19398"/>
                  </a:lnTo>
                  <a:cubicBezTo>
                    <a:pt x="1576" y="17514"/>
                    <a:pt x="2107" y="15059"/>
                    <a:pt x="2548" y="13146"/>
                  </a:cubicBezTo>
                  <a:cubicBezTo>
                    <a:pt x="3191" y="10407"/>
                    <a:pt x="4263" y="7693"/>
                    <a:pt x="6096" y="5538"/>
                  </a:cubicBezTo>
                  <a:cubicBezTo>
                    <a:pt x="8492" y="2678"/>
                    <a:pt x="12128" y="1119"/>
                    <a:pt x="15802" y="1119"/>
                  </a:cubicBezTo>
                  <a:close/>
                  <a:moveTo>
                    <a:pt x="15788" y="0"/>
                  </a:moveTo>
                  <a:cubicBezTo>
                    <a:pt x="12434" y="0"/>
                    <a:pt x="9074" y="1188"/>
                    <a:pt x="6549" y="3442"/>
                  </a:cubicBezTo>
                  <a:cubicBezTo>
                    <a:pt x="3965" y="5764"/>
                    <a:pt x="2429" y="9062"/>
                    <a:pt x="1584" y="12384"/>
                  </a:cubicBezTo>
                  <a:cubicBezTo>
                    <a:pt x="893" y="15099"/>
                    <a:pt x="0" y="19147"/>
                    <a:pt x="2489" y="21230"/>
                  </a:cubicBezTo>
                  <a:cubicBezTo>
                    <a:pt x="2550" y="21282"/>
                    <a:pt x="2614" y="21318"/>
                    <a:pt x="2679" y="21339"/>
                  </a:cubicBezTo>
                  <a:lnTo>
                    <a:pt x="2679" y="21339"/>
                  </a:lnTo>
                  <a:cubicBezTo>
                    <a:pt x="4883" y="24704"/>
                    <a:pt x="8914" y="26035"/>
                    <a:pt x="12931" y="26035"/>
                  </a:cubicBezTo>
                  <a:cubicBezTo>
                    <a:pt x="14549" y="26035"/>
                    <a:pt x="16164" y="25819"/>
                    <a:pt x="17657" y="25433"/>
                  </a:cubicBezTo>
                  <a:cubicBezTo>
                    <a:pt x="23170" y="24028"/>
                    <a:pt x="27932" y="19980"/>
                    <a:pt x="28528" y="14087"/>
                  </a:cubicBezTo>
                  <a:cubicBezTo>
                    <a:pt x="29040" y="8907"/>
                    <a:pt x="26289" y="3466"/>
                    <a:pt x="21491" y="1240"/>
                  </a:cubicBezTo>
                  <a:cubicBezTo>
                    <a:pt x="19704" y="406"/>
                    <a:pt x="17747" y="0"/>
                    <a:pt x="15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4367500" y="1907975"/>
              <a:ext cx="312175" cy="407600"/>
            </a:xfrm>
            <a:custGeom>
              <a:avLst/>
              <a:gdLst/>
              <a:ahLst/>
              <a:cxnLst/>
              <a:rect l="l" t="t" r="r" b="b"/>
              <a:pathLst>
                <a:path w="12487" h="16304" extrusionOk="0">
                  <a:moveTo>
                    <a:pt x="1686" y="1"/>
                  </a:moveTo>
                  <a:cubicBezTo>
                    <a:pt x="1519" y="1"/>
                    <a:pt x="1361" y="87"/>
                    <a:pt x="1334" y="279"/>
                  </a:cubicBezTo>
                  <a:cubicBezTo>
                    <a:pt x="989" y="2494"/>
                    <a:pt x="858" y="4744"/>
                    <a:pt x="655" y="6971"/>
                  </a:cubicBezTo>
                  <a:lnTo>
                    <a:pt x="24" y="13853"/>
                  </a:lnTo>
                  <a:cubicBezTo>
                    <a:pt x="0" y="14114"/>
                    <a:pt x="262" y="14317"/>
                    <a:pt x="500" y="14329"/>
                  </a:cubicBezTo>
                  <a:cubicBezTo>
                    <a:pt x="4287" y="14567"/>
                    <a:pt x="8013" y="15222"/>
                    <a:pt x="11669" y="16281"/>
                  </a:cubicBezTo>
                  <a:cubicBezTo>
                    <a:pt x="11720" y="16297"/>
                    <a:pt x="11769" y="16304"/>
                    <a:pt x="11816" y="16304"/>
                  </a:cubicBezTo>
                  <a:cubicBezTo>
                    <a:pt x="12314" y="16304"/>
                    <a:pt x="12486" y="15492"/>
                    <a:pt x="11930" y="15329"/>
                  </a:cubicBezTo>
                  <a:cubicBezTo>
                    <a:pt x="8381" y="14282"/>
                    <a:pt x="4723" y="13660"/>
                    <a:pt x="1029" y="13409"/>
                  </a:cubicBezTo>
                  <a:lnTo>
                    <a:pt x="1029" y="13409"/>
                  </a:lnTo>
                  <a:cubicBezTo>
                    <a:pt x="1218" y="11307"/>
                    <a:pt x="1406" y="9205"/>
                    <a:pt x="1584" y="7114"/>
                  </a:cubicBezTo>
                  <a:cubicBezTo>
                    <a:pt x="1786" y="4875"/>
                    <a:pt x="2060" y="2613"/>
                    <a:pt x="2120" y="363"/>
                  </a:cubicBezTo>
                  <a:cubicBezTo>
                    <a:pt x="2113" y="133"/>
                    <a:pt x="1892" y="1"/>
                    <a:pt x="1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4351950" y="2238825"/>
              <a:ext cx="48025" cy="305275"/>
            </a:xfrm>
            <a:custGeom>
              <a:avLst/>
              <a:gdLst/>
              <a:ahLst/>
              <a:cxnLst/>
              <a:rect l="l" t="t" r="r" b="b"/>
              <a:pathLst>
                <a:path w="1921" h="12211" extrusionOk="0">
                  <a:moveTo>
                    <a:pt x="1368" y="1"/>
                  </a:moveTo>
                  <a:cubicBezTo>
                    <a:pt x="1171" y="1"/>
                    <a:pt x="974" y="132"/>
                    <a:pt x="956" y="392"/>
                  </a:cubicBezTo>
                  <a:cubicBezTo>
                    <a:pt x="730" y="4143"/>
                    <a:pt x="587" y="7881"/>
                    <a:pt x="51" y="11620"/>
                  </a:cubicBezTo>
                  <a:cubicBezTo>
                    <a:pt x="1" y="11978"/>
                    <a:pt x="312" y="12211"/>
                    <a:pt x="583" y="12211"/>
                  </a:cubicBezTo>
                  <a:cubicBezTo>
                    <a:pt x="764" y="12211"/>
                    <a:pt x="927" y="12108"/>
                    <a:pt x="956" y="11870"/>
                  </a:cubicBezTo>
                  <a:cubicBezTo>
                    <a:pt x="1492" y="8108"/>
                    <a:pt x="1920" y="4214"/>
                    <a:pt x="1777" y="404"/>
                  </a:cubicBezTo>
                  <a:cubicBezTo>
                    <a:pt x="1765" y="135"/>
                    <a:pt x="1567"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4"/>
          <p:cNvSpPr txBox="1">
            <a:spLocks noGrp="1"/>
          </p:cNvSpPr>
          <p:nvPr>
            <p:ph type="title" idx="2"/>
          </p:nvPr>
        </p:nvSpPr>
        <p:spPr>
          <a:xfrm>
            <a:off x="7252584" y="1274625"/>
            <a:ext cx="1345800" cy="49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7"/>
          <p:cNvSpPr txBox="1">
            <a:spLocks noGrp="1"/>
          </p:cNvSpPr>
          <p:nvPr>
            <p:ph type="subTitle" idx="4294967295"/>
          </p:nvPr>
        </p:nvSpPr>
        <p:spPr>
          <a:xfrm>
            <a:off x="6134988" y="3101319"/>
            <a:ext cx="2139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a:solidFill>
                  <a:schemeClr val="accent5"/>
                </a:solidFill>
                <a:latin typeface="Handlee"/>
                <a:ea typeface="Handlee"/>
                <a:cs typeface="Handlee"/>
                <a:sym typeface="Handlee"/>
              </a:rPr>
              <a:t>Reversal</a:t>
            </a:r>
            <a:endParaRPr sz="2000" b="1" dirty="0">
              <a:solidFill>
                <a:schemeClr val="accent5"/>
              </a:solidFill>
              <a:latin typeface="Handlee"/>
              <a:ea typeface="Handlee"/>
              <a:cs typeface="Handlee"/>
              <a:sym typeface="Handlee"/>
            </a:endParaRPr>
          </a:p>
        </p:txBody>
      </p:sp>
      <p:sp>
        <p:nvSpPr>
          <p:cNvPr id="794" name="Google Shape;794;p47"/>
          <p:cNvSpPr txBox="1">
            <a:spLocks noGrp="1"/>
          </p:cNvSpPr>
          <p:nvPr>
            <p:ph type="subTitle" idx="4294967295"/>
          </p:nvPr>
        </p:nvSpPr>
        <p:spPr>
          <a:xfrm>
            <a:off x="6134988" y="1354781"/>
            <a:ext cx="2139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a:solidFill>
                  <a:schemeClr val="accent5"/>
                </a:solidFill>
                <a:latin typeface="Handlee"/>
                <a:ea typeface="Handlee"/>
                <a:cs typeface="Handlee"/>
                <a:sym typeface="Handlee"/>
              </a:rPr>
              <a:t>Multiple-Baseline</a:t>
            </a:r>
            <a:endParaRPr sz="2000" b="1" dirty="0">
              <a:solidFill>
                <a:schemeClr val="accent5"/>
              </a:solidFill>
              <a:latin typeface="Handlee"/>
              <a:ea typeface="Handlee"/>
              <a:cs typeface="Handlee"/>
              <a:sym typeface="Handlee"/>
            </a:endParaRPr>
          </a:p>
        </p:txBody>
      </p:sp>
      <p:sp>
        <p:nvSpPr>
          <p:cNvPr id="795" name="Google Shape;795;p47"/>
          <p:cNvSpPr txBox="1">
            <a:spLocks noGrp="1"/>
          </p:cNvSpPr>
          <p:nvPr>
            <p:ph type="subTitle" idx="4294967295"/>
          </p:nvPr>
        </p:nvSpPr>
        <p:spPr>
          <a:xfrm>
            <a:off x="865363" y="2176600"/>
            <a:ext cx="2139900" cy="45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b="1" dirty="0">
                <a:solidFill>
                  <a:schemeClr val="accent5"/>
                </a:solidFill>
                <a:latin typeface="Handlee"/>
                <a:ea typeface="Handlee"/>
                <a:cs typeface="Handlee"/>
                <a:sym typeface="Handlee"/>
              </a:rPr>
              <a:t>Stable-Baseline</a:t>
            </a:r>
            <a:endParaRPr sz="2000" b="1" dirty="0">
              <a:solidFill>
                <a:schemeClr val="accent5"/>
              </a:solidFill>
              <a:latin typeface="Handlee"/>
              <a:ea typeface="Handlee"/>
              <a:cs typeface="Handlee"/>
              <a:sym typeface="Handlee"/>
            </a:endParaRPr>
          </a:p>
        </p:txBody>
      </p:sp>
      <p:grpSp>
        <p:nvGrpSpPr>
          <p:cNvPr id="796" name="Google Shape;796;p47"/>
          <p:cNvGrpSpPr/>
          <p:nvPr/>
        </p:nvGrpSpPr>
        <p:grpSpPr>
          <a:xfrm>
            <a:off x="698723" y="299387"/>
            <a:ext cx="957236" cy="901752"/>
            <a:chOff x="2211575" y="908772"/>
            <a:chExt cx="2025467" cy="1908066"/>
          </a:xfrm>
        </p:grpSpPr>
        <p:sp>
          <p:nvSpPr>
            <p:cNvPr id="797" name="Google Shape;797;p47"/>
            <p:cNvSpPr/>
            <p:nvPr/>
          </p:nvSpPr>
          <p:spPr>
            <a:xfrm>
              <a:off x="2211575" y="908772"/>
              <a:ext cx="1776900" cy="177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7"/>
            <p:cNvSpPr/>
            <p:nvPr/>
          </p:nvSpPr>
          <p:spPr>
            <a:xfrm>
              <a:off x="2231767" y="982016"/>
              <a:ext cx="2005275" cy="183482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47"/>
          <p:cNvSpPr txBox="1">
            <a:spLocks noGrp="1"/>
          </p:cNvSpPr>
          <p:nvPr>
            <p:ph type="title"/>
          </p:nvPr>
        </p:nvSpPr>
        <p:spPr>
          <a:xfrm>
            <a:off x="612648" y="466344"/>
            <a:ext cx="749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Small-</a:t>
            </a:r>
            <a:r>
              <a:rPr lang="en" i="1" dirty="0"/>
              <a:t>N  </a:t>
            </a:r>
            <a:r>
              <a:rPr lang="en" dirty="0"/>
              <a:t>Designs</a:t>
            </a:r>
            <a:endParaRPr dirty="0"/>
          </a:p>
        </p:txBody>
      </p:sp>
      <p:grpSp>
        <p:nvGrpSpPr>
          <p:cNvPr id="800" name="Google Shape;800;p47"/>
          <p:cNvGrpSpPr/>
          <p:nvPr/>
        </p:nvGrpSpPr>
        <p:grpSpPr>
          <a:xfrm>
            <a:off x="3005263" y="1534089"/>
            <a:ext cx="2551413" cy="2357874"/>
            <a:chOff x="3081575" y="2336250"/>
            <a:chExt cx="1184500" cy="1094700"/>
          </a:xfrm>
        </p:grpSpPr>
        <p:sp>
          <p:nvSpPr>
            <p:cNvPr id="801" name="Google Shape;801;p47"/>
            <p:cNvSpPr/>
            <p:nvPr/>
          </p:nvSpPr>
          <p:spPr>
            <a:xfrm>
              <a:off x="3081575" y="2452725"/>
              <a:ext cx="720525" cy="647950"/>
            </a:xfrm>
            <a:custGeom>
              <a:avLst/>
              <a:gdLst/>
              <a:ahLst/>
              <a:cxnLst/>
              <a:rect l="l" t="t" r="r" b="b"/>
              <a:pathLst>
                <a:path w="28821" h="25918" extrusionOk="0">
                  <a:moveTo>
                    <a:pt x="15985" y="543"/>
                  </a:moveTo>
                  <a:cubicBezTo>
                    <a:pt x="16003" y="543"/>
                    <a:pt x="16020" y="543"/>
                    <a:pt x="16038" y="543"/>
                  </a:cubicBezTo>
                  <a:cubicBezTo>
                    <a:pt x="18867" y="554"/>
                    <a:pt x="21491" y="1734"/>
                    <a:pt x="23450" y="3785"/>
                  </a:cubicBezTo>
                  <a:cubicBezTo>
                    <a:pt x="25557" y="5960"/>
                    <a:pt x="26794" y="8812"/>
                    <a:pt x="27550" y="11686"/>
                  </a:cubicBezTo>
                  <a:lnTo>
                    <a:pt x="27550" y="11686"/>
                  </a:lnTo>
                  <a:cubicBezTo>
                    <a:pt x="27550" y="11687"/>
                    <a:pt x="27550" y="11688"/>
                    <a:pt x="27550" y="11689"/>
                  </a:cubicBezTo>
                  <a:cubicBezTo>
                    <a:pt x="27550" y="11689"/>
                    <a:pt x="27550" y="11689"/>
                    <a:pt x="27550" y="11689"/>
                  </a:cubicBezTo>
                  <a:lnTo>
                    <a:pt x="27550" y="11689"/>
                  </a:lnTo>
                  <a:cubicBezTo>
                    <a:pt x="27551" y="11692"/>
                    <a:pt x="27552" y="11696"/>
                    <a:pt x="27553" y="11699"/>
                  </a:cubicBezTo>
                  <a:lnTo>
                    <a:pt x="27553" y="11699"/>
                  </a:lnTo>
                  <a:cubicBezTo>
                    <a:pt x="28180" y="14205"/>
                    <a:pt x="28110" y="16847"/>
                    <a:pt x="26806" y="19112"/>
                  </a:cubicBezTo>
                  <a:cubicBezTo>
                    <a:pt x="25603" y="21208"/>
                    <a:pt x="23598" y="22697"/>
                    <a:pt x="21433" y="23682"/>
                  </a:cubicBezTo>
                  <a:cubicBezTo>
                    <a:pt x="19061" y="24755"/>
                    <a:pt x="16316" y="25396"/>
                    <a:pt x="13604" y="25396"/>
                  </a:cubicBezTo>
                  <a:cubicBezTo>
                    <a:pt x="10959" y="25396"/>
                    <a:pt x="8346" y="24787"/>
                    <a:pt x="6141" y="23373"/>
                  </a:cubicBezTo>
                  <a:cubicBezTo>
                    <a:pt x="1513" y="20417"/>
                    <a:pt x="1" y="14220"/>
                    <a:pt x="2257" y="9317"/>
                  </a:cubicBezTo>
                  <a:cubicBezTo>
                    <a:pt x="4633" y="4213"/>
                    <a:pt x="10344" y="543"/>
                    <a:pt x="15985" y="543"/>
                  </a:cubicBezTo>
                  <a:close/>
                  <a:moveTo>
                    <a:pt x="15857" y="1"/>
                  </a:moveTo>
                  <a:cubicBezTo>
                    <a:pt x="10639" y="1"/>
                    <a:pt x="5386" y="3194"/>
                    <a:pt x="2647" y="7519"/>
                  </a:cubicBezTo>
                  <a:cubicBezTo>
                    <a:pt x="1135" y="9913"/>
                    <a:pt x="356" y="12765"/>
                    <a:pt x="745" y="15595"/>
                  </a:cubicBezTo>
                  <a:cubicBezTo>
                    <a:pt x="1112" y="18275"/>
                    <a:pt x="2315" y="20830"/>
                    <a:pt x="4319" y="22663"/>
                  </a:cubicBezTo>
                  <a:cubicBezTo>
                    <a:pt x="6850" y="24978"/>
                    <a:pt x="10190" y="25917"/>
                    <a:pt x="13565" y="25917"/>
                  </a:cubicBezTo>
                  <a:cubicBezTo>
                    <a:pt x="15767" y="25917"/>
                    <a:pt x="17984" y="25518"/>
                    <a:pt x="20001" y="24839"/>
                  </a:cubicBezTo>
                  <a:cubicBezTo>
                    <a:pt x="22693" y="23946"/>
                    <a:pt x="25282" y="22411"/>
                    <a:pt x="26909" y="20017"/>
                  </a:cubicBezTo>
                  <a:cubicBezTo>
                    <a:pt x="28622" y="17504"/>
                    <a:pt x="28821" y="14456"/>
                    <a:pt x="28084" y="11566"/>
                  </a:cubicBezTo>
                  <a:lnTo>
                    <a:pt x="28084" y="11566"/>
                  </a:lnTo>
                  <a:cubicBezTo>
                    <a:pt x="28082" y="11557"/>
                    <a:pt x="28080" y="11548"/>
                    <a:pt x="28077" y="11540"/>
                  </a:cubicBezTo>
                  <a:lnTo>
                    <a:pt x="28077" y="11540"/>
                  </a:lnTo>
                  <a:cubicBezTo>
                    <a:pt x="28077" y="11540"/>
                    <a:pt x="28077" y="11540"/>
                    <a:pt x="28077" y="11540"/>
                  </a:cubicBezTo>
                  <a:cubicBezTo>
                    <a:pt x="28076" y="11533"/>
                    <a:pt x="28074" y="11526"/>
                    <a:pt x="28072" y="11520"/>
                  </a:cubicBezTo>
                  <a:lnTo>
                    <a:pt x="28072" y="11520"/>
                  </a:lnTo>
                  <a:cubicBezTo>
                    <a:pt x="26706" y="6417"/>
                    <a:pt x="23557" y="1137"/>
                    <a:pt x="17940" y="176"/>
                  </a:cubicBezTo>
                  <a:cubicBezTo>
                    <a:pt x="17250" y="57"/>
                    <a:pt x="16554" y="1"/>
                    <a:pt x="15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3404900" y="2782275"/>
              <a:ext cx="745475" cy="648675"/>
            </a:xfrm>
            <a:custGeom>
              <a:avLst/>
              <a:gdLst/>
              <a:ahLst/>
              <a:cxnLst/>
              <a:rect l="l" t="t" r="r" b="b"/>
              <a:pathLst>
                <a:path w="29819" h="25947" extrusionOk="0">
                  <a:moveTo>
                    <a:pt x="16674" y="556"/>
                  </a:moveTo>
                  <a:cubicBezTo>
                    <a:pt x="16737" y="556"/>
                    <a:pt x="16800" y="556"/>
                    <a:pt x="16863" y="557"/>
                  </a:cubicBezTo>
                  <a:cubicBezTo>
                    <a:pt x="19715" y="580"/>
                    <a:pt x="22361" y="1714"/>
                    <a:pt x="24366" y="3719"/>
                  </a:cubicBezTo>
                  <a:cubicBezTo>
                    <a:pt x="26497" y="5884"/>
                    <a:pt x="27768" y="8725"/>
                    <a:pt x="28547" y="11623"/>
                  </a:cubicBezTo>
                  <a:cubicBezTo>
                    <a:pt x="28547" y="11623"/>
                    <a:pt x="28547" y="11623"/>
                    <a:pt x="28547" y="11623"/>
                  </a:cubicBezTo>
                  <a:lnTo>
                    <a:pt x="28547" y="11623"/>
                  </a:lnTo>
                  <a:cubicBezTo>
                    <a:pt x="28548" y="11627"/>
                    <a:pt x="28549" y="11631"/>
                    <a:pt x="28550" y="11636"/>
                  </a:cubicBezTo>
                  <a:lnTo>
                    <a:pt x="28550" y="11636"/>
                  </a:lnTo>
                  <a:cubicBezTo>
                    <a:pt x="29188" y="14140"/>
                    <a:pt x="29095" y="16770"/>
                    <a:pt x="27757" y="19023"/>
                  </a:cubicBezTo>
                  <a:cubicBezTo>
                    <a:pt x="26497" y="21176"/>
                    <a:pt x="24400" y="22677"/>
                    <a:pt x="22166" y="23662"/>
                  </a:cubicBezTo>
                  <a:cubicBezTo>
                    <a:pt x="19672" y="24762"/>
                    <a:pt x="16778" y="25431"/>
                    <a:pt x="13920" y="25431"/>
                  </a:cubicBezTo>
                  <a:cubicBezTo>
                    <a:pt x="11240" y="25431"/>
                    <a:pt x="8592" y="24842"/>
                    <a:pt x="6335" y="23467"/>
                  </a:cubicBezTo>
                  <a:cubicBezTo>
                    <a:pt x="1581" y="20546"/>
                    <a:pt x="1" y="14303"/>
                    <a:pt x="2429" y="9355"/>
                  </a:cubicBezTo>
                  <a:cubicBezTo>
                    <a:pt x="4979" y="4187"/>
                    <a:pt x="10903" y="556"/>
                    <a:pt x="16674" y="556"/>
                  </a:cubicBezTo>
                  <a:close/>
                  <a:moveTo>
                    <a:pt x="16558" y="0"/>
                  </a:moveTo>
                  <a:cubicBezTo>
                    <a:pt x="11185" y="0"/>
                    <a:pt x="5728" y="3183"/>
                    <a:pt x="2819" y="7568"/>
                  </a:cubicBezTo>
                  <a:cubicBezTo>
                    <a:pt x="1238" y="9950"/>
                    <a:pt x="402" y="12814"/>
                    <a:pt x="780" y="15655"/>
                  </a:cubicBezTo>
                  <a:cubicBezTo>
                    <a:pt x="1158" y="18381"/>
                    <a:pt x="2406" y="20959"/>
                    <a:pt x="4480" y="22780"/>
                  </a:cubicBezTo>
                  <a:cubicBezTo>
                    <a:pt x="7062" y="25042"/>
                    <a:pt x="10422" y="25947"/>
                    <a:pt x="13821" y="25947"/>
                  </a:cubicBezTo>
                  <a:cubicBezTo>
                    <a:pt x="16136" y="25947"/>
                    <a:pt x="18469" y="25527"/>
                    <a:pt x="20586" y="24831"/>
                  </a:cubicBezTo>
                  <a:cubicBezTo>
                    <a:pt x="23369" y="23926"/>
                    <a:pt x="26073" y="22391"/>
                    <a:pt x="27791" y="19962"/>
                  </a:cubicBezTo>
                  <a:cubicBezTo>
                    <a:pt x="29567" y="17465"/>
                    <a:pt x="29819" y="14383"/>
                    <a:pt x="29074" y="11462"/>
                  </a:cubicBezTo>
                  <a:cubicBezTo>
                    <a:pt x="29070" y="11445"/>
                    <a:pt x="29064" y="11429"/>
                    <a:pt x="29058" y="11415"/>
                  </a:cubicBezTo>
                  <a:lnTo>
                    <a:pt x="29058" y="11415"/>
                  </a:lnTo>
                  <a:cubicBezTo>
                    <a:pt x="27651" y="6200"/>
                    <a:pt x="24333" y="1035"/>
                    <a:pt x="18581" y="156"/>
                  </a:cubicBezTo>
                  <a:cubicBezTo>
                    <a:pt x="17911" y="51"/>
                    <a:pt x="17235" y="0"/>
                    <a:pt x="16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3560125" y="2336250"/>
              <a:ext cx="705950" cy="678475"/>
            </a:xfrm>
            <a:custGeom>
              <a:avLst/>
              <a:gdLst/>
              <a:ahLst/>
              <a:cxnLst/>
              <a:rect l="l" t="t" r="r" b="b"/>
              <a:pathLst>
                <a:path w="28238" h="27139" extrusionOk="0">
                  <a:moveTo>
                    <a:pt x="17697" y="571"/>
                  </a:moveTo>
                  <a:cubicBezTo>
                    <a:pt x="18006" y="571"/>
                    <a:pt x="18316" y="583"/>
                    <a:pt x="18627" y="608"/>
                  </a:cubicBezTo>
                  <a:cubicBezTo>
                    <a:pt x="23667" y="1009"/>
                    <a:pt x="27424" y="5259"/>
                    <a:pt x="27550" y="10231"/>
                  </a:cubicBezTo>
                  <a:cubicBezTo>
                    <a:pt x="27676" y="15225"/>
                    <a:pt x="25007" y="20151"/>
                    <a:pt x="21296" y="23358"/>
                  </a:cubicBezTo>
                  <a:cubicBezTo>
                    <a:pt x="19061" y="25302"/>
                    <a:pt x="16308" y="26589"/>
                    <a:pt x="13361" y="26589"/>
                  </a:cubicBezTo>
                  <a:cubicBezTo>
                    <a:pt x="12940" y="26589"/>
                    <a:pt x="12514" y="26563"/>
                    <a:pt x="12086" y="26508"/>
                  </a:cubicBezTo>
                  <a:cubicBezTo>
                    <a:pt x="8821" y="26130"/>
                    <a:pt x="5957" y="24252"/>
                    <a:pt x="3655" y="22006"/>
                  </a:cubicBezTo>
                  <a:cubicBezTo>
                    <a:pt x="1787" y="20139"/>
                    <a:pt x="688" y="17734"/>
                    <a:pt x="928" y="15076"/>
                  </a:cubicBezTo>
                  <a:cubicBezTo>
                    <a:pt x="1180" y="12407"/>
                    <a:pt x="2566" y="9956"/>
                    <a:pt x="4250" y="7940"/>
                  </a:cubicBezTo>
                  <a:cubicBezTo>
                    <a:pt x="7485" y="4056"/>
                    <a:pt x="12455" y="571"/>
                    <a:pt x="17697" y="571"/>
                  </a:cubicBezTo>
                  <a:close/>
                  <a:moveTo>
                    <a:pt x="17662" y="1"/>
                  </a:moveTo>
                  <a:cubicBezTo>
                    <a:pt x="12891" y="1"/>
                    <a:pt x="8238" y="2936"/>
                    <a:pt x="5006" y="6244"/>
                  </a:cubicBezTo>
                  <a:cubicBezTo>
                    <a:pt x="2807" y="8512"/>
                    <a:pt x="871" y="11330"/>
                    <a:pt x="413" y="14526"/>
                  </a:cubicBezTo>
                  <a:cubicBezTo>
                    <a:pt x="0" y="17516"/>
                    <a:pt x="1146" y="20265"/>
                    <a:pt x="3231" y="22373"/>
                  </a:cubicBezTo>
                  <a:cubicBezTo>
                    <a:pt x="3260" y="22402"/>
                    <a:pt x="3291" y="22424"/>
                    <a:pt x="3321" y="22439"/>
                  </a:cubicBezTo>
                  <a:lnTo>
                    <a:pt x="3321" y="22439"/>
                  </a:lnTo>
                  <a:cubicBezTo>
                    <a:pt x="5464" y="24511"/>
                    <a:pt x="8033" y="26239"/>
                    <a:pt x="10986" y="26886"/>
                  </a:cubicBezTo>
                  <a:cubicBezTo>
                    <a:pt x="11765" y="27056"/>
                    <a:pt x="12550" y="27139"/>
                    <a:pt x="13330" y="27139"/>
                  </a:cubicBezTo>
                  <a:cubicBezTo>
                    <a:pt x="15442" y="27139"/>
                    <a:pt x="17523" y="26536"/>
                    <a:pt x="19371" y="25432"/>
                  </a:cubicBezTo>
                  <a:cubicBezTo>
                    <a:pt x="24114" y="22625"/>
                    <a:pt x="27596" y="17184"/>
                    <a:pt x="28054" y="11685"/>
                  </a:cubicBezTo>
                  <a:cubicBezTo>
                    <a:pt x="28237" y="9371"/>
                    <a:pt x="27848" y="6966"/>
                    <a:pt x="26622" y="4961"/>
                  </a:cubicBezTo>
                  <a:cubicBezTo>
                    <a:pt x="25271" y="2750"/>
                    <a:pt x="23048" y="1066"/>
                    <a:pt x="20551" y="379"/>
                  </a:cubicBezTo>
                  <a:cubicBezTo>
                    <a:pt x="19590" y="120"/>
                    <a:pt x="18624" y="1"/>
                    <a:pt x="176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7"/>
            <p:cNvSpPr/>
            <p:nvPr/>
          </p:nvSpPr>
          <p:spPr>
            <a:xfrm>
              <a:off x="3583750" y="2556500"/>
              <a:ext cx="113850" cy="102725"/>
            </a:xfrm>
            <a:custGeom>
              <a:avLst/>
              <a:gdLst/>
              <a:ahLst/>
              <a:cxnLst/>
              <a:rect l="l" t="t" r="r" b="b"/>
              <a:pathLst>
                <a:path w="4554" h="4109" extrusionOk="0">
                  <a:moveTo>
                    <a:pt x="4325" y="1"/>
                  </a:moveTo>
                  <a:cubicBezTo>
                    <a:pt x="4287" y="1"/>
                    <a:pt x="4247" y="14"/>
                    <a:pt x="4210" y="46"/>
                  </a:cubicBezTo>
                  <a:cubicBezTo>
                    <a:pt x="2790" y="1226"/>
                    <a:pt x="1438" y="2509"/>
                    <a:pt x="132" y="3815"/>
                  </a:cubicBezTo>
                  <a:cubicBezTo>
                    <a:pt x="0" y="3938"/>
                    <a:pt x="111" y="4108"/>
                    <a:pt x="248" y="4108"/>
                  </a:cubicBezTo>
                  <a:cubicBezTo>
                    <a:pt x="289" y="4108"/>
                    <a:pt x="333" y="4093"/>
                    <a:pt x="373" y="4055"/>
                  </a:cubicBezTo>
                  <a:cubicBezTo>
                    <a:pt x="1690" y="2784"/>
                    <a:pt x="3236" y="1661"/>
                    <a:pt x="4439" y="275"/>
                  </a:cubicBezTo>
                  <a:cubicBezTo>
                    <a:pt x="4554" y="152"/>
                    <a:pt x="4451" y="1"/>
                    <a:pt x="43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7"/>
            <p:cNvSpPr/>
            <p:nvPr/>
          </p:nvSpPr>
          <p:spPr>
            <a:xfrm>
              <a:off x="3575675" y="2585250"/>
              <a:ext cx="136850" cy="119925"/>
            </a:xfrm>
            <a:custGeom>
              <a:avLst/>
              <a:gdLst/>
              <a:ahLst/>
              <a:cxnLst/>
              <a:rect l="l" t="t" r="r" b="b"/>
              <a:pathLst>
                <a:path w="5474" h="4797" extrusionOk="0">
                  <a:moveTo>
                    <a:pt x="5248" y="1"/>
                  </a:moveTo>
                  <a:cubicBezTo>
                    <a:pt x="5220" y="1"/>
                    <a:pt x="5192" y="10"/>
                    <a:pt x="5163" y="30"/>
                  </a:cubicBezTo>
                  <a:cubicBezTo>
                    <a:pt x="3376" y="1313"/>
                    <a:pt x="1784" y="3020"/>
                    <a:pt x="134" y="4498"/>
                  </a:cubicBezTo>
                  <a:cubicBezTo>
                    <a:pt x="0" y="4623"/>
                    <a:pt x="131" y="4796"/>
                    <a:pt x="276" y="4796"/>
                  </a:cubicBezTo>
                  <a:cubicBezTo>
                    <a:pt x="318" y="4796"/>
                    <a:pt x="360" y="4782"/>
                    <a:pt x="398" y="4750"/>
                  </a:cubicBezTo>
                  <a:cubicBezTo>
                    <a:pt x="1246" y="4016"/>
                    <a:pt x="2070" y="3295"/>
                    <a:pt x="2907" y="2550"/>
                  </a:cubicBezTo>
                  <a:cubicBezTo>
                    <a:pt x="3720" y="1817"/>
                    <a:pt x="4625" y="1118"/>
                    <a:pt x="5369" y="305"/>
                  </a:cubicBezTo>
                  <a:cubicBezTo>
                    <a:pt x="5473" y="192"/>
                    <a:pt x="5375" y="1"/>
                    <a:pt x="5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3572725" y="2620700"/>
              <a:ext cx="162650" cy="130625"/>
            </a:xfrm>
            <a:custGeom>
              <a:avLst/>
              <a:gdLst/>
              <a:ahLst/>
              <a:cxnLst/>
              <a:rect l="l" t="t" r="r" b="b"/>
              <a:pathLst>
                <a:path w="6506" h="5225" extrusionOk="0">
                  <a:moveTo>
                    <a:pt x="6232" y="1"/>
                  </a:moveTo>
                  <a:cubicBezTo>
                    <a:pt x="6206" y="1"/>
                    <a:pt x="6178" y="7"/>
                    <a:pt x="6152" y="21"/>
                  </a:cubicBezTo>
                  <a:cubicBezTo>
                    <a:pt x="5064" y="628"/>
                    <a:pt x="4067" y="1441"/>
                    <a:pt x="3105" y="2220"/>
                  </a:cubicBezTo>
                  <a:cubicBezTo>
                    <a:pt x="2051" y="3057"/>
                    <a:pt x="1043" y="3984"/>
                    <a:pt x="115" y="4970"/>
                  </a:cubicBezTo>
                  <a:cubicBezTo>
                    <a:pt x="0" y="5067"/>
                    <a:pt x="109" y="5224"/>
                    <a:pt x="234" y="5224"/>
                  </a:cubicBezTo>
                  <a:cubicBezTo>
                    <a:pt x="271" y="5224"/>
                    <a:pt x="310" y="5210"/>
                    <a:pt x="344" y="5176"/>
                  </a:cubicBezTo>
                  <a:cubicBezTo>
                    <a:pt x="1260" y="4236"/>
                    <a:pt x="2246" y="3377"/>
                    <a:pt x="3277" y="2564"/>
                  </a:cubicBezTo>
                  <a:cubicBezTo>
                    <a:pt x="4285" y="1762"/>
                    <a:pt x="5384" y="1098"/>
                    <a:pt x="6369" y="296"/>
                  </a:cubicBezTo>
                  <a:cubicBezTo>
                    <a:pt x="6505" y="189"/>
                    <a:pt x="6378" y="1"/>
                    <a:pt x="6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3577075" y="2653450"/>
              <a:ext cx="176650" cy="131025"/>
            </a:xfrm>
            <a:custGeom>
              <a:avLst/>
              <a:gdLst/>
              <a:ahLst/>
              <a:cxnLst/>
              <a:rect l="l" t="t" r="r" b="b"/>
              <a:pathLst>
                <a:path w="7066" h="5241" extrusionOk="0">
                  <a:moveTo>
                    <a:pt x="6793" y="0"/>
                  </a:moveTo>
                  <a:cubicBezTo>
                    <a:pt x="6769" y="0"/>
                    <a:pt x="6745" y="5"/>
                    <a:pt x="6722" y="17"/>
                  </a:cubicBezTo>
                  <a:cubicBezTo>
                    <a:pt x="5382" y="739"/>
                    <a:pt x="4145" y="1735"/>
                    <a:pt x="2942" y="2674"/>
                  </a:cubicBezTo>
                  <a:cubicBezTo>
                    <a:pt x="1991" y="3396"/>
                    <a:pt x="1052" y="4152"/>
                    <a:pt x="136" y="4943"/>
                  </a:cubicBezTo>
                  <a:cubicBezTo>
                    <a:pt x="1" y="5060"/>
                    <a:pt x="134" y="5240"/>
                    <a:pt x="281" y="5240"/>
                  </a:cubicBezTo>
                  <a:cubicBezTo>
                    <a:pt x="321" y="5240"/>
                    <a:pt x="362" y="5227"/>
                    <a:pt x="399" y="5195"/>
                  </a:cubicBezTo>
                  <a:cubicBezTo>
                    <a:pt x="1384" y="4358"/>
                    <a:pt x="2404" y="3568"/>
                    <a:pt x="3435" y="2789"/>
                  </a:cubicBezTo>
                  <a:cubicBezTo>
                    <a:pt x="4580" y="1930"/>
                    <a:pt x="5806" y="1151"/>
                    <a:pt x="6929" y="280"/>
                  </a:cubicBezTo>
                  <a:cubicBezTo>
                    <a:pt x="7066" y="182"/>
                    <a:pt x="6934" y="0"/>
                    <a:pt x="6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3587875" y="2693250"/>
              <a:ext cx="181075" cy="120850"/>
            </a:xfrm>
            <a:custGeom>
              <a:avLst/>
              <a:gdLst/>
              <a:ahLst/>
              <a:cxnLst/>
              <a:rect l="l" t="t" r="r" b="b"/>
              <a:pathLst>
                <a:path w="7243" h="4834" extrusionOk="0">
                  <a:moveTo>
                    <a:pt x="6972" y="1"/>
                  </a:moveTo>
                  <a:cubicBezTo>
                    <a:pt x="6947" y="1"/>
                    <a:pt x="6922" y="6"/>
                    <a:pt x="6898" y="17"/>
                  </a:cubicBezTo>
                  <a:cubicBezTo>
                    <a:pt x="5718" y="624"/>
                    <a:pt x="4629" y="1495"/>
                    <a:pt x="3530" y="2228"/>
                  </a:cubicBezTo>
                  <a:cubicBezTo>
                    <a:pt x="2419" y="2973"/>
                    <a:pt x="1296" y="3717"/>
                    <a:pt x="185" y="4473"/>
                  </a:cubicBezTo>
                  <a:cubicBezTo>
                    <a:pt x="1" y="4580"/>
                    <a:pt x="111" y="4833"/>
                    <a:pt x="275" y="4833"/>
                  </a:cubicBezTo>
                  <a:cubicBezTo>
                    <a:pt x="304" y="4833"/>
                    <a:pt x="336" y="4825"/>
                    <a:pt x="368" y="4805"/>
                  </a:cubicBezTo>
                  <a:cubicBezTo>
                    <a:pt x="1525" y="4038"/>
                    <a:pt x="2671" y="3282"/>
                    <a:pt x="3828" y="2514"/>
                  </a:cubicBezTo>
                  <a:cubicBezTo>
                    <a:pt x="4916" y="1793"/>
                    <a:pt x="6107" y="1128"/>
                    <a:pt x="7115" y="292"/>
                  </a:cubicBezTo>
                  <a:cubicBezTo>
                    <a:pt x="7243" y="184"/>
                    <a:pt x="7118" y="1"/>
                    <a:pt x="6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3609625" y="2726025"/>
              <a:ext cx="169725" cy="117200"/>
            </a:xfrm>
            <a:custGeom>
              <a:avLst/>
              <a:gdLst/>
              <a:ahLst/>
              <a:cxnLst/>
              <a:rect l="l" t="t" r="r" b="b"/>
              <a:pathLst>
                <a:path w="6789" h="4688" extrusionOk="0">
                  <a:moveTo>
                    <a:pt x="6541" y="1"/>
                  </a:moveTo>
                  <a:cubicBezTo>
                    <a:pt x="6513" y="1"/>
                    <a:pt x="6483" y="8"/>
                    <a:pt x="6451" y="23"/>
                  </a:cubicBezTo>
                  <a:cubicBezTo>
                    <a:pt x="4206" y="1146"/>
                    <a:pt x="2018" y="2750"/>
                    <a:pt x="128" y="4411"/>
                  </a:cubicBezTo>
                  <a:cubicBezTo>
                    <a:pt x="0" y="4520"/>
                    <a:pt x="127" y="4688"/>
                    <a:pt x="265" y="4688"/>
                  </a:cubicBezTo>
                  <a:cubicBezTo>
                    <a:pt x="300" y="4688"/>
                    <a:pt x="336" y="4677"/>
                    <a:pt x="369" y="4651"/>
                  </a:cubicBezTo>
                  <a:cubicBezTo>
                    <a:pt x="2350" y="3013"/>
                    <a:pt x="4527" y="1742"/>
                    <a:pt x="6623" y="321"/>
                  </a:cubicBezTo>
                  <a:cubicBezTo>
                    <a:pt x="6788" y="215"/>
                    <a:pt x="6698" y="1"/>
                    <a:pt x="6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7"/>
            <p:cNvSpPr/>
            <p:nvPr/>
          </p:nvSpPr>
          <p:spPr>
            <a:xfrm>
              <a:off x="3725725" y="2753650"/>
              <a:ext cx="60050" cy="52275"/>
            </a:xfrm>
            <a:custGeom>
              <a:avLst/>
              <a:gdLst/>
              <a:ahLst/>
              <a:cxnLst/>
              <a:rect l="l" t="t" r="r" b="b"/>
              <a:pathLst>
                <a:path w="2402" h="2091" extrusionOk="0">
                  <a:moveTo>
                    <a:pt x="2168" y="1"/>
                  </a:moveTo>
                  <a:cubicBezTo>
                    <a:pt x="2140" y="1"/>
                    <a:pt x="2111" y="9"/>
                    <a:pt x="2082" y="30"/>
                  </a:cubicBezTo>
                  <a:cubicBezTo>
                    <a:pt x="1372" y="488"/>
                    <a:pt x="857" y="1210"/>
                    <a:pt x="181" y="1725"/>
                  </a:cubicBezTo>
                  <a:cubicBezTo>
                    <a:pt x="0" y="1849"/>
                    <a:pt x="111" y="2091"/>
                    <a:pt x="266" y="2091"/>
                  </a:cubicBezTo>
                  <a:cubicBezTo>
                    <a:pt x="298" y="2091"/>
                    <a:pt x="331" y="2081"/>
                    <a:pt x="364" y="2057"/>
                  </a:cubicBezTo>
                  <a:cubicBezTo>
                    <a:pt x="1063" y="1542"/>
                    <a:pt x="1624" y="866"/>
                    <a:pt x="2288" y="293"/>
                  </a:cubicBezTo>
                  <a:cubicBezTo>
                    <a:pt x="2402" y="189"/>
                    <a:pt x="2298" y="1"/>
                    <a:pt x="2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3454725" y="3012200"/>
              <a:ext cx="16075" cy="82375"/>
            </a:xfrm>
            <a:custGeom>
              <a:avLst/>
              <a:gdLst/>
              <a:ahLst/>
              <a:cxnLst/>
              <a:rect l="l" t="t" r="r" b="b"/>
              <a:pathLst>
                <a:path w="643" h="3295" extrusionOk="0">
                  <a:moveTo>
                    <a:pt x="214" y="1"/>
                  </a:moveTo>
                  <a:cubicBezTo>
                    <a:pt x="131" y="1"/>
                    <a:pt x="42" y="61"/>
                    <a:pt x="35" y="158"/>
                  </a:cubicBezTo>
                  <a:cubicBezTo>
                    <a:pt x="1" y="696"/>
                    <a:pt x="81" y="1234"/>
                    <a:pt x="127" y="1750"/>
                  </a:cubicBezTo>
                  <a:cubicBezTo>
                    <a:pt x="150" y="2220"/>
                    <a:pt x="150" y="2724"/>
                    <a:pt x="264" y="3182"/>
                  </a:cubicBezTo>
                  <a:cubicBezTo>
                    <a:pt x="284" y="3261"/>
                    <a:pt x="342" y="3295"/>
                    <a:pt x="403" y="3295"/>
                  </a:cubicBezTo>
                  <a:cubicBezTo>
                    <a:pt x="484" y="3295"/>
                    <a:pt x="572" y="3234"/>
                    <a:pt x="585" y="3136"/>
                  </a:cubicBezTo>
                  <a:cubicBezTo>
                    <a:pt x="642" y="2621"/>
                    <a:pt x="539" y="2071"/>
                    <a:pt x="493" y="1555"/>
                  </a:cubicBezTo>
                  <a:cubicBezTo>
                    <a:pt x="448" y="1074"/>
                    <a:pt x="448" y="582"/>
                    <a:pt x="356" y="123"/>
                  </a:cubicBezTo>
                  <a:cubicBezTo>
                    <a:pt x="341" y="38"/>
                    <a:pt x="279" y="1"/>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7"/>
            <p:cNvSpPr/>
            <p:nvPr/>
          </p:nvSpPr>
          <p:spPr>
            <a:xfrm>
              <a:off x="3478800" y="2970575"/>
              <a:ext cx="17200" cy="125275"/>
            </a:xfrm>
            <a:custGeom>
              <a:avLst/>
              <a:gdLst/>
              <a:ahLst/>
              <a:cxnLst/>
              <a:rect l="l" t="t" r="r" b="b"/>
              <a:pathLst>
                <a:path w="688" h="5011" extrusionOk="0">
                  <a:moveTo>
                    <a:pt x="148" y="1"/>
                  </a:moveTo>
                  <a:cubicBezTo>
                    <a:pt x="72" y="1"/>
                    <a:pt x="0" y="53"/>
                    <a:pt x="0" y="162"/>
                  </a:cubicBezTo>
                  <a:cubicBezTo>
                    <a:pt x="34" y="986"/>
                    <a:pt x="80" y="1811"/>
                    <a:pt x="138" y="2625"/>
                  </a:cubicBezTo>
                  <a:cubicBezTo>
                    <a:pt x="172" y="3369"/>
                    <a:pt x="160" y="4160"/>
                    <a:pt x="309" y="4893"/>
                  </a:cubicBezTo>
                  <a:cubicBezTo>
                    <a:pt x="324" y="4975"/>
                    <a:pt x="382" y="5010"/>
                    <a:pt x="445" y="5010"/>
                  </a:cubicBezTo>
                  <a:cubicBezTo>
                    <a:pt x="530" y="5010"/>
                    <a:pt x="624" y="4946"/>
                    <a:pt x="630" y="4847"/>
                  </a:cubicBezTo>
                  <a:cubicBezTo>
                    <a:pt x="687" y="4091"/>
                    <a:pt x="561" y="3277"/>
                    <a:pt x="504" y="2510"/>
                  </a:cubicBezTo>
                  <a:cubicBezTo>
                    <a:pt x="447" y="1742"/>
                    <a:pt x="390" y="952"/>
                    <a:pt x="321" y="185"/>
                  </a:cubicBezTo>
                  <a:cubicBezTo>
                    <a:pt x="321" y="64"/>
                    <a:pt x="232" y="1"/>
                    <a:pt x="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7"/>
            <p:cNvSpPr/>
            <p:nvPr/>
          </p:nvSpPr>
          <p:spPr>
            <a:xfrm>
              <a:off x="3505425" y="2934200"/>
              <a:ext cx="21775" cy="152650"/>
            </a:xfrm>
            <a:custGeom>
              <a:avLst/>
              <a:gdLst/>
              <a:ahLst/>
              <a:cxnLst/>
              <a:rect l="l" t="t" r="r" b="b"/>
              <a:pathLst>
                <a:path w="871" h="6106" extrusionOk="0">
                  <a:moveTo>
                    <a:pt x="135" y="0"/>
                  </a:moveTo>
                  <a:cubicBezTo>
                    <a:pt x="67" y="0"/>
                    <a:pt x="0" y="49"/>
                    <a:pt x="0" y="150"/>
                  </a:cubicBezTo>
                  <a:cubicBezTo>
                    <a:pt x="45" y="2034"/>
                    <a:pt x="233" y="3928"/>
                    <a:pt x="455" y="5790"/>
                  </a:cubicBezTo>
                  <a:lnTo>
                    <a:pt x="455" y="5790"/>
                  </a:lnTo>
                  <a:cubicBezTo>
                    <a:pt x="455" y="5832"/>
                    <a:pt x="456" y="5872"/>
                    <a:pt x="459" y="5912"/>
                  </a:cubicBezTo>
                  <a:lnTo>
                    <a:pt x="470" y="5912"/>
                  </a:lnTo>
                  <a:cubicBezTo>
                    <a:pt x="487" y="6040"/>
                    <a:pt x="593" y="6106"/>
                    <a:pt x="689" y="6106"/>
                  </a:cubicBezTo>
                  <a:cubicBezTo>
                    <a:pt x="784" y="6106"/>
                    <a:pt x="871" y="6043"/>
                    <a:pt x="860" y="5912"/>
                  </a:cubicBezTo>
                  <a:cubicBezTo>
                    <a:pt x="848" y="5718"/>
                    <a:pt x="825" y="5500"/>
                    <a:pt x="791" y="5305"/>
                  </a:cubicBezTo>
                  <a:cubicBezTo>
                    <a:pt x="786" y="5280"/>
                    <a:pt x="778" y="5259"/>
                    <a:pt x="766" y="5242"/>
                  </a:cubicBezTo>
                  <a:lnTo>
                    <a:pt x="766" y="5242"/>
                  </a:lnTo>
                  <a:cubicBezTo>
                    <a:pt x="573" y="3548"/>
                    <a:pt x="478" y="1840"/>
                    <a:pt x="275" y="150"/>
                  </a:cubicBezTo>
                  <a:cubicBezTo>
                    <a:pt x="275" y="52"/>
                    <a:pt x="205"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3537350" y="2899975"/>
              <a:ext cx="27100" cy="180225"/>
            </a:xfrm>
            <a:custGeom>
              <a:avLst/>
              <a:gdLst/>
              <a:ahLst/>
              <a:cxnLst/>
              <a:rect l="l" t="t" r="r" b="b"/>
              <a:pathLst>
                <a:path w="1084" h="7209" extrusionOk="0">
                  <a:moveTo>
                    <a:pt x="166" y="0"/>
                  </a:moveTo>
                  <a:cubicBezTo>
                    <a:pt x="82" y="0"/>
                    <a:pt x="1" y="55"/>
                    <a:pt x="6" y="168"/>
                  </a:cubicBezTo>
                  <a:cubicBezTo>
                    <a:pt x="87" y="1359"/>
                    <a:pt x="178" y="2550"/>
                    <a:pt x="293" y="3730"/>
                  </a:cubicBezTo>
                  <a:cubicBezTo>
                    <a:pt x="396" y="4818"/>
                    <a:pt x="373" y="6044"/>
                    <a:pt x="636" y="7087"/>
                  </a:cubicBezTo>
                  <a:cubicBezTo>
                    <a:pt x="661" y="7171"/>
                    <a:pt x="727" y="7208"/>
                    <a:pt x="796" y="7208"/>
                  </a:cubicBezTo>
                  <a:cubicBezTo>
                    <a:pt x="887" y="7208"/>
                    <a:pt x="984" y="7145"/>
                    <a:pt x="1003" y="7041"/>
                  </a:cubicBezTo>
                  <a:cubicBezTo>
                    <a:pt x="1083" y="5941"/>
                    <a:pt x="831" y="4704"/>
                    <a:pt x="717" y="3604"/>
                  </a:cubicBezTo>
                  <a:cubicBezTo>
                    <a:pt x="602" y="2459"/>
                    <a:pt x="499" y="1313"/>
                    <a:pt x="350" y="168"/>
                  </a:cubicBezTo>
                  <a:cubicBezTo>
                    <a:pt x="344" y="57"/>
                    <a:pt x="253" y="0"/>
                    <a:pt x="1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3568575" y="2875325"/>
              <a:ext cx="28525" cy="192250"/>
            </a:xfrm>
            <a:custGeom>
              <a:avLst/>
              <a:gdLst/>
              <a:ahLst/>
              <a:cxnLst/>
              <a:rect l="l" t="t" r="r" b="b"/>
              <a:pathLst>
                <a:path w="1141" h="7690" extrusionOk="0">
                  <a:moveTo>
                    <a:pt x="152" y="1"/>
                  </a:moveTo>
                  <a:cubicBezTo>
                    <a:pt x="73" y="1"/>
                    <a:pt x="0" y="55"/>
                    <a:pt x="6" y="169"/>
                  </a:cubicBezTo>
                  <a:cubicBezTo>
                    <a:pt x="52" y="1440"/>
                    <a:pt x="189" y="2735"/>
                    <a:pt x="327" y="3995"/>
                  </a:cubicBezTo>
                  <a:cubicBezTo>
                    <a:pt x="453" y="5163"/>
                    <a:pt x="464" y="6435"/>
                    <a:pt x="762" y="7569"/>
                  </a:cubicBezTo>
                  <a:cubicBezTo>
                    <a:pt x="788" y="7651"/>
                    <a:pt x="859" y="7689"/>
                    <a:pt x="930" y="7689"/>
                  </a:cubicBezTo>
                  <a:cubicBezTo>
                    <a:pt x="1018" y="7689"/>
                    <a:pt x="1106" y="7630"/>
                    <a:pt x="1106" y="7523"/>
                  </a:cubicBezTo>
                  <a:cubicBezTo>
                    <a:pt x="1140" y="6320"/>
                    <a:pt x="865" y="5048"/>
                    <a:pt x="728" y="3846"/>
                  </a:cubicBezTo>
                  <a:cubicBezTo>
                    <a:pt x="590" y="2620"/>
                    <a:pt x="499" y="1383"/>
                    <a:pt x="338" y="169"/>
                  </a:cubicBezTo>
                  <a:cubicBezTo>
                    <a:pt x="321" y="58"/>
                    <a:pt x="233" y="1"/>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3599650" y="2852375"/>
              <a:ext cx="26075" cy="200425"/>
            </a:xfrm>
            <a:custGeom>
              <a:avLst/>
              <a:gdLst/>
              <a:ahLst/>
              <a:cxnLst/>
              <a:rect l="l" t="t" r="r" b="b"/>
              <a:pathLst>
                <a:path w="1043" h="8017" extrusionOk="0">
                  <a:moveTo>
                    <a:pt x="253" y="1"/>
                  </a:moveTo>
                  <a:cubicBezTo>
                    <a:pt x="166" y="1"/>
                    <a:pt x="64" y="65"/>
                    <a:pt x="57" y="170"/>
                  </a:cubicBezTo>
                  <a:cubicBezTo>
                    <a:pt x="0" y="2690"/>
                    <a:pt x="321" y="5314"/>
                    <a:pt x="596" y="7811"/>
                  </a:cubicBezTo>
                  <a:cubicBezTo>
                    <a:pt x="613" y="7948"/>
                    <a:pt x="728" y="8017"/>
                    <a:pt x="835" y="8017"/>
                  </a:cubicBezTo>
                  <a:cubicBezTo>
                    <a:pt x="942" y="8017"/>
                    <a:pt x="1043" y="7948"/>
                    <a:pt x="1031" y="7811"/>
                  </a:cubicBezTo>
                  <a:cubicBezTo>
                    <a:pt x="791" y="5268"/>
                    <a:pt x="745" y="2656"/>
                    <a:pt x="378" y="113"/>
                  </a:cubicBezTo>
                  <a:cubicBezTo>
                    <a:pt x="373" y="35"/>
                    <a:pt x="317"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7"/>
            <p:cNvSpPr/>
            <p:nvPr/>
          </p:nvSpPr>
          <p:spPr>
            <a:xfrm>
              <a:off x="3636125" y="2881475"/>
              <a:ext cx="22400" cy="156550"/>
            </a:xfrm>
            <a:custGeom>
              <a:avLst/>
              <a:gdLst/>
              <a:ahLst/>
              <a:cxnLst/>
              <a:rect l="l" t="t" r="r" b="b"/>
              <a:pathLst>
                <a:path w="896" h="6262" extrusionOk="0">
                  <a:moveTo>
                    <a:pt x="191" y="1"/>
                  </a:moveTo>
                  <a:cubicBezTo>
                    <a:pt x="99" y="1"/>
                    <a:pt x="1" y="60"/>
                    <a:pt x="7" y="163"/>
                  </a:cubicBezTo>
                  <a:cubicBezTo>
                    <a:pt x="111" y="2122"/>
                    <a:pt x="282" y="4092"/>
                    <a:pt x="454" y="6051"/>
                  </a:cubicBezTo>
                  <a:cubicBezTo>
                    <a:pt x="472" y="6190"/>
                    <a:pt x="585" y="6262"/>
                    <a:pt x="692" y="6262"/>
                  </a:cubicBezTo>
                  <a:cubicBezTo>
                    <a:pt x="797" y="6262"/>
                    <a:pt x="895" y="6193"/>
                    <a:pt x="889" y="6051"/>
                  </a:cubicBezTo>
                  <a:cubicBezTo>
                    <a:pt x="889" y="5822"/>
                    <a:pt x="889" y="5593"/>
                    <a:pt x="844" y="5364"/>
                  </a:cubicBezTo>
                  <a:cubicBezTo>
                    <a:pt x="839" y="5343"/>
                    <a:pt x="832" y="5324"/>
                    <a:pt x="821" y="5309"/>
                  </a:cubicBezTo>
                  <a:lnTo>
                    <a:pt x="821" y="5309"/>
                  </a:lnTo>
                  <a:cubicBezTo>
                    <a:pt x="669" y="3575"/>
                    <a:pt x="570" y="1842"/>
                    <a:pt x="340" y="117"/>
                  </a:cubicBezTo>
                  <a:cubicBezTo>
                    <a:pt x="330" y="37"/>
                    <a:pt x="262" y="1"/>
                    <a:pt x="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7"/>
            <p:cNvSpPr/>
            <p:nvPr/>
          </p:nvSpPr>
          <p:spPr>
            <a:xfrm>
              <a:off x="3663750" y="2902325"/>
              <a:ext cx="23250" cy="121625"/>
            </a:xfrm>
            <a:custGeom>
              <a:avLst/>
              <a:gdLst/>
              <a:ahLst/>
              <a:cxnLst/>
              <a:rect l="l" t="t" r="r" b="b"/>
              <a:pathLst>
                <a:path w="930" h="4865" extrusionOk="0">
                  <a:moveTo>
                    <a:pt x="191" y="0"/>
                  </a:moveTo>
                  <a:cubicBezTo>
                    <a:pt x="95" y="0"/>
                    <a:pt x="1" y="62"/>
                    <a:pt x="14" y="177"/>
                  </a:cubicBezTo>
                  <a:cubicBezTo>
                    <a:pt x="163" y="1677"/>
                    <a:pt x="197" y="3235"/>
                    <a:pt x="415" y="4724"/>
                  </a:cubicBezTo>
                  <a:cubicBezTo>
                    <a:pt x="417" y="4723"/>
                    <a:pt x="420" y="4722"/>
                    <a:pt x="422" y="4721"/>
                  </a:cubicBezTo>
                  <a:lnTo>
                    <a:pt x="422" y="4721"/>
                  </a:lnTo>
                  <a:cubicBezTo>
                    <a:pt x="448" y="4817"/>
                    <a:pt x="529" y="4865"/>
                    <a:pt x="611" y="4865"/>
                  </a:cubicBezTo>
                  <a:cubicBezTo>
                    <a:pt x="707" y="4865"/>
                    <a:pt x="804" y="4799"/>
                    <a:pt x="815" y="4667"/>
                  </a:cubicBezTo>
                  <a:cubicBezTo>
                    <a:pt x="930" y="3201"/>
                    <a:pt x="678" y="1563"/>
                    <a:pt x="369" y="120"/>
                  </a:cubicBezTo>
                  <a:cubicBezTo>
                    <a:pt x="343" y="39"/>
                    <a:pt x="267" y="0"/>
                    <a:pt x="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7"/>
            <p:cNvSpPr/>
            <p:nvPr/>
          </p:nvSpPr>
          <p:spPr>
            <a:xfrm>
              <a:off x="3700000" y="2935750"/>
              <a:ext cx="19075" cy="57175"/>
            </a:xfrm>
            <a:custGeom>
              <a:avLst/>
              <a:gdLst/>
              <a:ahLst/>
              <a:cxnLst/>
              <a:rect l="l" t="t" r="r" b="b"/>
              <a:pathLst>
                <a:path w="763" h="2287" extrusionOk="0">
                  <a:moveTo>
                    <a:pt x="188" y="0"/>
                  </a:moveTo>
                  <a:cubicBezTo>
                    <a:pt x="95" y="0"/>
                    <a:pt x="1" y="59"/>
                    <a:pt x="7" y="169"/>
                  </a:cubicBezTo>
                  <a:cubicBezTo>
                    <a:pt x="30" y="512"/>
                    <a:pt x="110" y="856"/>
                    <a:pt x="167" y="1188"/>
                  </a:cubicBezTo>
                  <a:cubicBezTo>
                    <a:pt x="225" y="1520"/>
                    <a:pt x="247" y="1875"/>
                    <a:pt x="396" y="2185"/>
                  </a:cubicBezTo>
                  <a:cubicBezTo>
                    <a:pt x="426" y="2257"/>
                    <a:pt x="478" y="2287"/>
                    <a:pt x="533" y="2287"/>
                  </a:cubicBezTo>
                  <a:cubicBezTo>
                    <a:pt x="625" y="2287"/>
                    <a:pt x="726" y="2201"/>
                    <a:pt x="740" y="2093"/>
                  </a:cubicBezTo>
                  <a:cubicBezTo>
                    <a:pt x="763" y="1772"/>
                    <a:pt x="648" y="1440"/>
                    <a:pt x="580" y="1131"/>
                  </a:cubicBezTo>
                  <a:cubicBezTo>
                    <a:pt x="511" y="787"/>
                    <a:pt x="431" y="444"/>
                    <a:pt x="351" y="111"/>
                  </a:cubicBezTo>
                  <a:cubicBezTo>
                    <a:pt x="331" y="36"/>
                    <a:pt x="260" y="0"/>
                    <a:pt x="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a:off x="3782300" y="2784850"/>
              <a:ext cx="63350" cy="46200"/>
            </a:xfrm>
            <a:custGeom>
              <a:avLst/>
              <a:gdLst/>
              <a:ahLst/>
              <a:cxnLst/>
              <a:rect l="l" t="t" r="r" b="b"/>
              <a:pathLst>
                <a:path w="2534" h="1848" extrusionOk="0">
                  <a:moveTo>
                    <a:pt x="2291" y="0"/>
                  </a:moveTo>
                  <a:cubicBezTo>
                    <a:pt x="2266" y="0"/>
                    <a:pt x="2239" y="6"/>
                    <a:pt x="2213" y="19"/>
                  </a:cubicBezTo>
                  <a:cubicBezTo>
                    <a:pt x="1813" y="202"/>
                    <a:pt x="1434" y="511"/>
                    <a:pt x="1079" y="752"/>
                  </a:cubicBezTo>
                  <a:cubicBezTo>
                    <a:pt x="736" y="992"/>
                    <a:pt x="404" y="1256"/>
                    <a:pt x="106" y="1542"/>
                  </a:cubicBezTo>
                  <a:cubicBezTo>
                    <a:pt x="0" y="1674"/>
                    <a:pt x="118" y="1847"/>
                    <a:pt x="251" y="1847"/>
                  </a:cubicBezTo>
                  <a:cubicBezTo>
                    <a:pt x="291" y="1847"/>
                    <a:pt x="332" y="1831"/>
                    <a:pt x="369" y="1794"/>
                  </a:cubicBezTo>
                  <a:cubicBezTo>
                    <a:pt x="999" y="1233"/>
                    <a:pt x="1813" y="866"/>
                    <a:pt x="2408" y="282"/>
                  </a:cubicBezTo>
                  <a:cubicBezTo>
                    <a:pt x="2533" y="157"/>
                    <a:pt x="2424" y="0"/>
                    <a:pt x="2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a:off x="3779550" y="2791525"/>
              <a:ext cx="98900" cy="68750"/>
            </a:xfrm>
            <a:custGeom>
              <a:avLst/>
              <a:gdLst/>
              <a:ahLst/>
              <a:cxnLst/>
              <a:rect l="l" t="t" r="r" b="b"/>
              <a:pathLst>
                <a:path w="3956" h="2750" extrusionOk="0">
                  <a:moveTo>
                    <a:pt x="3706" y="0"/>
                  </a:moveTo>
                  <a:cubicBezTo>
                    <a:pt x="3675" y="0"/>
                    <a:pt x="3641" y="8"/>
                    <a:pt x="3606" y="27"/>
                  </a:cubicBezTo>
                  <a:cubicBezTo>
                    <a:pt x="2381" y="703"/>
                    <a:pt x="1189" y="1562"/>
                    <a:pt x="135" y="2455"/>
                  </a:cubicBezTo>
                  <a:cubicBezTo>
                    <a:pt x="1" y="2581"/>
                    <a:pt x="120" y="2749"/>
                    <a:pt x="261" y="2749"/>
                  </a:cubicBezTo>
                  <a:cubicBezTo>
                    <a:pt x="299" y="2749"/>
                    <a:pt x="339" y="2737"/>
                    <a:pt x="376" y="2707"/>
                  </a:cubicBezTo>
                  <a:cubicBezTo>
                    <a:pt x="1464" y="1814"/>
                    <a:pt x="2690" y="1184"/>
                    <a:pt x="3801" y="336"/>
                  </a:cubicBezTo>
                  <a:cubicBezTo>
                    <a:pt x="3955" y="221"/>
                    <a:pt x="3867" y="0"/>
                    <a:pt x="37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3772725" y="2796125"/>
              <a:ext cx="128825" cy="92725"/>
            </a:xfrm>
            <a:custGeom>
              <a:avLst/>
              <a:gdLst/>
              <a:ahLst/>
              <a:cxnLst/>
              <a:rect l="l" t="t" r="r" b="b"/>
              <a:pathLst>
                <a:path w="5153" h="3709" extrusionOk="0">
                  <a:moveTo>
                    <a:pt x="4899" y="0"/>
                  </a:moveTo>
                  <a:cubicBezTo>
                    <a:pt x="4876" y="0"/>
                    <a:pt x="4853" y="5"/>
                    <a:pt x="4830" y="15"/>
                  </a:cubicBezTo>
                  <a:cubicBezTo>
                    <a:pt x="3960" y="427"/>
                    <a:pt x="3123" y="1114"/>
                    <a:pt x="2333" y="1687"/>
                  </a:cubicBezTo>
                  <a:cubicBezTo>
                    <a:pt x="1577" y="2237"/>
                    <a:pt x="821" y="2775"/>
                    <a:pt x="134" y="3405"/>
                  </a:cubicBezTo>
                  <a:cubicBezTo>
                    <a:pt x="1" y="3510"/>
                    <a:pt x="119" y="3708"/>
                    <a:pt x="249" y="3708"/>
                  </a:cubicBezTo>
                  <a:cubicBezTo>
                    <a:pt x="276" y="3708"/>
                    <a:pt x="303" y="3700"/>
                    <a:pt x="328" y="3680"/>
                  </a:cubicBezTo>
                  <a:cubicBezTo>
                    <a:pt x="1130" y="3073"/>
                    <a:pt x="1921" y="2477"/>
                    <a:pt x="2757" y="1905"/>
                  </a:cubicBezTo>
                  <a:cubicBezTo>
                    <a:pt x="3501" y="1389"/>
                    <a:pt x="4372" y="920"/>
                    <a:pt x="5025" y="289"/>
                  </a:cubicBezTo>
                  <a:cubicBezTo>
                    <a:pt x="5153" y="162"/>
                    <a:pt x="5036" y="0"/>
                    <a:pt x="4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3761725" y="2800600"/>
              <a:ext cx="162400" cy="120000"/>
            </a:xfrm>
            <a:custGeom>
              <a:avLst/>
              <a:gdLst/>
              <a:ahLst/>
              <a:cxnLst/>
              <a:rect l="l" t="t" r="r" b="b"/>
              <a:pathLst>
                <a:path w="6496" h="4800" extrusionOk="0">
                  <a:moveTo>
                    <a:pt x="6186" y="0"/>
                  </a:moveTo>
                  <a:cubicBezTo>
                    <a:pt x="6153" y="0"/>
                    <a:pt x="6119" y="9"/>
                    <a:pt x="6084" y="30"/>
                  </a:cubicBezTo>
                  <a:cubicBezTo>
                    <a:pt x="4010" y="1371"/>
                    <a:pt x="1937" y="2825"/>
                    <a:pt x="127" y="4521"/>
                  </a:cubicBezTo>
                  <a:cubicBezTo>
                    <a:pt x="0" y="4638"/>
                    <a:pt x="117" y="4799"/>
                    <a:pt x="256" y="4799"/>
                  </a:cubicBezTo>
                  <a:cubicBezTo>
                    <a:pt x="293" y="4799"/>
                    <a:pt x="331" y="4788"/>
                    <a:pt x="367" y="4761"/>
                  </a:cubicBezTo>
                  <a:cubicBezTo>
                    <a:pt x="2315" y="3238"/>
                    <a:pt x="4239" y="1737"/>
                    <a:pt x="6301" y="408"/>
                  </a:cubicBezTo>
                  <a:cubicBezTo>
                    <a:pt x="6495" y="282"/>
                    <a:pt x="6369" y="0"/>
                    <a:pt x="6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3736950" y="2812700"/>
              <a:ext cx="210825" cy="152625"/>
            </a:xfrm>
            <a:custGeom>
              <a:avLst/>
              <a:gdLst/>
              <a:ahLst/>
              <a:cxnLst/>
              <a:rect l="l" t="t" r="r" b="b"/>
              <a:pathLst>
                <a:path w="8433" h="6105" extrusionOk="0">
                  <a:moveTo>
                    <a:pt x="8138" y="1"/>
                  </a:moveTo>
                  <a:cubicBezTo>
                    <a:pt x="8108" y="1"/>
                    <a:pt x="8078" y="9"/>
                    <a:pt x="8048" y="27"/>
                  </a:cubicBezTo>
                  <a:cubicBezTo>
                    <a:pt x="6628" y="887"/>
                    <a:pt x="5299" y="1929"/>
                    <a:pt x="3947" y="2903"/>
                  </a:cubicBezTo>
                  <a:cubicBezTo>
                    <a:pt x="2664" y="3842"/>
                    <a:pt x="1358" y="4781"/>
                    <a:pt x="133" y="5789"/>
                  </a:cubicBezTo>
                  <a:cubicBezTo>
                    <a:pt x="1" y="5912"/>
                    <a:pt x="117" y="6105"/>
                    <a:pt x="259" y="6105"/>
                  </a:cubicBezTo>
                  <a:cubicBezTo>
                    <a:pt x="289" y="6105"/>
                    <a:pt x="320" y="6096"/>
                    <a:pt x="350" y="6076"/>
                  </a:cubicBezTo>
                  <a:cubicBezTo>
                    <a:pt x="1702" y="5102"/>
                    <a:pt x="3019" y="4094"/>
                    <a:pt x="4383" y="3120"/>
                  </a:cubicBezTo>
                  <a:cubicBezTo>
                    <a:pt x="5677" y="2181"/>
                    <a:pt x="7029" y="1310"/>
                    <a:pt x="8289" y="337"/>
                  </a:cubicBezTo>
                  <a:cubicBezTo>
                    <a:pt x="8433" y="221"/>
                    <a:pt x="8295" y="1"/>
                    <a:pt x="8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3753800" y="2829500"/>
              <a:ext cx="223150" cy="143875"/>
            </a:xfrm>
            <a:custGeom>
              <a:avLst/>
              <a:gdLst/>
              <a:ahLst/>
              <a:cxnLst/>
              <a:rect l="l" t="t" r="r" b="b"/>
              <a:pathLst>
                <a:path w="8926" h="5755" extrusionOk="0">
                  <a:moveTo>
                    <a:pt x="8616" y="1"/>
                  </a:moveTo>
                  <a:cubicBezTo>
                    <a:pt x="8578" y="1"/>
                    <a:pt x="8538" y="13"/>
                    <a:pt x="8497" y="43"/>
                  </a:cubicBezTo>
                  <a:cubicBezTo>
                    <a:pt x="7134" y="982"/>
                    <a:pt x="5770" y="1910"/>
                    <a:pt x="4373" y="2803"/>
                  </a:cubicBezTo>
                  <a:cubicBezTo>
                    <a:pt x="2975" y="3685"/>
                    <a:pt x="1509" y="4476"/>
                    <a:pt x="157" y="5438"/>
                  </a:cubicBezTo>
                  <a:cubicBezTo>
                    <a:pt x="0" y="5546"/>
                    <a:pt x="79" y="5755"/>
                    <a:pt x="241" y="5755"/>
                  </a:cubicBezTo>
                  <a:cubicBezTo>
                    <a:pt x="269" y="5755"/>
                    <a:pt x="298" y="5749"/>
                    <a:pt x="329" y="5736"/>
                  </a:cubicBezTo>
                  <a:cubicBezTo>
                    <a:pt x="1818" y="5049"/>
                    <a:pt x="3227" y="4109"/>
                    <a:pt x="4614" y="3216"/>
                  </a:cubicBezTo>
                  <a:cubicBezTo>
                    <a:pt x="6000" y="2334"/>
                    <a:pt x="7374" y="1394"/>
                    <a:pt x="8726" y="444"/>
                  </a:cubicBezTo>
                  <a:cubicBezTo>
                    <a:pt x="8926" y="301"/>
                    <a:pt x="8802" y="1"/>
                    <a:pt x="8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7"/>
            <p:cNvSpPr/>
            <p:nvPr/>
          </p:nvSpPr>
          <p:spPr>
            <a:xfrm>
              <a:off x="3783575" y="2846000"/>
              <a:ext cx="220625" cy="143775"/>
            </a:xfrm>
            <a:custGeom>
              <a:avLst/>
              <a:gdLst/>
              <a:ahLst/>
              <a:cxnLst/>
              <a:rect l="l" t="t" r="r" b="b"/>
              <a:pathLst>
                <a:path w="8825" h="5751" extrusionOk="0">
                  <a:moveTo>
                    <a:pt x="8528" y="0"/>
                  </a:moveTo>
                  <a:cubicBezTo>
                    <a:pt x="8495" y="0"/>
                    <a:pt x="8462" y="8"/>
                    <a:pt x="8428" y="24"/>
                  </a:cubicBezTo>
                  <a:cubicBezTo>
                    <a:pt x="6962" y="803"/>
                    <a:pt x="5576" y="1914"/>
                    <a:pt x="4179" y="2831"/>
                  </a:cubicBezTo>
                  <a:cubicBezTo>
                    <a:pt x="2838" y="3701"/>
                    <a:pt x="1326" y="4480"/>
                    <a:pt x="100" y="5488"/>
                  </a:cubicBezTo>
                  <a:cubicBezTo>
                    <a:pt x="0" y="5589"/>
                    <a:pt x="120" y="5751"/>
                    <a:pt x="243" y="5751"/>
                  </a:cubicBezTo>
                  <a:cubicBezTo>
                    <a:pt x="261" y="5751"/>
                    <a:pt x="278" y="5747"/>
                    <a:pt x="295" y="5740"/>
                  </a:cubicBezTo>
                  <a:cubicBezTo>
                    <a:pt x="1830" y="5076"/>
                    <a:pt x="3251" y="3976"/>
                    <a:pt x="4637" y="3071"/>
                  </a:cubicBezTo>
                  <a:cubicBezTo>
                    <a:pt x="5988" y="2201"/>
                    <a:pt x="7466" y="1376"/>
                    <a:pt x="8680" y="333"/>
                  </a:cubicBezTo>
                  <a:cubicBezTo>
                    <a:pt x="8825" y="199"/>
                    <a:pt x="8695" y="0"/>
                    <a:pt x="8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7"/>
            <p:cNvSpPr/>
            <p:nvPr/>
          </p:nvSpPr>
          <p:spPr>
            <a:xfrm>
              <a:off x="3818525" y="2859950"/>
              <a:ext cx="206000" cy="145150"/>
            </a:xfrm>
            <a:custGeom>
              <a:avLst/>
              <a:gdLst/>
              <a:ahLst/>
              <a:cxnLst/>
              <a:rect l="l" t="t" r="r" b="b"/>
              <a:pathLst>
                <a:path w="8240" h="5806" extrusionOk="0">
                  <a:moveTo>
                    <a:pt x="7926" y="1"/>
                  </a:moveTo>
                  <a:cubicBezTo>
                    <a:pt x="7889" y="1"/>
                    <a:pt x="7849" y="12"/>
                    <a:pt x="7809" y="39"/>
                  </a:cubicBezTo>
                  <a:cubicBezTo>
                    <a:pt x="5198" y="1780"/>
                    <a:pt x="2597" y="3533"/>
                    <a:pt x="134" y="5480"/>
                  </a:cubicBezTo>
                  <a:cubicBezTo>
                    <a:pt x="1" y="5595"/>
                    <a:pt x="130" y="5805"/>
                    <a:pt x="276" y="5805"/>
                  </a:cubicBezTo>
                  <a:cubicBezTo>
                    <a:pt x="305" y="5805"/>
                    <a:pt x="335" y="5797"/>
                    <a:pt x="364" y="5778"/>
                  </a:cubicBezTo>
                  <a:cubicBezTo>
                    <a:pt x="2895" y="3945"/>
                    <a:pt x="5404" y="2101"/>
                    <a:pt x="8038" y="428"/>
                  </a:cubicBezTo>
                  <a:cubicBezTo>
                    <a:pt x="8239" y="295"/>
                    <a:pt x="8113" y="1"/>
                    <a:pt x="7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3856525" y="2887500"/>
              <a:ext cx="178200" cy="123325"/>
            </a:xfrm>
            <a:custGeom>
              <a:avLst/>
              <a:gdLst/>
              <a:ahLst/>
              <a:cxnLst/>
              <a:rect l="l" t="t" r="r" b="b"/>
              <a:pathLst>
                <a:path w="7128" h="4933" extrusionOk="0">
                  <a:moveTo>
                    <a:pt x="6840" y="0"/>
                  </a:moveTo>
                  <a:cubicBezTo>
                    <a:pt x="6807" y="0"/>
                    <a:pt x="6772" y="8"/>
                    <a:pt x="6736" y="25"/>
                  </a:cubicBezTo>
                  <a:cubicBezTo>
                    <a:pt x="5510" y="655"/>
                    <a:pt x="4365" y="1480"/>
                    <a:pt x="3254" y="2259"/>
                  </a:cubicBezTo>
                  <a:cubicBezTo>
                    <a:pt x="2177" y="3004"/>
                    <a:pt x="1089" y="3748"/>
                    <a:pt x="115" y="4607"/>
                  </a:cubicBezTo>
                  <a:cubicBezTo>
                    <a:pt x="0" y="4722"/>
                    <a:pt x="117" y="4932"/>
                    <a:pt x="258" y="4932"/>
                  </a:cubicBezTo>
                  <a:cubicBezTo>
                    <a:pt x="287" y="4932"/>
                    <a:pt x="316" y="4924"/>
                    <a:pt x="344" y="4905"/>
                  </a:cubicBezTo>
                  <a:cubicBezTo>
                    <a:pt x="1444" y="4161"/>
                    <a:pt x="2498" y="3336"/>
                    <a:pt x="3597" y="2568"/>
                  </a:cubicBezTo>
                  <a:cubicBezTo>
                    <a:pt x="4697" y="1812"/>
                    <a:pt x="5854" y="1159"/>
                    <a:pt x="6942" y="380"/>
                  </a:cubicBezTo>
                  <a:cubicBezTo>
                    <a:pt x="7127" y="244"/>
                    <a:pt x="7023" y="0"/>
                    <a:pt x="6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3906150" y="2904900"/>
              <a:ext cx="143850" cy="108425"/>
            </a:xfrm>
            <a:custGeom>
              <a:avLst/>
              <a:gdLst/>
              <a:ahLst/>
              <a:cxnLst/>
              <a:rect l="l" t="t" r="r" b="b"/>
              <a:pathLst>
                <a:path w="5754" h="4337" extrusionOk="0">
                  <a:moveTo>
                    <a:pt x="5460" y="1"/>
                  </a:moveTo>
                  <a:cubicBezTo>
                    <a:pt x="5427" y="1"/>
                    <a:pt x="5392" y="9"/>
                    <a:pt x="5358" y="28"/>
                  </a:cubicBezTo>
                  <a:cubicBezTo>
                    <a:pt x="4396" y="612"/>
                    <a:pt x="3525" y="1391"/>
                    <a:pt x="2632" y="2078"/>
                  </a:cubicBezTo>
                  <a:cubicBezTo>
                    <a:pt x="1784" y="2720"/>
                    <a:pt x="925" y="3350"/>
                    <a:pt x="135" y="4037"/>
                  </a:cubicBezTo>
                  <a:cubicBezTo>
                    <a:pt x="0" y="4143"/>
                    <a:pt x="115" y="4336"/>
                    <a:pt x="257" y="4336"/>
                  </a:cubicBezTo>
                  <a:cubicBezTo>
                    <a:pt x="284" y="4336"/>
                    <a:pt x="313" y="4329"/>
                    <a:pt x="341" y="4312"/>
                  </a:cubicBezTo>
                  <a:cubicBezTo>
                    <a:pt x="1280" y="3694"/>
                    <a:pt x="2185" y="2983"/>
                    <a:pt x="3090" y="2296"/>
                  </a:cubicBezTo>
                  <a:cubicBezTo>
                    <a:pt x="3926" y="1666"/>
                    <a:pt x="4831" y="1059"/>
                    <a:pt x="5610" y="337"/>
                  </a:cubicBezTo>
                  <a:cubicBezTo>
                    <a:pt x="5754" y="213"/>
                    <a:pt x="5626" y="1"/>
                    <a:pt x="5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3970925" y="2921975"/>
              <a:ext cx="99125" cy="75500"/>
            </a:xfrm>
            <a:custGeom>
              <a:avLst/>
              <a:gdLst/>
              <a:ahLst/>
              <a:cxnLst/>
              <a:rect l="l" t="t" r="r" b="b"/>
              <a:pathLst>
                <a:path w="3965" h="3020" extrusionOk="0">
                  <a:moveTo>
                    <a:pt x="3663" y="1"/>
                  </a:moveTo>
                  <a:cubicBezTo>
                    <a:pt x="3626" y="1"/>
                    <a:pt x="3586" y="14"/>
                    <a:pt x="3546" y="44"/>
                  </a:cubicBezTo>
                  <a:cubicBezTo>
                    <a:pt x="2401" y="903"/>
                    <a:pt x="1255" y="1796"/>
                    <a:pt x="133" y="2701"/>
                  </a:cubicBezTo>
                  <a:cubicBezTo>
                    <a:pt x="0" y="2805"/>
                    <a:pt x="126" y="3019"/>
                    <a:pt x="270" y="3019"/>
                  </a:cubicBezTo>
                  <a:cubicBezTo>
                    <a:pt x="301" y="3019"/>
                    <a:pt x="332" y="3010"/>
                    <a:pt x="362" y="2988"/>
                  </a:cubicBezTo>
                  <a:cubicBezTo>
                    <a:pt x="1507" y="2151"/>
                    <a:pt x="2641" y="1292"/>
                    <a:pt x="3775" y="433"/>
                  </a:cubicBezTo>
                  <a:cubicBezTo>
                    <a:pt x="3965" y="291"/>
                    <a:pt x="3841" y="1"/>
                    <a:pt x="3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3348950" y="2690525"/>
              <a:ext cx="21050" cy="118725"/>
            </a:xfrm>
            <a:custGeom>
              <a:avLst/>
              <a:gdLst/>
              <a:ahLst/>
              <a:cxnLst/>
              <a:rect l="l" t="t" r="r" b="b"/>
              <a:pathLst>
                <a:path w="842" h="4749" extrusionOk="0">
                  <a:moveTo>
                    <a:pt x="237" y="1"/>
                  </a:moveTo>
                  <a:cubicBezTo>
                    <a:pt x="121" y="1"/>
                    <a:pt x="1" y="99"/>
                    <a:pt x="28" y="241"/>
                  </a:cubicBezTo>
                  <a:cubicBezTo>
                    <a:pt x="226" y="1534"/>
                    <a:pt x="348" y="2828"/>
                    <a:pt x="368" y="4130"/>
                  </a:cubicBezTo>
                  <a:lnTo>
                    <a:pt x="368" y="4130"/>
                  </a:lnTo>
                  <a:cubicBezTo>
                    <a:pt x="363" y="4149"/>
                    <a:pt x="360" y="4170"/>
                    <a:pt x="360" y="4193"/>
                  </a:cubicBezTo>
                  <a:cubicBezTo>
                    <a:pt x="360" y="4307"/>
                    <a:pt x="360" y="4410"/>
                    <a:pt x="371" y="4525"/>
                  </a:cubicBezTo>
                  <a:cubicBezTo>
                    <a:pt x="377" y="4674"/>
                    <a:pt x="495" y="4748"/>
                    <a:pt x="611" y="4748"/>
                  </a:cubicBezTo>
                  <a:cubicBezTo>
                    <a:pt x="727" y="4748"/>
                    <a:pt x="841" y="4674"/>
                    <a:pt x="841" y="4525"/>
                  </a:cubicBezTo>
                  <a:cubicBezTo>
                    <a:pt x="830" y="3047"/>
                    <a:pt x="704" y="1592"/>
                    <a:pt x="417" y="161"/>
                  </a:cubicBezTo>
                  <a:cubicBezTo>
                    <a:pt x="394" y="48"/>
                    <a:pt x="316" y="1"/>
                    <a:pt x="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3303875" y="2680150"/>
              <a:ext cx="93375" cy="27975"/>
            </a:xfrm>
            <a:custGeom>
              <a:avLst/>
              <a:gdLst/>
              <a:ahLst/>
              <a:cxnLst/>
              <a:rect l="l" t="t" r="r" b="b"/>
              <a:pathLst>
                <a:path w="3735" h="1119" extrusionOk="0">
                  <a:moveTo>
                    <a:pt x="3450" y="1"/>
                  </a:moveTo>
                  <a:cubicBezTo>
                    <a:pt x="3441" y="1"/>
                    <a:pt x="3432" y="2"/>
                    <a:pt x="3423" y="3"/>
                  </a:cubicBezTo>
                  <a:cubicBezTo>
                    <a:pt x="2335" y="117"/>
                    <a:pt x="1201" y="358"/>
                    <a:pt x="181" y="770"/>
                  </a:cubicBezTo>
                  <a:cubicBezTo>
                    <a:pt x="0" y="855"/>
                    <a:pt x="47" y="1119"/>
                    <a:pt x="229" y="1119"/>
                  </a:cubicBezTo>
                  <a:cubicBezTo>
                    <a:pt x="243" y="1119"/>
                    <a:pt x="257" y="1117"/>
                    <a:pt x="273" y="1114"/>
                  </a:cubicBezTo>
                  <a:cubicBezTo>
                    <a:pt x="1350" y="885"/>
                    <a:pt x="2392" y="656"/>
                    <a:pt x="3480" y="472"/>
                  </a:cubicBezTo>
                  <a:cubicBezTo>
                    <a:pt x="3734" y="428"/>
                    <a:pt x="3680" y="1"/>
                    <a:pt x="3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3311175" y="2776950"/>
              <a:ext cx="118675" cy="45275"/>
            </a:xfrm>
            <a:custGeom>
              <a:avLst/>
              <a:gdLst/>
              <a:ahLst/>
              <a:cxnLst/>
              <a:rect l="l" t="t" r="r" b="b"/>
              <a:pathLst>
                <a:path w="4747" h="1811" extrusionOk="0">
                  <a:moveTo>
                    <a:pt x="4391" y="0"/>
                  </a:moveTo>
                  <a:cubicBezTo>
                    <a:pt x="4380" y="0"/>
                    <a:pt x="4368" y="1"/>
                    <a:pt x="4357" y="3"/>
                  </a:cubicBezTo>
                  <a:cubicBezTo>
                    <a:pt x="2959" y="278"/>
                    <a:pt x="1527" y="942"/>
                    <a:pt x="199" y="1434"/>
                  </a:cubicBezTo>
                  <a:cubicBezTo>
                    <a:pt x="0" y="1518"/>
                    <a:pt x="49" y="1810"/>
                    <a:pt x="232" y="1810"/>
                  </a:cubicBezTo>
                  <a:cubicBezTo>
                    <a:pt x="250" y="1810"/>
                    <a:pt x="270" y="1807"/>
                    <a:pt x="290" y="1801"/>
                  </a:cubicBezTo>
                  <a:cubicBezTo>
                    <a:pt x="1688" y="1377"/>
                    <a:pt x="3234" y="1056"/>
                    <a:pt x="4529" y="404"/>
                  </a:cubicBezTo>
                  <a:cubicBezTo>
                    <a:pt x="4746" y="295"/>
                    <a:pt x="4602" y="0"/>
                    <a:pt x="4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3932800" y="2559575"/>
              <a:ext cx="31725" cy="107400"/>
            </a:xfrm>
            <a:custGeom>
              <a:avLst/>
              <a:gdLst/>
              <a:ahLst/>
              <a:cxnLst/>
              <a:rect l="l" t="t" r="r" b="b"/>
              <a:pathLst>
                <a:path w="1269" h="4296" extrusionOk="0">
                  <a:moveTo>
                    <a:pt x="189" y="0"/>
                  </a:moveTo>
                  <a:cubicBezTo>
                    <a:pt x="92" y="0"/>
                    <a:pt x="1" y="62"/>
                    <a:pt x="19" y="175"/>
                  </a:cubicBezTo>
                  <a:cubicBezTo>
                    <a:pt x="165" y="1463"/>
                    <a:pt x="475" y="2752"/>
                    <a:pt x="746" y="4029"/>
                  </a:cubicBezTo>
                  <a:lnTo>
                    <a:pt x="746" y="4029"/>
                  </a:lnTo>
                  <a:cubicBezTo>
                    <a:pt x="744" y="4039"/>
                    <a:pt x="743" y="4049"/>
                    <a:pt x="741" y="4058"/>
                  </a:cubicBezTo>
                  <a:cubicBezTo>
                    <a:pt x="745" y="4058"/>
                    <a:pt x="748" y="4057"/>
                    <a:pt x="752" y="4057"/>
                  </a:cubicBezTo>
                  <a:lnTo>
                    <a:pt x="752" y="4057"/>
                  </a:lnTo>
                  <a:cubicBezTo>
                    <a:pt x="756" y="4076"/>
                    <a:pt x="760" y="4096"/>
                    <a:pt x="764" y="4116"/>
                  </a:cubicBezTo>
                  <a:cubicBezTo>
                    <a:pt x="787" y="4242"/>
                    <a:pt x="873" y="4296"/>
                    <a:pt x="967" y="4296"/>
                  </a:cubicBezTo>
                  <a:cubicBezTo>
                    <a:pt x="1110" y="4296"/>
                    <a:pt x="1268" y="4170"/>
                    <a:pt x="1234" y="3990"/>
                  </a:cubicBezTo>
                  <a:cubicBezTo>
                    <a:pt x="1226" y="3922"/>
                    <a:pt x="1209" y="3850"/>
                    <a:pt x="1191" y="3782"/>
                  </a:cubicBezTo>
                  <a:lnTo>
                    <a:pt x="1191" y="3782"/>
                  </a:lnTo>
                  <a:cubicBezTo>
                    <a:pt x="945" y="2565"/>
                    <a:pt x="721" y="1321"/>
                    <a:pt x="375" y="129"/>
                  </a:cubicBezTo>
                  <a:cubicBezTo>
                    <a:pt x="349" y="41"/>
                    <a:pt x="267" y="0"/>
                    <a:pt x="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7"/>
            <p:cNvSpPr/>
            <p:nvPr/>
          </p:nvSpPr>
          <p:spPr>
            <a:xfrm>
              <a:off x="3980350" y="2555550"/>
              <a:ext cx="27550" cy="104200"/>
            </a:xfrm>
            <a:custGeom>
              <a:avLst/>
              <a:gdLst/>
              <a:ahLst/>
              <a:cxnLst/>
              <a:rect l="l" t="t" r="r" b="b"/>
              <a:pathLst>
                <a:path w="1102" h="4168" extrusionOk="0">
                  <a:moveTo>
                    <a:pt x="297" y="1"/>
                  </a:moveTo>
                  <a:cubicBezTo>
                    <a:pt x="151" y="1"/>
                    <a:pt x="0" y="122"/>
                    <a:pt x="42" y="302"/>
                  </a:cubicBezTo>
                  <a:cubicBezTo>
                    <a:pt x="305" y="1493"/>
                    <a:pt x="443" y="2696"/>
                    <a:pt x="546" y="3910"/>
                  </a:cubicBezTo>
                  <a:cubicBezTo>
                    <a:pt x="552" y="4082"/>
                    <a:pt x="692" y="4168"/>
                    <a:pt x="829" y="4168"/>
                  </a:cubicBezTo>
                  <a:cubicBezTo>
                    <a:pt x="967" y="4168"/>
                    <a:pt x="1102" y="4082"/>
                    <a:pt x="1096" y="3910"/>
                  </a:cubicBezTo>
                  <a:cubicBezTo>
                    <a:pt x="1004" y="2650"/>
                    <a:pt x="787" y="1401"/>
                    <a:pt x="523" y="176"/>
                  </a:cubicBezTo>
                  <a:cubicBezTo>
                    <a:pt x="487" y="53"/>
                    <a:pt x="393"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7"/>
            <p:cNvSpPr/>
            <p:nvPr/>
          </p:nvSpPr>
          <p:spPr>
            <a:xfrm>
              <a:off x="3900775" y="2544450"/>
              <a:ext cx="126450" cy="37800"/>
            </a:xfrm>
            <a:custGeom>
              <a:avLst/>
              <a:gdLst/>
              <a:ahLst/>
              <a:cxnLst/>
              <a:rect l="l" t="t" r="r" b="b"/>
              <a:pathLst>
                <a:path w="5058" h="1512" extrusionOk="0">
                  <a:moveTo>
                    <a:pt x="4737" y="1"/>
                  </a:moveTo>
                  <a:cubicBezTo>
                    <a:pt x="3156" y="58"/>
                    <a:pt x="1587" y="539"/>
                    <a:pt x="166" y="1169"/>
                  </a:cubicBezTo>
                  <a:cubicBezTo>
                    <a:pt x="1" y="1242"/>
                    <a:pt x="88" y="1511"/>
                    <a:pt x="242" y="1511"/>
                  </a:cubicBezTo>
                  <a:cubicBezTo>
                    <a:pt x="258" y="1511"/>
                    <a:pt x="275" y="1508"/>
                    <a:pt x="292" y="1502"/>
                  </a:cubicBezTo>
                  <a:cubicBezTo>
                    <a:pt x="1770" y="952"/>
                    <a:pt x="3248" y="700"/>
                    <a:pt x="4794" y="471"/>
                  </a:cubicBezTo>
                  <a:cubicBezTo>
                    <a:pt x="5058" y="425"/>
                    <a:pt x="4989" y="1"/>
                    <a:pt x="4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3921250" y="2650300"/>
              <a:ext cx="126725" cy="30575"/>
            </a:xfrm>
            <a:custGeom>
              <a:avLst/>
              <a:gdLst/>
              <a:ahLst/>
              <a:cxnLst/>
              <a:rect l="l" t="t" r="r" b="b"/>
              <a:pathLst>
                <a:path w="5069" h="1223" extrusionOk="0">
                  <a:moveTo>
                    <a:pt x="4654" y="1"/>
                  </a:moveTo>
                  <a:cubicBezTo>
                    <a:pt x="4639" y="1"/>
                    <a:pt x="4622" y="2"/>
                    <a:pt x="4605" y="5"/>
                  </a:cubicBezTo>
                  <a:cubicBezTo>
                    <a:pt x="3139" y="246"/>
                    <a:pt x="1661" y="544"/>
                    <a:pt x="218" y="865"/>
                  </a:cubicBezTo>
                  <a:cubicBezTo>
                    <a:pt x="0" y="919"/>
                    <a:pt x="83" y="1222"/>
                    <a:pt x="288" y="1222"/>
                  </a:cubicBezTo>
                  <a:cubicBezTo>
                    <a:pt x="299" y="1222"/>
                    <a:pt x="310" y="1221"/>
                    <a:pt x="321" y="1220"/>
                  </a:cubicBezTo>
                  <a:cubicBezTo>
                    <a:pt x="1787" y="1025"/>
                    <a:pt x="3288" y="796"/>
                    <a:pt x="4743" y="521"/>
                  </a:cubicBezTo>
                  <a:cubicBezTo>
                    <a:pt x="5068" y="467"/>
                    <a:pt x="4942" y="1"/>
                    <a:pt x="4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7"/>
            <p:cNvSpPr/>
            <p:nvPr/>
          </p:nvSpPr>
          <p:spPr>
            <a:xfrm>
              <a:off x="3705025" y="3173825"/>
              <a:ext cx="17875" cy="107850"/>
            </a:xfrm>
            <a:custGeom>
              <a:avLst/>
              <a:gdLst/>
              <a:ahLst/>
              <a:cxnLst/>
              <a:rect l="l" t="t" r="r" b="b"/>
              <a:pathLst>
                <a:path w="715" h="4314" extrusionOk="0">
                  <a:moveTo>
                    <a:pt x="188" y="0"/>
                  </a:moveTo>
                  <a:cubicBezTo>
                    <a:pt x="93" y="0"/>
                    <a:pt x="1" y="63"/>
                    <a:pt x="1" y="188"/>
                  </a:cubicBezTo>
                  <a:cubicBezTo>
                    <a:pt x="35" y="1471"/>
                    <a:pt x="35" y="2788"/>
                    <a:pt x="104" y="4083"/>
                  </a:cubicBezTo>
                  <a:cubicBezTo>
                    <a:pt x="104" y="4163"/>
                    <a:pt x="161" y="4277"/>
                    <a:pt x="264" y="4289"/>
                  </a:cubicBezTo>
                  <a:cubicBezTo>
                    <a:pt x="276" y="4289"/>
                    <a:pt x="310" y="4289"/>
                    <a:pt x="321" y="4312"/>
                  </a:cubicBezTo>
                  <a:cubicBezTo>
                    <a:pt x="334" y="4313"/>
                    <a:pt x="347" y="4314"/>
                    <a:pt x="359" y="4314"/>
                  </a:cubicBezTo>
                  <a:cubicBezTo>
                    <a:pt x="444" y="4314"/>
                    <a:pt x="510" y="4279"/>
                    <a:pt x="551" y="4209"/>
                  </a:cubicBezTo>
                  <a:cubicBezTo>
                    <a:pt x="562" y="4197"/>
                    <a:pt x="573" y="4163"/>
                    <a:pt x="596" y="4151"/>
                  </a:cubicBezTo>
                  <a:cubicBezTo>
                    <a:pt x="636" y="4081"/>
                    <a:pt x="621" y="3983"/>
                    <a:pt x="571" y="3925"/>
                  </a:cubicBezTo>
                  <a:lnTo>
                    <a:pt x="571" y="3925"/>
                  </a:lnTo>
                  <a:cubicBezTo>
                    <a:pt x="714" y="2730"/>
                    <a:pt x="476" y="1384"/>
                    <a:pt x="390" y="199"/>
                  </a:cubicBezTo>
                  <a:cubicBezTo>
                    <a:pt x="384" y="66"/>
                    <a:pt x="285" y="0"/>
                    <a:pt x="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a:off x="3752450" y="3168375"/>
              <a:ext cx="26050" cy="102450"/>
            </a:xfrm>
            <a:custGeom>
              <a:avLst/>
              <a:gdLst/>
              <a:ahLst/>
              <a:cxnLst/>
              <a:rect l="l" t="t" r="r" b="b"/>
              <a:pathLst>
                <a:path w="1042" h="4098" extrusionOk="0">
                  <a:moveTo>
                    <a:pt x="236" y="0"/>
                  </a:moveTo>
                  <a:cubicBezTo>
                    <a:pt x="119" y="0"/>
                    <a:pt x="0" y="100"/>
                    <a:pt x="28" y="245"/>
                  </a:cubicBezTo>
                  <a:cubicBezTo>
                    <a:pt x="206" y="1343"/>
                    <a:pt x="383" y="2440"/>
                    <a:pt x="509" y="3546"/>
                  </a:cubicBezTo>
                  <a:lnTo>
                    <a:pt x="509" y="3546"/>
                  </a:lnTo>
                  <a:cubicBezTo>
                    <a:pt x="509" y="3549"/>
                    <a:pt x="509" y="3553"/>
                    <a:pt x="509" y="3556"/>
                  </a:cubicBezTo>
                  <a:cubicBezTo>
                    <a:pt x="509" y="3648"/>
                    <a:pt x="509" y="3762"/>
                    <a:pt x="544" y="3865"/>
                  </a:cubicBezTo>
                  <a:cubicBezTo>
                    <a:pt x="567" y="4017"/>
                    <a:pt x="700" y="4097"/>
                    <a:pt x="821" y="4097"/>
                  </a:cubicBezTo>
                  <a:cubicBezTo>
                    <a:pt x="937" y="4097"/>
                    <a:pt x="1042" y="4023"/>
                    <a:pt x="1025" y="3865"/>
                  </a:cubicBezTo>
                  <a:cubicBezTo>
                    <a:pt x="933" y="2617"/>
                    <a:pt x="738" y="1345"/>
                    <a:pt x="418" y="142"/>
                  </a:cubicBezTo>
                  <a:cubicBezTo>
                    <a:pt x="386" y="43"/>
                    <a:pt x="311"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3799800" y="3154400"/>
              <a:ext cx="34975" cy="116025"/>
            </a:xfrm>
            <a:custGeom>
              <a:avLst/>
              <a:gdLst/>
              <a:ahLst/>
              <a:cxnLst/>
              <a:rect l="l" t="t" r="r" b="b"/>
              <a:pathLst>
                <a:path w="1399" h="4641" extrusionOk="0">
                  <a:moveTo>
                    <a:pt x="986" y="4207"/>
                  </a:moveTo>
                  <a:cubicBezTo>
                    <a:pt x="987" y="4208"/>
                    <a:pt x="987" y="4210"/>
                    <a:pt x="988" y="4212"/>
                  </a:cubicBezTo>
                  <a:lnTo>
                    <a:pt x="988" y="4212"/>
                  </a:lnTo>
                  <a:cubicBezTo>
                    <a:pt x="987" y="4210"/>
                    <a:pt x="986" y="4209"/>
                    <a:pt x="984" y="4207"/>
                  </a:cubicBezTo>
                  <a:lnTo>
                    <a:pt x="984" y="4207"/>
                  </a:lnTo>
                  <a:cubicBezTo>
                    <a:pt x="985" y="4207"/>
                    <a:pt x="986" y="4207"/>
                    <a:pt x="986" y="4207"/>
                  </a:cubicBezTo>
                  <a:close/>
                  <a:moveTo>
                    <a:pt x="175" y="1"/>
                  </a:moveTo>
                  <a:cubicBezTo>
                    <a:pt x="85" y="1"/>
                    <a:pt x="1" y="61"/>
                    <a:pt x="13" y="174"/>
                  </a:cubicBezTo>
                  <a:cubicBezTo>
                    <a:pt x="82" y="873"/>
                    <a:pt x="196" y="1572"/>
                    <a:pt x="311" y="2259"/>
                  </a:cubicBezTo>
                  <a:cubicBezTo>
                    <a:pt x="368" y="2626"/>
                    <a:pt x="437" y="2981"/>
                    <a:pt x="494" y="3347"/>
                  </a:cubicBezTo>
                  <a:cubicBezTo>
                    <a:pt x="533" y="3571"/>
                    <a:pt x="670" y="3942"/>
                    <a:pt x="670" y="4210"/>
                  </a:cubicBezTo>
                  <a:lnTo>
                    <a:pt x="670" y="4210"/>
                  </a:lnTo>
                  <a:cubicBezTo>
                    <a:pt x="664" y="4214"/>
                    <a:pt x="659" y="4220"/>
                    <a:pt x="654" y="4229"/>
                  </a:cubicBezTo>
                  <a:cubicBezTo>
                    <a:pt x="540" y="4310"/>
                    <a:pt x="597" y="4493"/>
                    <a:pt x="700" y="4573"/>
                  </a:cubicBezTo>
                  <a:cubicBezTo>
                    <a:pt x="712" y="4585"/>
                    <a:pt x="734" y="4596"/>
                    <a:pt x="757" y="4607"/>
                  </a:cubicBezTo>
                  <a:cubicBezTo>
                    <a:pt x="790" y="4631"/>
                    <a:pt x="828" y="4641"/>
                    <a:pt x="866" y="4641"/>
                  </a:cubicBezTo>
                  <a:cubicBezTo>
                    <a:pt x="923" y="4641"/>
                    <a:pt x="980" y="4619"/>
                    <a:pt x="1021" y="4585"/>
                  </a:cubicBezTo>
                  <a:cubicBezTo>
                    <a:pt x="1399" y="4264"/>
                    <a:pt x="1009" y="3347"/>
                    <a:pt x="941" y="2981"/>
                  </a:cubicBezTo>
                  <a:cubicBezTo>
                    <a:pt x="769" y="2030"/>
                    <a:pt x="597" y="1091"/>
                    <a:pt x="368" y="163"/>
                  </a:cubicBezTo>
                  <a:cubicBezTo>
                    <a:pt x="346" y="53"/>
                    <a:pt x="258"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7"/>
            <p:cNvSpPr/>
            <p:nvPr/>
          </p:nvSpPr>
          <p:spPr>
            <a:xfrm>
              <a:off x="3665200" y="3151600"/>
              <a:ext cx="170725" cy="39875"/>
            </a:xfrm>
            <a:custGeom>
              <a:avLst/>
              <a:gdLst/>
              <a:ahLst/>
              <a:cxnLst/>
              <a:rect l="l" t="t" r="r" b="b"/>
              <a:pathLst>
                <a:path w="6829" h="1595" extrusionOk="0">
                  <a:moveTo>
                    <a:pt x="6141" y="0"/>
                  </a:moveTo>
                  <a:cubicBezTo>
                    <a:pt x="5260" y="0"/>
                    <a:pt x="4269" y="279"/>
                    <a:pt x="3449" y="447"/>
                  </a:cubicBezTo>
                  <a:cubicBezTo>
                    <a:pt x="2361" y="653"/>
                    <a:pt x="1273" y="893"/>
                    <a:pt x="208" y="1249"/>
                  </a:cubicBezTo>
                  <a:cubicBezTo>
                    <a:pt x="1" y="1303"/>
                    <a:pt x="73" y="1595"/>
                    <a:pt x="277" y="1595"/>
                  </a:cubicBezTo>
                  <a:cubicBezTo>
                    <a:pt x="288" y="1595"/>
                    <a:pt x="299" y="1594"/>
                    <a:pt x="311" y="1592"/>
                  </a:cubicBezTo>
                  <a:cubicBezTo>
                    <a:pt x="1353" y="1363"/>
                    <a:pt x="2396" y="1111"/>
                    <a:pt x="3449" y="916"/>
                  </a:cubicBezTo>
                  <a:cubicBezTo>
                    <a:pt x="4457" y="733"/>
                    <a:pt x="5637" y="745"/>
                    <a:pt x="6611" y="401"/>
                  </a:cubicBezTo>
                  <a:cubicBezTo>
                    <a:pt x="6829" y="332"/>
                    <a:pt x="6771" y="46"/>
                    <a:pt x="6554" y="23"/>
                  </a:cubicBezTo>
                  <a:cubicBezTo>
                    <a:pt x="6420" y="7"/>
                    <a:pt x="6282" y="0"/>
                    <a:pt x="6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7"/>
            <p:cNvSpPr/>
            <p:nvPr/>
          </p:nvSpPr>
          <p:spPr>
            <a:xfrm>
              <a:off x="3671025" y="3253400"/>
              <a:ext cx="194125" cy="41300"/>
            </a:xfrm>
            <a:custGeom>
              <a:avLst/>
              <a:gdLst/>
              <a:ahLst/>
              <a:cxnLst/>
              <a:rect l="l" t="t" r="r" b="b"/>
              <a:pathLst>
                <a:path w="7765" h="1652" extrusionOk="0">
                  <a:moveTo>
                    <a:pt x="6669" y="0"/>
                  </a:moveTo>
                  <a:cubicBezTo>
                    <a:pt x="6327" y="0"/>
                    <a:pt x="5981" y="34"/>
                    <a:pt x="5656" y="52"/>
                  </a:cubicBezTo>
                  <a:cubicBezTo>
                    <a:pt x="5061" y="75"/>
                    <a:pt x="4476" y="155"/>
                    <a:pt x="3881" y="247"/>
                  </a:cubicBezTo>
                  <a:cubicBezTo>
                    <a:pt x="2609" y="453"/>
                    <a:pt x="1338" y="785"/>
                    <a:pt x="158" y="1312"/>
                  </a:cubicBezTo>
                  <a:cubicBezTo>
                    <a:pt x="0" y="1385"/>
                    <a:pt x="112" y="1651"/>
                    <a:pt x="273" y="1651"/>
                  </a:cubicBezTo>
                  <a:cubicBezTo>
                    <a:pt x="288" y="1651"/>
                    <a:pt x="303" y="1649"/>
                    <a:pt x="318" y="1644"/>
                  </a:cubicBezTo>
                  <a:cubicBezTo>
                    <a:pt x="1510" y="1278"/>
                    <a:pt x="2678" y="934"/>
                    <a:pt x="3904" y="751"/>
                  </a:cubicBezTo>
                  <a:cubicBezTo>
                    <a:pt x="4568" y="647"/>
                    <a:pt x="5255" y="590"/>
                    <a:pt x="5931" y="567"/>
                  </a:cubicBezTo>
                  <a:cubicBezTo>
                    <a:pt x="5998" y="565"/>
                    <a:pt x="6065" y="563"/>
                    <a:pt x="6131" y="563"/>
                  </a:cubicBezTo>
                  <a:cubicBezTo>
                    <a:pt x="6377" y="563"/>
                    <a:pt x="6623" y="578"/>
                    <a:pt x="6867" y="578"/>
                  </a:cubicBezTo>
                  <a:cubicBezTo>
                    <a:pt x="7102" y="578"/>
                    <a:pt x="7337" y="564"/>
                    <a:pt x="7569" y="510"/>
                  </a:cubicBezTo>
                  <a:cubicBezTo>
                    <a:pt x="7764" y="464"/>
                    <a:pt x="7741" y="178"/>
                    <a:pt x="7569" y="121"/>
                  </a:cubicBezTo>
                  <a:cubicBezTo>
                    <a:pt x="7286" y="28"/>
                    <a:pt x="6979" y="0"/>
                    <a:pt x="6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3" name="Google Shape;843;p47"/>
          <p:cNvSpPr txBox="1">
            <a:spLocks noGrp="1"/>
          </p:cNvSpPr>
          <p:nvPr>
            <p:ph type="subTitle" idx="4294967295"/>
          </p:nvPr>
        </p:nvSpPr>
        <p:spPr>
          <a:xfrm>
            <a:off x="772844" y="3097436"/>
            <a:ext cx="2286000" cy="90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US" sz="1400" dirty="0">
                <a:solidFill>
                  <a:schemeClr val="accent3"/>
                </a:solidFill>
                <a:latin typeface="Quicksand"/>
                <a:ea typeface="Quicksand"/>
                <a:cs typeface="Quicksand"/>
                <a:sym typeface="Quicksand"/>
              </a:rPr>
              <a:t>R</a:t>
            </a:r>
            <a:r>
              <a:rPr lang="en" sz="1400" dirty="0" err="1">
                <a:solidFill>
                  <a:schemeClr val="accent3"/>
                </a:solidFill>
                <a:latin typeface="Quicksand"/>
                <a:ea typeface="Quicksand"/>
                <a:cs typeface="Quicksand"/>
                <a:sym typeface="Quicksand"/>
              </a:rPr>
              <a:t>esearcher</a:t>
            </a:r>
            <a:r>
              <a:rPr lang="en" sz="1400" dirty="0">
                <a:solidFill>
                  <a:schemeClr val="accent3"/>
                </a:solidFill>
                <a:latin typeface="Quicksand"/>
                <a:ea typeface="Quicksand"/>
                <a:cs typeface="Quicksand"/>
                <a:sym typeface="Quicksand"/>
              </a:rPr>
              <a:t> observes behavior for extended baseline period before beginning a treatment or other intervention, and continues observing behavior after the intervention</a:t>
            </a:r>
            <a:endParaRPr sz="1400" dirty="0">
              <a:solidFill>
                <a:schemeClr val="accent3"/>
              </a:solidFill>
              <a:latin typeface="Quicksand"/>
              <a:ea typeface="Quicksand"/>
              <a:cs typeface="Quicksand"/>
              <a:sym typeface="Quicksand"/>
            </a:endParaRPr>
          </a:p>
        </p:txBody>
      </p:sp>
      <p:sp>
        <p:nvSpPr>
          <p:cNvPr id="844" name="Google Shape;844;p47"/>
          <p:cNvSpPr txBox="1">
            <a:spLocks noGrp="1"/>
          </p:cNvSpPr>
          <p:nvPr>
            <p:ph type="subTitle" idx="4294967295"/>
          </p:nvPr>
        </p:nvSpPr>
        <p:spPr>
          <a:xfrm>
            <a:off x="6061938" y="1916605"/>
            <a:ext cx="2286000" cy="90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US" sz="1400" dirty="0">
                <a:solidFill>
                  <a:schemeClr val="accent3"/>
                </a:solidFill>
                <a:latin typeface="Quicksand"/>
                <a:ea typeface="Quicksand"/>
                <a:cs typeface="Quicksand"/>
                <a:sym typeface="Quicksand"/>
              </a:rPr>
              <a:t>R</a:t>
            </a:r>
            <a:r>
              <a:rPr lang="en" sz="1400" dirty="0" err="1">
                <a:solidFill>
                  <a:schemeClr val="accent3"/>
                </a:solidFill>
                <a:latin typeface="Quicksand"/>
                <a:ea typeface="Quicksand"/>
                <a:cs typeface="Quicksand"/>
                <a:sym typeface="Quicksand"/>
              </a:rPr>
              <a:t>esearchers</a:t>
            </a:r>
            <a:r>
              <a:rPr lang="en" sz="1400" dirty="0">
                <a:solidFill>
                  <a:schemeClr val="accent3"/>
                </a:solidFill>
                <a:latin typeface="Quicksand"/>
                <a:ea typeface="Quicksand"/>
                <a:cs typeface="Quicksand"/>
                <a:sym typeface="Quicksand"/>
              </a:rPr>
              <a:t> stagger their introduction of an intervention across a variety of contexts, times, or situations</a:t>
            </a:r>
            <a:endParaRPr sz="1400" dirty="0">
              <a:solidFill>
                <a:schemeClr val="accent3"/>
              </a:solidFill>
              <a:latin typeface="Quicksand"/>
              <a:ea typeface="Quicksand"/>
              <a:cs typeface="Quicksand"/>
              <a:sym typeface="Quicksand"/>
            </a:endParaRPr>
          </a:p>
        </p:txBody>
      </p:sp>
      <p:sp>
        <p:nvSpPr>
          <p:cNvPr id="845" name="Google Shape;845;p47"/>
          <p:cNvSpPr txBox="1">
            <a:spLocks noGrp="1"/>
          </p:cNvSpPr>
          <p:nvPr>
            <p:ph type="subTitle" idx="4294967295"/>
          </p:nvPr>
        </p:nvSpPr>
        <p:spPr>
          <a:xfrm>
            <a:off x="6003900" y="3891963"/>
            <a:ext cx="2496948" cy="90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US" sz="1400" dirty="0">
                <a:solidFill>
                  <a:schemeClr val="accent3"/>
                </a:solidFill>
                <a:latin typeface="Quicksand"/>
                <a:ea typeface="Quicksand"/>
                <a:cs typeface="Quicksand"/>
                <a:sym typeface="Quicksand"/>
              </a:rPr>
              <a:t>Researcher observes a problem behavior both before and during treatment, and then discontinues the treatment for a while to see if the problem behavior returns</a:t>
            </a:r>
            <a:endParaRPr sz="1400" dirty="0">
              <a:solidFill>
                <a:schemeClr val="accent3"/>
              </a:solidFill>
              <a:latin typeface="Quicksand"/>
              <a:ea typeface="Quicksand"/>
              <a:cs typeface="Quicksand"/>
              <a:sym typeface="Quicksan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5">
                                            <p:txEl>
                                              <p:pRg st="0" end="0"/>
                                            </p:txEl>
                                          </p:spTgt>
                                        </p:tgtEl>
                                        <p:attrNameLst>
                                          <p:attrName>style.visibility</p:attrName>
                                        </p:attrNameLst>
                                      </p:cBhvr>
                                      <p:to>
                                        <p:strVal val="visible"/>
                                      </p:to>
                                    </p:set>
                                    <p:animEffect transition="in" filter="dissolve">
                                      <p:cBhvr>
                                        <p:cTn id="7" dur="500"/>
                                        <p:tgtEl>
                                          <p:spTgt spid="7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3">
                                            <p:txEl>
                                              <p:pRg st="0" end="0"/>
                                            </p:txEl>
                                          </p:spTgt>
                                        </p:tgtEl>
                                        <p:attrNameLst>
                                          <p:attrName>style.visibility</p:attrName>
                                        </p:attrNameLst>
                                      </p:cBhvr>
                                      <p:to>
                                        <p:strVal val="visible"/>
                                      </p:to>
                                    </p:set>
                                    <p:animEffect transition="in" filter="dissolve">
                                      <p:cBhvr>
                                        <p:cTn id="10" dur="500"/>
                                        <p:tgtEl>
                                          <p:spTgt spid="8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94">
                                            <p:txEl>
                                              <p:pRg st="0" end="0"/>
                                            </p:txEl>
                                          </p:spTgt>
                                        </p:tgtEl>
                                        <p:attrNameLst>
                                          <p:attrName>style.visibility</p:attrName>
                                        </p:attrNameLst>
                                      </p:cBhvr>
                                      <p:to>
                                        <p:strVal val="visible"/>
                                      </p:to>
                                    </p:set>
                                    <p:animEffect transition="in" filter="dissolve">
                                      <p:cBhvr>
                                        <p:cTn id="15" dur="500"/>
                                        <p:tgtEl>
                                          <p:spTgt spid="794">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44">
                                            <p:txEl>
                                              <p:pRg st="0" end="0"/>
                                            </p:txEl>
                                          </p:spTgt>
                                        </p:tgtEl>
                                        <p:attrNameLst>
                                          <p:attrName>style.visibility</p:attrName>
                                        </p:attrNameLst>
                                      </p:cBhvr>
                                      <p:to>
                                        <p:strVal val="visible"/>
                                      </p:to>
                                    </p:set>
                                    <p:animEffect transition="in" filter="dissolve">
                                      <p:cBhvr>
                                        <p:cTn id="18" dur="500"/>
                                        <p:tgtEl>
                                          <p:spTgt spid="84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93">
                                            <p:txEl>
                                              <p:pRg st="0" end="0"/>
                                            </p:txEl>
                                          </p:spTgt>
                                        </p:tgtEl>
                                        <p:attrNameLst>
                                          <p:attrName>style.visibility</p:attrName>
                                        </p:attrNameLst>
                                      </p:cBhvr>
                                      <p:to>
                                        <p:strVal val="visible"/>
                                      </p:to>
                                    </p:set>
                                    <p:animEffect transition="in" filter="dissolve">
                                      <p:cBhvr>
                                        <p:cTn id="23" dur="500"/>
                                        <p:tgtEl>
                                          <p:spTgt spid="793">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45">
                                            <p:txEl>
                                              <p:pRg st="0" end="0"/>
                                            </p:txEl>
                                          </p:spTgt>
                                        </p:tgtEl>
                                        <p:attrNameLst>
                                          <p:attrName>style.visibility</p:attrName>
                                        </p:attrNameLst>
                                      </p:cBhvr>
                                      <p:to>
                                        <p:strVal val="visible"/>
                                      </p:to>
                                    </p:set>
                                    <p:animEffect transition="in" filter="dissolve">
                                      <p:cBhvr>
                                        <p:cTn id="26" dur="500"/>
                                        <p:tgtEl>
                                          <p:spTgt spid="8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build="p"/>
      <p:bldP spid="794" grpId="0" build="p"/>
      <p:bldP spid="795" grpId="0" build="p"/>
      <p:bldP spid="843" grpId="0" build="p"/>
      <p:bldP spid="844" grpId="0" build="p"/>
      <p:bldP spid="84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11" name="Google Shape;511;p35"/>
          <p:cNvSpPr txBox="1">
            <a:spLocks noGrp="1"/>
          </p:cNvSpPr>
          <p:nvPr>
            <p:ph type="subTitle" idx="1"/>
          </p:nvPr>
        </p:nvSpPr>
        <p:spPr>
          <a:xfrm>
            <a:off x="2457150" y="4583345"/>
            <a:ext cx="4229700" cy="556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Stable-Baseline Design</a:t>
            </a:r>
            <a:endParaRPr dirty="0"/>
          </a:p>
        </p:txBody>
      </p:sp>
      <p:grpSp>
        <p:nvGrpSpPr>
          <p:cNvPr id="512" name="Google Shape;512;p35"/>
          <p:cNvGrpSpPr/>
          <p:nvPr/>
        </p:nvGrpSpPr>
        <p:grpSpPr>
          <a:xfrm>
            <a:off x="7776579" y="1621722"/>
            <a:ext cx="872185" cy="2777356"/>
            <a:chOff x="3502200" y="1642325"/>
            <a:chExt cx="895100" cy="2773750"/>
          </a:xfrm>
        </p:grpSpPr>
        <p:sp>
          <p:nvSpPr>
            <p:cNvPr id="513" name="Google Shape;513;p35"/>
            <p:cNvSpPr/>
            <p:nvPr/>
          </p:nvSpPr>
          <p:spPr>
            <a:xfrm>
              <a:off x="3870900" y="1735650"/>
              <a:ext cx="409400" cy="677450"/>
            </a:xfrm>
            <a:custGeom>
              <a:avLst/>
              <a:gdLst/>
              <a:ahLst/>
              <a:cxnLst/>
              <a:rect l="l" t="t" r="r" b="b"/>
              <a:pathLst>
                <a:path w="16376" h="27098" extrusionOk="0">
                  <a:moveTo>
                    <a:pt x="5612" y="1"/>
                  </a:moveTo>
                  <a:cubicBezTo>
                    <a:pt x="3676" y="1"/>
                    <a:pt x="1800" y="621"/>
                    <a:pt x="362" y="2041"/>
                  </a:cubicBezTo>
                  <a:cubicBezTo>
                    <a:pt x="0" y="2384"/>
                    <a:pt x="332" y="2843"/>
                    <a:pt x="722" y="2843"/>
                  </a:cubicBezTo>
                  <a:cubicBezTo>
                    <a:pt x="832" y="2843"/>
                    <a:pt x="947" y="2806"/>
                    <a:pt x="1053" y="2720"/>
                  </a:cubicBezTo>
                  <a:cubicBezTo>
                    <a:pt x="2377" y="1648"/>
                    <a:pt x="3953" y="1177"/>
                    <a:pt x="5553" y="1177"/>
                  </a:cubicBezTo>
                  <a:cubicBezTo>
                    <a:pt x="8166" y="1177"/>
                    <a:pt x="10844" y="2432"/>
                    <a:pt x="12602" y="4374"/>
                  </a:cubicBezTo>
                  <a:cubicBezTo>
                    <a:pt x="16376" y="8554"/>
                    <a:pt x="15245" y="15138"/>
                    <a:pt x="12804" y="19662"/>
                  </a:cubicBezTo>
                  <a:cubicBezTo>
                    <a:pt x="11328" y="22401"/>
                    <a:pt x="9101" y="25210"/>
                    <a:pt x="5946" y="25996"/>
                  </a:cubicBezTo>
                  <a:cubicBezTo>
                    <a:pt x="5305" y="26162"/>
                    <a:pt x="5515" y="27097"/>
                    <a:pt x="6101" y="27097"/>
                  </a:cubicBezTo>
                  <a:cubicBezTo>
                    <a:pt x="6147" y="27097"/>
                    <a:pt x="6194" y="27092"/>
                    <a:pt x="6244" y="27080"/>
                  </a:cubicBezTo>
                  <a:cubicBezTo>
                    <a:pt x="9280" y="26318"/>
                    <a:pt x="11590" y="23853"/>
                    <a:pt x="13161" y="21281"/>
                  </a:cubicBezTo>
                  <a:cubicBezTo>
                    <a:pt x="14828" y="18567"/>
                    <a:pt x="15947" y="15471"/>
                    <a:pt x="16138" y="12292"/>
                  </a:cubicBezTo>
                  <a:cubicBezTo>
                    <a:pt x="16316" y="9435"/>
                    <a:pt x="15662" y="6399"/>
                    <a:pt x="13876" y="4101"/>
                  </a:cubicBezTo>
                  <a:cubicBezTo>
                    <a:pt x="12352" y="2160"/>
                    <a:pt x="10113" y="767"/>
                    <a:pt x="7696" y="231"/>
                  </a:cubicBezTo>
                  <a:cubicBezTo>
                    <a:pt x="7005" y="80"/>
                    <a:pt x="6305" y="1"/>
                    <a:pt x="5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3790350" y="1819225"/>
              <a:ext cx="194950" cy="592700"/>
            </a:xfrm>
            <a:custGeom>
              <a:avLst/>
              <a:gdLst/>
              <a:ahLst/>
              <a:cxnLst/>
              <a:rect l="l" t="t" r="r" b="b"/>
              <a:pathLst>
                <a:path w="7798" h="23708" extrusionOk="0">
                  <a:moveTo>
                    <a:pt x="4599" y="0"/>
                  </a:moveTo>
                  <a:cubicBezTo>
                    <a:pt x="4490" y="0"/>
                    <a:pt x="4380" y="44"/>
                    <a:pt x="4298" y="150"/>
                  </a:cubicBezTo>
                  <a:cubicBezTo>
                    <a:pt x="1381" y="4068"/>
                    <a:pt x="0" y="8985"/>
                    <a:pt x="465" y="13854"/>
                  </a:cubicBezTo>
                  <a:cubicBezTo>
                    <a:pt x="834" y="17819"/>
                    <a:pt x="2608" y="22903"/>
                    <a:pt x="7084" y="23701"/>
                  </a:cubicBezTo>
                  <a:cubicBezTo>
                    <a:pt x="7110" y="23705"/>
                    <a:pt x="7136" y="23707"/>
                    <a:pt x="7160" y="23707"/>
                  </a:cubicBezTo>
                  <a:cubicBezTo>
                    <a:pt x="7628" y="23707"/>
                    <a:pt x="7797" y="22982"/>
                    <a:pt x="7311" y="22891"/>
                  </a:cubicBezTo>
                  <a:cubicBezTo>
                    <a:pt x="2941" y="22129"/>
                    <a:pt x="1441" y="16950"/>
                    <a:pt x="1215" y="13140"/>
                  </a:cubicBezTo>
                  <a:cubicBezTo>
                    <a:pt x="953" y="8663"/>
                    <a:pt x="2274" y="4139"/>
                    <a:pt x="4929" y="508"/>
                  </a:cubicBezTo>
                  <a:cubicBezTo>
                    <a:pt x="5105" y="248"/>
                    <a:pt x="4857" y="0"/>
                    <a:pt x="45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3839150" y="1642325"/>
              <a:ext cx="362450" cy="225775"/>
            </a:xfrm>
            <a:custGeom>
              <a:avLst/>
              <a:gdLst/>
              <a:ahLst/>
              <a:cxnLst/>
              <a:rect l="l" t="t" r="r" b="b"/>
              <a:pathLst>
                <a:path w="14498" h="9031" extrusionOk="0">
                  <a:moveTo>
                    <a:pt x="1860" y="0"/>
                  </a:moveTo>
                  <a:cubicBezTo>
                    <a:pt x="1705" y="0"/>
                    <a:pt x="1550" y="65"/>
                    <a:pt x="1453" y="214"/>
                  </a:cubicBezTo>
                  <a:cubicBezTo>
                    <a:pt x="537" y="1726"/>
                    <a:pt x="1" y="3452"/>
                    <a:pt x="370" y="5214"/>
                  </a:cubicBezTo>
                  <a:cubicBezTo>
                    <a:pt x="691" y="6750"/>
                    <a:pt x="1751" y="7917"/>
                    <a:pt x="3227" y="8429"/>
                  </a:cubicBezTo>
                  <a:cubicBezTo>
                    <a:pt x="4859" y="9000"/>
                    <a:pt x="6823" y="8989"/>
                    <a:pt x="8538" y="9024"/>
                  </a:cubicBezTo>
                  <a:cubicBezTo>
                    <a:pt x="8695" y="9028"/>
                    <a:pt x="8853" y="9030"/>
                    <a:pt x="9010" y="9030"/>
                  </a:cubicBezTo>
                  <a:cubicBezTo>
                    <a:pt x="10738" y="9030"/>
                    <a:pt x="12421" y="8780"/>
                    <a:pt x="14014" y="8060"/>
                  </a:cubicBezTo>
                  <a:cubicBezTo>
                    <a:pt x="14497" y="7835"/>
                    <a:pt x="14236" y="7078"/>
                    <a:pt x="13770" y="7078"/>
                  </a:cubicBezTo>
                  <a:cubicBezTo>
                    <a:pt x="13719" y="7078"/>
                    <a:pt x="13665" y="7087"/>
                    <a:pt x="13610" y="7107"/>
                  </a:cubicBezTo>
                  <a:cubicBezTo>
                    <a:pt x="12199" y="7628"/>
                    <a:pt x="10711" y="7822"/>
                    <a:pt x="9209" y="7822"/>
                  </a:cubicBezTo>
                  <a:cubicBezTo>
                    <a:pt x="9163" y="7822"/>
                    <a:pt x="9118" y="7822"/>
                    <a:pt x="9073" y="7822"/>
                  </a:cubicBezTo>
                  <a:cubicBezTo>
                    <a:pt x="7549" y="7810"/>
                    <a:pt x="5966" y="7762"/>
                    <a:pt x="4466" y="7500"/>
                  </a:cubicBezTo>
                  <a:cubicBezTo>
                    <a:pt x="3013" y="7226"/>
                    <a:pt x="1930" y="6464"/>
                    <a:pt x="1572" y="5000"/>
                  </a:cubicBezTo>
                  <a:cubicBezTo>
                    <a:pt x="1215" y="3512"/>
                    <a:pt x="1799" y="1964"/>
                    <a:pt x="2334" y="595"/>
                  </a:cubicBezTo>
                  <a:cubicBezTo>
                    <a:pt x="2468" y="248"/>
                    <a:pt x="2164" y="0"/>
                    <a:pt x="18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3851500" y="2402725"/>
              <a:ext cx="72775" cy="161450"/>
            </a:xfrm>
            <a:custGeom>
              <a:avLst/>
              <a:gdLst/>
              <a:ahLst/>
              <a:cxnLst/>
              <a:rect l="l" t="t" r="r" b="b"/>
              <a:pathLst>
                <a:path w="2911" h="6458" extrusionOk="0">
                  <a:moveTo>
                    <a:pt x="635" y="0"/>
                  </a:moveTo>
                  <a:cubicBezTo>
                    <a:pt x="316" y="0"/>
                    <a:pt x="0" y="253"/>
                    <a:pt x="114" y="659"/>
                  </a:cubicBezTo>
                  <a:cubicBezTo>
                    <a:pt x="662" y="2456"/>
                    <a:pt x="1138" y="4266"/>
                    <a:pt x="1709" y="6064"/>
                  </a:cubicBezTo>
                  <a:cubicBezTo>
                    <a:pt x="1790" y="6339"/>
                    <a:pt x="2010" y="6457"/>
                    <a:pt x="2233" y="6457"/>
                  </a:cubicBezTo>
                  <a:cubicBezTo>
                    <a:pt x="2569" y="6457"/>
                    <a:pt x="2910" y="6187"/>
                    <a:pt x="2781" y="5778"/>
                  </a:cubicBezTo>
                  <a:cubicBezTo>
                    <a:pt x="2186" y="3992"/>
                    <a:pt x="1781" y="2147"/>
                    <a:pt x="1150" y="373"/>
                  </a:cubicBezTo>
                  <a:cubicBezTo>
                    <a:pt x="1064" y="114"/>
                    <a:pt x="849" y="0"/>
                    <a:pt x="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4004750" y="2389400"/>
              <a:ext cx="300550" cy="290400"/>
            </a:xfrm>
            <a:custGeom>
              <a:avLst/>
              <a:gdLst/>
              <a:ahLst/>
              <a:cxnLst/>
              <a:rect l="l" t="t" r="r" b="b"/>
              <a:pathLst>
                <a:path w="12022" h="11616" extrusionOk="0">
                  <a:moveTo>
                    <a:pt x="3624" y="1"/>
                  </a:moveTo>
                  <a:cubicBezTo>
                    <a:pt x="3434" y="1"/>
                    <a:pt x="3270" y="167"/>
                    <a:pt x="3211" y="334"/>
                  </a:cubicBezTo>
                  <a:cubicBezTo>
                    <a:pt x="2211" y="2799"/>
                    <a:pt x="1199" y="5252"/>
                    <a:pt x="140" y="7680"/>
                  </a:cubicBezTo>
                  <a:cubicBezTo>
                    <a:pt x="0" y="8008"/>
                    <a:pt x="295" y="8313"/>
                    <a:pt x="558" y="8313"/>
                  </a:cubicBezTo>
                  <a:cubicBezTo>
                    <a:pt x="677" y="8313"/>
                    <a:pt x="791" y="8250"/>
                    <a:pt x="854" y="8097"/>
                  </a:cubicBezTo>
                  <a:cubicBezTo>
                    <a:pt x="1896" y="5744"/>
                    <a:pt x="2885" y="3391"/>
                    <a:pt x="3871" y="1009"/>
                  </a:cubicBezTo>
                  <a:lnTo>
                    <a:pt x="3871" y="1009"/>
                  </a:lnTo>
                  <a:cubicBezTo>
                    <a:pt x="6204" y="1929"/>
                    <a:pt x="8652" y="2816"/>
                    <a:pt x="11123" y="3221"/>
                  </a:cubicBezTo>
                  <a:lnTo>
                    <a:pt x="11123" y="3221"/>
                  </a:lnTo>
                  <a:cubicBezTo>
                    <a:pt x="10919" y="5874"/>
                    <a:pt x="11096" y="8529"/>
                    <a:pt x="11153" y="11205"/>
                  </a:cubicBezTo>
                  <a:cubicBezTo>
                    <a:pt x="11153" y="11479"/>
                    <a:pt x="11367" y="11615"/>
                    <a:pt x="11581" y="11615"/>
                  </a:cubicBezTo>
                  <a:cubicBezTo>
                    <a:pt x="11796" y="11615"/>
                    <a:pt x="12010" y="11479"/>
                    <a:pt x="12010" y="11205"/>
                  </a:cubicBezTo>
                  <a:cubicBezTo>
                    <a:pt x="11939" y="8419"/>
                    <a:pt x="11772" y="5633"/>
                    <a:pt x="12010" y="2847"/>
                  </a:cubicBezTo>
                  <a:cubicBezTo>
                    <a:pt x="12022" y="2692"/>
                    <a:pt x="11855" y="2466"/>
                    <a:pt x="11689" y="2430"/>
                  </a:cubicBezTo>
                  <a:cubicBezTo>
                    <a:pt x="8974" y="2037"/>
                    <a:pt x="6307" y="1001"/>
                    <a:pt x="3747" y="25"/>
                  </a:cubicBezTo>
                  <a:cubicBezTo>
                    <a:pt x="3705" y="8"/>
                    <a:pt x="3664" y="1"/>
                    <a:pt x="3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3699850" y="2404550"/>
              <a:ext cx="604575" cy="848725"/>
            </a:xfrm>
            <a:custGeom>
              <a:avLst/>
              <a:gdLst/>
              <a:ahLst/>
              <a:cxnLst/>
              <a:rect l="l" t="t" r="r" b="b"/>
              <a:pathLst>
                <a:path w="24183" h="33949" extrusionOk="0">
                  <a:moveTo>
                    <a:pt x="6491" y="0"/>
                  </a:moveTo>
                  <a:cubicBezTo>
                    <a:pt x="4559" y="0"/>
                    <a:pt x="2188" y="529"/>
                    <a:pt x="620" y="1717"/>
                  </a:cubicBezTo>
                  <a:cubicBezTo>
                    <a:pt x="120" y="2098"/>
                    <a:pt x="1" y="2502"/>
                    <a:pt x="25" y="3122"/>
                  </a:cubicBezTo>
                  <a:cubicBezTo>
                    <a:pt x="72" y="3991"/>
                    <a:pt x="239" y="4848"/>
                    <a:pt x="382" y="5705"/>
                  </a:cubicBezTo>
                  <a:cubicBezTo>
                    <a:pt x="882" y="8456"/>
                    <a:pt x="1263" y="11182"/>
                    <a:pt x="1429" y="13980"/>
                  </a:cubicBezTo>
                  <a:cubicBezTo>
                    <a:pt x="1620" y="17052"/>
                    <a:pt x="1656" y="20148"/>
                    <a:pt x="1787" y="23231"/>
                  </a:cubicBezTo>
                  <a:cubicBezTo>
                    <a:pt x="1930" y="26672"/>
                    <a:pt x="2203" y="30125"/>
                    <a:pt x="2882" y="33506"/>
                  </a:cubicBezTo>
                  <a:cubicBezTo>
                    <a:pt x="2930" y="33721"/>
                    <a:pt x="3180" y="33887"/>
                    <a:pt x="3406" y="33887"/>
                  </a:cubicBezTo>
                  <a:cubicBezTo>
                    <a:pt x="7347" y="33899"/>
                    <a:pt x="11300" y="33923"/>
                    <a:pt x="15241" y="33947"/>
                  </a:cubicBezTo>
                  <a:cubicBezTo>
                    <a:pt x="15487" y="33948"/>
                    <a:pt x="15732" y="33949"/>
                    <a:pt x="15977" y="33949"/>
                  </a:cubicBezTo>
                  <a:cubicBezTo>
                    <a:pt x="18028" y="33949"/>
                    <a:pt x="20032" y="33898"/>
                    <a:pt x="22075" y="33685"/>
                  </a:cubicBezTo>
                  <a:cubicBezTo>
                    <a:pt x="22289" y="33649"/>
                    <a:pt x="22551" y="33530"/>
                    <a:pt x="22611" y="33280"/>
                  </a:cubicBezTo>
                  <a:cubicBezTo>
                    <a:pt x="23301" y="29601"/>
                    <a:pt x="23992" y="25958"/>
                    <a:pt x="24170" y="22207"/>
                  </a:cubicBezTo>
                  <a:cubicBezTo>
                    <a:pt x="24182" y="21832"/>
                    <a:pt x="23900" y="21645"/>
                    <a:pt x="23609" y="21645"/>
                  </a:cubicBezTo>
                  <a:cubicBezTo>
                    <a:pt x="23319" y="21645"/>
                    <a:pt x="23021" y="21832"/>
                    <a:pt x="23004" y="22207"/>
                  </a:cubicBezTo>
                  <a:cubicBezTo>
                    <a:pt x="22865" y="25741"/>
                    <a:pt x="22249" y="29174"/>
                    <a:pt x="21606" y="32636"/>
                  </a:cubicBezTo>
                  <a:lnTo>
                    <a:pt x="21606" y="32636"/>
                  </a:lnTo>
                  <a:cubicBezTo>
                    <a:pt x="19470" y="32835"/>
                    <a:pt x="17371" y="32887"/>
                    <a:pt x="15241" y="32887"/>
                  </a:cubicBezTo>
                  <a:cubicBezTo>
                    <a:pt x="11449" y="32876"/>
                    <a:pt x="7647" y="32864"/>
                    <a:pt x="3855" y="32832"/>
                  </a:cubicBezTo>
                  <a:lnTo>
                    <a:pt x="3855" y="32832"/>
                  </a:lnTo>
                  <a:cubicBezTo>
                    <a:pt x="2815" y="27288"/>
                    <a:pt x="2900" y="21623"/>
                    <a:pt x="2668" y="16004"/>
                  </a:cubicBezTo>
                  <a:cubicBezTo>
                    <a:pt x="2549" y="13242"/>
                    <a:pt x="2346" y="10480"/>
                    <a:pt x="1906" y="7753"/>
                  </a:cubicBezTo>
                  <a:cubicBezTo>
                    <a:pt x="1751" y="6813"/>
                    <a:pt x="1549" y="5896"/>
                    <a:pt x="1382" y="4967"/>
                  </a:cubicBezTo>
                  <a:cubicBezTo>
                    <a:pt x="1310" y="4574"/>
                    <a:pt x="1251" y="4169"/>
                    <a:pt x="1191" y="3765"/>
                  </a:cubicBezTo>
                  <a:cubicBezTo>
                    <a:pt x="1156" y="3515"/>
                    <a:pt x="1037" y="3038"/>
                    <a:pt x="1120" y="2788"/>
                  </a:cubicBezTo>
                  <a:cubicBezTo>
                    <a:pt x="1239" y="2407"/>
                    <a:pt x="2430" y="1979"/>
                    <a:pt x="2846" y="1836"/>
                  </a:cubicBezTo>
                  <a:cubicBezTo>
                    <a:pt x="4120" y="1359"/>
                    <a:pt x="5442" y="1121"/>
                    <a:pt x="6799" y="907"/>
                  </a:cubicBezTo>
                  <a:cubicBezTo>
                    <a:pt x="7323" y="800"/>
                    <a:pt x="7180" y="2"/>
                    <a:pt x="6680" y="2"/>
                  </a:cubicBezTo>
                  <a:cubicBezTo>
                    <a:pt x="6618" y="1"/>
                    <a:pt x="6555" y="0"/>
                    <a:pt x="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3942300" y="2778700"/>
              <a:ext cx="43325" cy="471200"/>
            </a:xfrm>
            <a:custGeom>
              <a:avLst/>
              <a:gdLst/>
              <a:ahLst/>
              <a:cxnLst/>
              <a:rect l="l" t="t" r="r" b="b"/>
              <a:pathLst>
                <a:path w="1733" h="18848" extrusionOk="0">
                  <a:moveTo>
                    <a:pt x="440" y="1"/>
                  </a:moveTo>
                  <a:cubicBezTo>
                    <a:pt x="218" y="1"/>
                    <a:pt x="0" y="147"/>
                    <a:pt x="6" y="443"/>
                  </a:cubicBezTo>
                  <a:cubicBezTo>
                    <a:pt x="125" y="3479"/>
                    <a:pt x="137" y="6491"/>
                    <a:pt x="233" y="9527"/>
                  </a:cubicBezTo>
                  <a:cubicBezTo>
                    <a:pt x="316" y="12492"/>
                    <a:pt x="221" y="15576"/>
                    <a:pt x="673" y="18493"/>
                  </a:cubicBezTo>
                  <a:cubicBezTo>
                    <a:pt x="714" y="18741"/>
                    <a:pt x="891" y="18847"/>
                    <a:pt x="1083" y="18847"/>
                  </a:cubicBezTo>
                  <a:cubicBezTo>
                    <a:pt x="1342" y="18847"/>
                    <a:pt x="1629" y="18655"/>
                    <a:pt x="1649" y="18362"/>
                  </a:cubicBezTo>
                  <a:cubicBezTo>
                    <a:pt x="1733" y="16826"/>
                    <a:pt x="1602" y="15266"/>
                    <a:pt x="1542" y="13730"/>
                  </a:cubicBezTo>
                  <a:cubicBezTo>
                    <a:pt x="1483" y="12290"/>
                    <a:pt x="1435" y="10837"/>
                    <a:pt x="1376" y="9396"/>
                  </a:cubicBezTo>
                  <a:cubicBezTo>
                    <a:pt x="1268" y="6408"/>
                    <a:pt x="1066" y="3431"/>
                    <a:pt x="899" y="443"/>
                  </a:cubicBezTo>
                  <a:cubicBezTo>
                    <a:pt x="893" y="150"/>
                    <a:pt x="665" y="1"/>
                    <a:pt x="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3772175" y="2407725"/>
              <a:ext cx="203125" cy="491375"/>
            </a:xfrm>
            <a:custGeom>
              <a:avLst/>
              <a:gdLst/>
              <a:ahLst/>
              <a:cxnLst/>
              <a:rect l="l" t="t" r="r" b="b"/>
              <a:pathLst>
                <a:path w="8125" h="19655" extrusionOk="0">
                  <a:moveTo>
                    <a:pt x="3289" y="1"/>
                  </a:moveTo>
                  <a:cubicBezTo>
                    <a:pt x="3197" y="1"/>
                    <a:pt x="3100" y="41"/>
                    <a:pt x="3013" y="137"/>
                  </a:cubicBezTo>
                  <a:cubicBezTo>
                    <a:pt x="2049" y="1292"/>
                    <a:pt x="1632" y="2959"/>
                    <a:pt x="1037" y="4304"/>
                  </a:cubicBezTo>
                  <a:cubicBezTo>
                    <a:pt x="870" y="4661"/>
                    <a:pt x="715" y="5019"/>
                    <a:pt x="537" y="5364"/>
                  </a:cubicBezTo>
                  <a:cubicBezTo>
                    <a:pt x="382" y="5638"/>
                    <a:pt x="156" y="5888"/>
                    <a:pt x="120" y="6185"/>
                  </a:cubicBezTo>
                  <a:cubicBezTo>
                    <a:pt x="1" y="6888"/>
                    <a:pt x="787" y="7781"/>
                    <a:pt x="1108" y="8352"/>
                  </a:cubicBezTo>
                  <a:cubicBezTo>
                    <a:pt x="3156" y="12031"/>
                    <a:pt x="4954" y="15830"/>
                    <a:pt x="7109" y="19425"/>
                  </a:cubicBezTo>
                  <a:cubicBezTo>
                    <a:pt x="7205" y="19587"/>
                    <a:pt x="7347" y="19655"/>
                    <a:pt x="7490" y="19655"/>
                  </a:cubicBezTo>
                  <a:cubicBezTo>
                    <a:pt x="7807" y="19655"/>
                    <a:pt x="8124" y="19319"/>
                    <a:pt x="7919" y="18949"/>
                  </a:cubicBezTo>
                  <a:cubicBezTo>
                    <a:pt x="6049" y="15591"/>
                    <a:pt x="4299" y="12162"/>
                    <a:pt x="2466" y="8793"/>
                  </a:cubicBezTo>
                  <a:cubicBezTo>
                    <a:pt x="2263" y="8400"/>
                    <a:pt x="2037" y="8019"/>
                    <a:pt x="1823" y="7626"/>
                  </a:cubicBezTo>
                  <a:cubicBezTo>
                    <a:pt x="1668" y="7328"/>
                    <a:pt x="1132" y="6721"/>
                    <a:pt x="1108" y="6376"/>
                  </a:cubicBezTo>
                  <a:cubicBezTo>
                    <a:pt x="1096" y="6150"/>
                    <a:pt x="1370" y="5876"/>
                    <a:pt x="1453" y="5674"/>
                  </a:cubicBezTo>
                  <a:cubicBezTo>
                    <a:pt x="1620" y="5352"/>
                    <a:pt x="1763" y="5019"/>
                    <a:pt x="1918" y="4685"/>
                  </a:cubicBezTo>
                  <a:cubicBezTo>
                    <a:pt x="2501" y="3328"/>
                    <a:pt x="3073" y="1983"/>
                    <a:pt x="3668" y="637"/>
                  </a:cubicBezTo>
                  <a:cubicBezTo>
                    <a:pt x="3802" y="352"/>
                    <a:pt x="3562" y="1"/>
                    <a:pt x="3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3950975" y="2846875"/>
              <a:ext cx="63525" cy="75125"/>
            </a:xfrm>
            <a:custGeom>
              <a:avLst/>
              <a:gdLst/>
              <a:ahLst/>
              <a:cxnLst/>
              <a:rect l="l" t="t" r="r" b="b"/>
              <a:pathLst>
                <a:path w="2541" h="3005" extrusionOk="0">
                  <a:moveTo>
                    <a:pt x="1887" y="1"/>
                  </a:moveTo>
                  <a:cubicBezTo>
                    <a:pt x="1743" y="1"/>
                    <a:pt x="1600" y="67"/>
                    <a:pt x="1505" y="228"/>
                  </a:cubicBezTo>
                  <a:cubicBezTo>
                    <a:pt x="1088" y="931"/>
                    <a:pt x="612" y="1597"/>
                    <a:pt x="207" y="2312"/>
                  </a:cubicBezTo>
                  <a:cubicBezTo>
                    <a:pt x="0" y="2675"/>
                    <a:pt x="316" y="3005"/>
                    <a:pt x="636" y="3005"/>
                  </a:cubicBezTo>
                  <a:cubicBezTo>
                    <a:pt x="777" y="3005"/>
                    <a:pt x="918" y="2941"/>
                    <a:pt x="1017" y="2788"/>
                  </a:cubicBezTo>
                  <a:cubicBezTo>
                    <a:pt x="1445" y="2085"/>
                    <a:pt x="1910" y="1407"/>
                    <a:pt x="2326" y="704"/>
                  </a:cubicBezTo>
                  <a:cubicBezTo>
                    <a:pt x="2541" y="341"/>
                    <a:pt x="2212" y="1"/>
                    <a:pt x="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4060200" y="2408000"/>
              <a:ext cx="129925" cy="335200"/>
            </a:xfrm>
            <a:custGeom>
              <a:avLst/>
              <a:gdLst/>
              <a:ahLst/>
              <a:cxnLst/>
              <a:rect l="l" t="t" r="r" b="b"/>
              <a:pathLst>
                <a:path w="5197" h="13408" extrusionOk="0">
                  <a:moveTo>
                    <a:pt x="1914" y="0"/>
                  </a:moveTo>
                  <a:cubicBezTo>
                    <a:pt x="1644" y="0"/>
                    <a:pt x="1355" y="249"/>
                    <a:pt x="1470" y="531"/>
                  </a:cubicBezTo>
                  <a:cubicBezTo>
                    <a:pt x="1827" y="1460"/>
                    <a:pt x="2303" y="2329"/>
                    <a:pt x="2672" y="3246"/>
                  </a:cubicBezTo>
                  <a:cubicBezTo>
                    <a:pt x="3041" y="4162"/>
                    <a:pt x="3398" y="5115"/>
                    <a:pt x="3887" y="5972"/>
                  </a:cubicBezTo>
                  <a:cubicBezTo>
                    <a:pt x="4172" y="6472"/>
                    <a:pt x="3827" y="6770"/>
                    <a:pt x="3565" y="7222"/>
                  </a:cubicBezTo>
                  <a:cubicBezTo>
                    <a:pt x="3208" y="7841"/>
                    <a:pt x="2839" y="8449"/>
                    <a:pt x="2482" y="9044"/>
                  </a:cubicBezTo>
                  <a:cubicBezTo>
                    <a:pt x="1732" y="10258"/>
                    <a:pt x="993" y="11473"/>
                    <a:pt x="231" y="12687"/>
                  </a:cubicBezTo>
                  <a:cubicBezTo>
                    <a:pt x="0" y="13059"/>
                    <a:pt x="342" y="13408"/>
                    <a:pt x="680" y="13408"/>
                  </a:cubicBezTo>
                  <a:cubicBezTo>
                    <a:pt x="829" y="13408"/>
                    <a:pt x="978" y="13339"/>
                    <a:pt x="1077" y="13175"/>
                  </a:cubicBezTo>
                  <a:cubicBezTo>
                    <a:pt x="1898" y="11854"/>
                    <a:pt x="2720" y="10520"/>
                    <a:pt x="3541" y="9175"/>
                  </a:cubicBezTo>
                  <a:cubicBezTo>
                    <a:pt x="3922" y="8556"/>
                    <a:pt x="4291" y="7913"/>
                    <a:pt x="4661" y="7270"/>
                  </a:cubicBezTo>
                  <a:cubicBezTo>
                    <a:pt x="4922" y="6853"/>
                    <a:pt x="5196" y="6448"/>
                    <a:pt x="5006" y="5948"/>
                  </a:cubicBezTo>
                  <a:cubicBezTo>
                    <a:pt x="4851" y="5532"/>
                    <a:pt x="4553" y="5151"/>
                    <a:pt x="4351" y="4734"/>
                  </a:cubicBezTo>
                  <a:cubicBezTo>
                    <a:pt x="4089" y="4150"/>
                    <a:pt x="3827" y="3555"/>
                    <a:pt x="3589" y="2972"/>
                  </a:cubicBezTo>
                  <a:cubicBezTo>
                    <a:pt x="3208" y="2031"/>
                    <a:pt x="2863" y="864"/>
                    <a:pt x="2172" y="102"/>
                  </a:cubicBezTo>
                  <a:cubicBezTo>
                    <a:pt x="2101" y="31"/>
                    <a:pt x="2008" y="0"/>
                    <a:pt x="1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3782900" y="3221950"/>
              <a:ext cx="27400" cy="21750"/>
            </a:xfrm>
            <a:custGeom>
              <a:avLst/>
              <a:gdLst/>
              <a:ahLst/>
              <a:cxnLst/>
              <a:rect l="l" t="t" r="r" b="b"/>
              <a:pathLst>
                <a:path w="1096" h="870" extrusionOk="0">
                  <a:moveTo>
                    <a:pt x="548" y="1"/>
                  </a:moveTo>
                  <a:cubicBezTo>
                    <a:pt x="1" y="1"/>
                    <a:pt x="1" y="870"/>
                    <a:pt x="548" y="870"/>
                  </a:cubicBezTo>
                  <a:cubicBezTo>
                    <a:pt x="1096" y="870"/>
                    <a:pt x="1096"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3818325" y="3237050"/>
              <a:ext cx="68325" cy="1061250"/>
            </a:xfrm>
            <a:custGeom>
              <a:avLst/>
              <a:gdLst/>
              <a:ahLst/>
              <a:cxnLst/>
              <a:rect l="l" t="t" r="r" b="b"/>
              <a:pathLst>
                <a:path w="2733" h="42450" extrusionOk="0">
                  <a:moveTo>
                    <a:pt x="865" y="1"/>
                  </a:moveTo>
                  <a:cubicBezTo>
                    <a:pt x="699" y="1"/>
                    <a:pt x="525" y="102"/>
                    <a:pt x="453" y="290"/>
                  </a:cubicBezTo>
                  <a:cubicBezTo>
                    <a:pt x="36" y="1480"/>
                    <a:pt x="179" y="2969"/>
                    <a:pt x="143" y="4219"/>
                  </a:cubicBezTo>
                  <a:cubicBezTo>
                    <a:pt x="96" y="5540"/>
                    <a:pt x="72" y="6862"/>
                    <a:pt x="36" y="8195"/>
                  </a:cubicBezTo>
                  <a:cubicBezTo>
                    <a:pt x="0" y="10946"/>
                    <a:pt x="0" y="13684"/>
                    <a:pt x="36" y="16434"/>
                  </a:cubicBezTo>
                  <a:cubicBezTo>
                    <a:pt x="108" y="21828"/>
                    <a:pt x="322" y="27233"/>
                    <a:pt x="679" y="32603"/>
                  </a:cubicBezTo>
                  <a:cubicBezTo>
                    <a:pt x="881" y="35687"/>
                    <a:pt x="1036" y="38782"/>
                    <a:pt x="1417" y="41842"/>
                  </a:cubicBezTo>
                  <a:cubicBezTo>
                    <a:pt x="1472" y="42241"/>
                    <a:pt x="1817" y="42450"/>
                    <a:pt x="2137" y="42450"/>
                  </a:cubicBezTo>
                  <a:cubicBezTo>
                    <a:pt x="2447" y="42450"/>
                    <a:pt x="2732" y="42253"/>
                    <a:pt x="2703" y="41842"/>
                  </a:cubicBezTo>
                  <a:cubicBezTo>
                    <a:pt x="2525" y="39152"/>
                    <a:pt x="2191" y="36473"/>
                    <a:pt x="2001" y="33782"/>
                  </a:cubicBezTo>
                  <a:cubicBezTo>
                    <a:pt x="1798" y="31043"/>
                    <a:pt x="1643" y="28305"/>
                    <a:pt x="1524" y="25543"/>
                  </a:cubicBezTo>
                  <a:cubicBezTo>
                    <a:pt x="1286" y="20161"/>
                    <a:pt x="1179" y="14756"/>
                    <a:pt x="1227" y="9374"/>
                  </a:cubicBezTo>
                  <a:cubicBezTo>
                    <a:pt x="1239" y="7850"/>
                    <a:pt x="1262" y="6338"/>
                    <a:pt x="1286" y="4814"/>
                  </a:cubicBezTo>
                  <a:cubicBezTo>
                    <a:pt x="1298" y="4028"/>
                    <a:pt x="1334" y="3254"/>
                    <a:pt x="1334" y="2468"/>
                  </a:cubicBezTo>
                  <a:cubicBezTo>
                    <a:pt x="1346" y="1754"/>
                    <a:pt x="1417" y="1004"/>
                    <a:pt x="1227" y="302"/>
                  </a:cubicBezTo>
                  <a:cubicBezTo>
                    <a:pt x="1180" y="96"/>
                    <a:pt x="1026" y="1"/>
                    <a:pt x="8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3860875" y="3229050"/>
              <a:ext cx="132500" cy="1084150"/>
            </a:xfrm>
            <a:custGeom>
              <a:avLst/>
              <a:gdLst/>
              <a:ahLst/>
              <a:cxnLst/>
              <a:rect l="l" t="t" r="r" b="b"/>
              <a:pathLst>
                <a:path w="5300" h="43366" extrusionOk="0">
                  <a:moveTo>
                    <a:pt x="3784" y="1"/>
                  </a:moveTo>
                  <a:cubicBezTo>
                    <a:pt x="3586" y="1"/>
                    <a:pt x="3396" y="112"/>
                    <a:pt x="3335" y="372"/>
                  </a:cubicBezTo>
                  <a:cubicBezTo>
                    <a:pt x="2085" y="5646"/>
                    <a:pt x="2323" y="11075"/>
                    <a:pt x="2597" y="16433"/>
                  </a:cubicBezTo>
                  <a:cubicBezTo>
                    <a:pt x="2882" y="21981"/>
                    <a:pt x="3120" y="27530"/>
                    <a:pt x="3394" y="33078"/>
                  </a:cubicBezTo>
                  <a:cubicBezTo>
                    <a:pt x="3549" y="36052"/>
                    <a:pt x="3704" y="39016"/>
                    <a:pt x="3859" y="41979"/>
                  </a:cubicBezTo>
                  <a:lnTo>
                    <a:pt x="3859" y="41979"/>
                  </a:lnTo>
                  <a:cubicBezTo>
                    <a:pt x="2823" y="41992"/>
                    <a:pt x="1783" y="42018"/>
                    <a:pt x="751" y="42115"/>
                  </a:cubicBezTo>
                  <a:cubicBezTo>
                    <a:pt x="25" y="42186"/>
                    <a:pt x="1" y="43198"/>
                    <a:pt x="751" y="43258"/>
                  </a:cubicBezTo>
                  <a:cubicBezTo>
                    <a:pt x="1813" y="43357"/>
                    <a:pt x="2874" y="43365"/>
                    <a:pt x="3943" y="43365"/>
                  </a:cubicBezTo>
                  <a:cubicBezTo>
                    <a:pt x="4157" y="43365"/>
                    <a:pt x="4371" y="43365"/>
                    <a:pt x="4585" y="43365"/>
                  </a:cubicBezTo>
                  <a:cubicBezTo>
                    <a:pt x="4942" y="43365"/>
                    <a:pt x="5299" y="43043"/>
                    <a:pt x="5287" y="42662"/>
                  </a:cubicBezTo>
                  <a:cubicBezTo>
                    <a:pt x="4990" y="37162"/>
                    <a:pt x="4728" y="31673"/>
                    <a:pt x="4394" y="26160"/>
                  </a:cubicBezTo>
                  <a:cubicBezTo>
                    <a:pt x="4085" y="20731"/>
                    <a:pt x="3668" y="15302"/>
                    <a:pt x="3597" y="9861"/>
                  </a:cubicBezTo>
                  <a:cubicBezTo>
                    <a:pt x="3549" y="6789"/>
                    <a:pt x="3728" y="3693"/>
                    <a:pt x="4323" y="657"/>
                  </a:cubicBezTo>
                  <a:cubicBezTo>
                    <a:pt x="4409" y="262"/>
                    <a:pt x="4087" y="1"/>
                    <a:pt x="3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3737350" y="4287200"/>
              <a:ext cx="288475" cy="127000"/>
            </a:xfrm>
            <a:custGeom>
              <a:avLst/>
              <a:gdLst/>
              <a:ahLst/>
              <a:cxnLst/>
              <a:rect l="l" t="t" r="r" b="b"/>
              <a:pathLst>
                <a:path w="11539" h="5080" extrusionOk="0">
                  <a:moveTo>
                    <a:pt x="5354" y="1"/>
                  </a:moveTo>
                  <a:cubicBezTo>
                    <a:pt x="3710" y="1"/>
                    <a:pt x="2043" y="769"/>
                    <a:pt x="1061" y="2087"/>
                  </a:cubicBezTo>
                  <a:cubicBezTo>
                    <a:pt x="1" y="3503"/>
                    <a:pt x="1275" y="4766"/>
                    <a:pt x="2716" y="4992"/>
                  </a:cubicBezTo>
                  <a:cubicBezTo>
                    <a:pt x="3102" y="5051"/>
                    <a:pt x="3497" y="5079"/>
                    <a:pt x="3895" y="5079"/>
                  </a:cubicBezTo>
                  <a:cubicBezTo>
                    <a:pt x="5333" y="5079"/>
                    <a:pt x="6808" y="4713"/>
                    <a:pt x="8085" y="4135"/>
                  </a:cubicBezTo>
                  <a:cubicBezTo>
                    <a:pt x="9323" y="3587"/>
                    <a:pt x="11538" y="2146"/>
                    <a:pt x="10216" y="598"/>
                  </a:cubicBezTo>
                  <a:cubicBezTo>
                    <a:pt x="10095" y="453"/>
                    <a:pt x="9959" y="392"/>
                    <a:pt x="9827" y="392"/>
                  </a:cubicBezTo>
                  <a:cubicBezTo>
                    <a:pt x="9443" y="392"/>
                    <a:pt x="9098" y="908"/>
                    <a:pt x="9276" y="1325"/>
                  </a:cubicBezTo>
                  <a:cubicBezTo>
                    <a:pt x="9669" y="2230"/>
                    <a:pt x="7430" y="3051"/>
                    <a:pt x="6883" y="3242"/>
                  </a:cubicBezTo>
                  <a:cubicBezTo>
                    <a:pt x="5840" y="3623"/>
                    <a:pt x="4745" y="3803"/>
                    <a:pt x="3637" y="3803"/>
                  </a:cubicBezTo>
                  <a:cubicBezTo>
                    <a:pt x="3568" y="3803"/>
                    <a:pt x="3499" y="3803"/>
                    <a:pt x="3430" y="3801"/>
                  </a:cubicBezTo>
                  <a:cubicBezTo>
                    <a:pt x="3013" y="3777"/>
                    <a:pt x="2489" y="3754"/>
                    <a:pt x="2132" y="3503"/>
                  </a:cubicBezTo>
                  <a:cubicBezTo>
                    <a:pt x="1584" y="3111"/>
                    <a:pt x="2168" y="2611"/>
                    <a:pt x="2501" y="2277"/>
                  </a:cubicBezTo>
                  <a:cubicBezTo>
                    <a:pt x="3323" y="1539"/>
                    <a:pt x="4394" y="1146"/>
                    <a:pt x="5478" y="1039"/>
                  </a:cubicBezTo>
                  <a:cubicBezTo>
                    <a:pt x="6168" y="979"/>
                    <a:pt x="6180" y="27"/>
                    <a:pt x="5502" y="3"/>
                  </a:cubicBezTo>
                  <a:cubicBezTo>
                    <a:pt x="5452" y="2"/>
                    <a:pt x="5403" y="1"/>
                    <a:pt x="5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4048700" y="3239875"/>
              <a:ext cx="123525" cy="1058350"/>
            </a:xfrm>
            <a:custGeom>
              <a:avLst/>
              <a:gdLst/>
              <a:ahLst/>
              <a:cxnLst/>
              <a:rect l="l" t="t" r="r" b="b"/>
              <a:pathLst>
                <a:path w="4941" h="42334" extrusionOk="0">
                  <a:moveTo>
                    <a:pt x="738" y="1"/>
                  </a:moveTo>
                  <a:cubicBezTo>
                    <a:pt x="580" y="1"/>
                    <a:pt x="422" y="93"/>
                    <a:pt x="358" y="284"/>
                  </a:cubicBezTo>
                  <a:cubicBezTo>
                    <a:pt x="1" y="1486"/>
                    <a:pt x="227" y="2963"/>
                    <a:pt x="263" y="4213"/>
                  </a:cubicBezTo>
                  <a:cubicBezTo>
                    <a:pt x="287" y="5582"/>
                    <a:pt x="334" y="6951"/>
                    <a:pt x="394" y="8332"/>
                  </a:cubicBezTo>
                  <a:cubicBezTo>
                    <a:pt x="501" y="11023"/>
                    <a:pt x="644" y="13726"/>
                    <a:pt x="846" y="16417"/>
                  </a:cubicBezTo>
                  <a:cubicBezTo>
                    <a:pt x="1215" y="21894"/>
                    <a:pt x="1739" y="27370"/>
                    <a:pt x="2406" y="32812"/>
                  </a:cubicBezTo>
                  <a:cubicBezTo>
                    <a:pt x="2775" y="35836"/>
                    <a:pt x="3085" y="38884"/>
                    <a:pt x="3632" y="41884"/>
                  </a:cubicBezTo>
                  <a:cubicBezTo>
                    <a:pt x="3696" y="42192"/>
                    <a:pt x="3970" y="42334"/>
                    <a:pt x="4247" y="42334"/>
                  </a:cubicBezTo>
                  <a:cubicBezTo>
                    <a:pt x="4591" y="42334"/>
                    <a:pt x="4941" y="42114"/>
                    <a:pt x="4894" y="41717"/>
                  </a:cubicBezTo>
                  <a:cubicBezTo>
                    <a:pt x="4561" y="39039"/>
                    <a:pt x="4085" y="36372"/>
                    <a:pt x="3739" y="33705"/>
                  </a:cubicBezTo>
                  <a:cubicBezTo>
                    <a:pt x="3382" y="30990"/>
                    <a:pt x="3085" y="28263"/>
                    <a:pt x="2811" y="25525"/>
                  </a:cubicBezTo>
                  <a:cubicBezTo>
                    <a:pt x="2275" y="20155"/>
                    <a:pt x="1870" y="14774"/>
                    <a:pt x="1620" y="9392"/>
                  </a:cubicBezTo>
                  <a:cubicBezTo>
                    <a:pt x="1537" y="7868"/>
                    <a:pt x="1477" y="6356"/>
                    <a:pt x="1418" y="4832"/>
                  </a:cubicBezTo>
                  <a:cubicBezTo>
                    <a:pt x="1394" y="4046"/>
                    <a:pt x="1382" y="3272"/>
                    <a:pt x="1334" y="2486"/>
                  </a:cubicBezTo>
                  <a:cubicBezTo>
                    <a:pt x="1299" y="1772"/>
                    <a:pt x="1346" y="1010"/>
                    <a:pt x="1120" y="308"/>
                  </a:cubicBezTo>
                  <a:cubicBezTo>
                    <a:pt x="1071" y="105"/>
                    <a:pt x="905" y="1"/>
                    <a:pt x="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4145150" y="3225600"/>
              <a:ext cx="134575" cy="1083800"/>
            </a:xfrm>
            <a:custGeom>
              <a:avLst/>
              <a:gdLst/>
              <a:ahLst/>
              <a:cxnLst/>
              <a:rect l="l" t="t" r="r" b="b"/>
              <a:pathLst>
                <a:path w="5383" h="43352" extrusionOk="0">
                  <a:moveTo>
                    <a:pt x="1484" y="1"/>
                  </a:moveTo>
                  <a:cubicBezTo>
                    <a:pt x="1288" y="1"/>
                    <a:pt x="1107" y="114"/>
                    <a:pt x="1060" y="379"/>
                  </a:cubicBezTo>
                  <a:cubicBezTo>
                    <a:pt x="96" y="5760"/>
                    <a:pt x="643" y="11201"/>
                    <a:pt x="1215" y="16583"/>
                  </a:cubicBezTo>
                  <a:cubicBezTo>
                    <a:pt x="1786" y="22107"/>
                    <a:pt x="2346" y="27644"/>
                    <a:pt x="2941" y="33168"/>
                  </a:cubicBezTo>
                  <a:cubicBezTo>
                    <a:pt x="3241" y="36072"/>
                    <a:pt x="3560" y="38997"/>
                    <a:pt x="3863" y="41904"/>
                  </a:cubicBezTo>
                  <a:lnTo>
                    <a:pt x="3863" y="41904"/>
                  </a:lnTo>
                  <a:cubicBezTo>
                    <a:pt x="2792" y="41983"/>
                    <a:pt x="1732" y="42075"/>
                    <a:pt x="655" y="42229"/>
                  </a:cubicBezTo>
                  <a:cubicBezTo>
                    <a:pt x="0" y="42336"/>
                    <a:pt x="203" y="43324"/>
                    <a:pt x="810" y="43336"/>
                  </a:cubicBezTo>
                  <a:cubicBezTo>
                    <a:pt x="1097" y="43347"/>
                    <a:pt x="1384" y="43352"/>
                    <a:pt x="1670" y="43352"/>
                  </a:cubicBezTo>
                  <a:cubicBezTo>
                    <a:pt x="2654" y="43352"/>
                    <a:pt x="3636" y="43296"/>
                    <a:pt x="4632" y="43241"/>
                  </a:cubicBezTo>
                  <a:cubicBezTo>
                    <a:pt x="4977" y="43217"/>
                    <a:pt x="5382" y="42919"/>
                    <a:pt x="5334" y="42538"/>
                  </a:cubicBezTo>
                  <a:cubicBezTo>
                    <a:pt x="4751" y="37109"/>
                    <a:pt x="4168" y="31668"/>
                    <a:pt x="3560" y="26251"/>
                  </a:cubicBezTo>
                  <a:cubicBezTo>
                    <a:pt x="2941" y="20810"/>
                    <a:pt x="2227" y="15357"/>
                    <a:pt x="1846" y="9904"/>
                  </a:cubicBezTo>
                  <a:cubicBezTo>
                    <a:pt x="1644" y="6820"/>
                    <a:pt x="1632" y="3688"/>
                    <a:pt x="2060" y="640"/>
                  </a:cubicBezTo>
                  <a:cubicBezTo>
                    <a:pt x="2110" y="260"/>
                    <a:pt x="1780" y="1"/>
                    <a:pt x="14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4027275" y="4286950"/>
              <a:ext cx="286675" cy="129125"/>
            </a:xfrm>
            <a:custGeom>
              <a:avLst/>
              <a:gdLst/>
              <a:ahLst/>
              <a:cxnLst/>
              <a:rect l="l" t="t" r="r" b="b"/>
              <a:pathLst>
                <a:path w="11467" h="5165" extrusionOk="0">
                  <a:moveTo>
                    <a:pt x="5356" y="1"/>
                  </a:moveTo>
                  <a:cubicBezTo>
                    <a:pt x="5349" y="1"/>
                    <a:pt x="5342" y="1"/>
                    <a:pt x="5335" y="1"/>
                  </a:cubicBezTo>
                  <a:cubicBezTo>
                    <a:pt x="3668" y="37"/>
                    <a:pt x="2001" y="870"/>
                    <a:pt x="1025" y="2263"/>
                  </a:cubicBezTo>
                  <a:cubicBezTo>
                    <a:pt x="1" y="3716"/>
                    <a:pt x="1251" y="4942"/>
                    <a:pt x="2739" y="5121"/>
                  </a:cubicBezTo>
                  <a:cubicBezTo>
                    <a:pt x="3000" y="5150"/>
                    <a:pt x="3264" y="5164"/>
                    <a:pt x="3531" y="5164"/>
                  </a:cubicBezTo>
                  <a:cubicBezTo>
                    <a:pt x="5091" y="5164"/>
                    <a:pt x="6722" y="4683"/>
                    <a:pt x="8085" y="4002"/>
                  </a:cubicBezTo>
                  <a:cubicBezTo>
                    <a:pt x="9264" y="3406"/>
                    <a:pt x="11466" y="1823"/>
                    <a:pt x="10061" y="358"/>
                  </a:cubicBezTo>
                  <a:cubicBezTo>
                    <a:pt x="9937" y="227"/>
                    <a:pt x="9796" y="172"/>
                    <a:pt x="9661" y="172"/>
                  </a:cubicBezTo>
                  <a:cubicBezTo>
                    <a:pt x="9267" y="172"/>
                    <a:pt x="8917" y="642"/>
                    <a:pt x="9121" y="1085"/>
                  </a:cubicBezTo>
                  <a:cubicBezTo>
                    <a:pt x="9597" y="2049"/>
                    <a:pt x="7263" y="3002"/>
                    <a:pt x="6656" y="3252"/>
                  </a:cubicBezTo>
                  <a:cubicBezTo>
                    <a:pt x="5608" y="3668"/>
                    <a:pt x="4477" y="3906"/>
                    <a:pt x="3346" y="3906"/>
                  </a:cubicBezTo>
                  <a:cubicBezTo>
                    <a:pt x="3290" y="3906"/>
                    <a:pt x="3229" y="3907"/>
                    <a:pt x="3166" y="3907"/>
                  </a:cubicBezTo>
                  <a:cubicBezTo>
                    <a:pt x="2802" y="3907"/>
                    <a:pt x="2348" y="3890"/>
                    <a:pt x="2084" y="3656"/>
                  </a:cubicBezTo>
                  <a:cubicBezTo>
                    <a:pt x="1596" y="3240"/>
                    <a:pt x="2144" y="2740"/>
                    <a:pt x="2501" y="2394"/>
                  </a:cubicBezTo>
                  <a:cubicBezTo>
                    <a:pt x="3311" y="1608"/>
                    <a:pt x="4358" y="1192"/>
                    <a:pt x="5466" y="1025"/>
                  </a:cubicBezTo>
                  <a:cubicBezTo>
                    <a:pt x="6054" y="931"/>
                    <a:pt x="5910" y="1"/>
                    <a:pt x="5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3521075" y="2467125"/>
              <a:ext cx="199125" cy="853400"/>
            </a:xfrm>
            <a:custGeom>
              <a:avLst/>
              <a:gdLst/>
              <a:ahLst/>
              <a:cxnLst/>
              <a:rect l="l" t="t" r="r" b="b"/>
              <a:pathLst>
                <a:path w="7965" h="34136" extrusionOk="0">
                  <a:moveTo>
                    <a:pt x="7504" y="1"/>
                  </a:moveTo>
                  <a:cubicBezTo>
                    <a:pt x="7391" y="1"/>
                    <a:pt x="7283" y="53"/>
                    <a:pt x="7223" y="178"/>
                  </a:cubicBezTo>
                  <a:cubicBezTo>
                    <a:pt x="5997" y="2690"/>
                    <a:pt x="5128" y="5417"/>
                    <a:pt x="4306" y="8096"/>
                  </a:cubicBezTo>
                  <a:cubicBezTo>
                    <a:pt x="3461" y="10846"/>
                    <a:pt x="2758" y="13620"/>
                    <a:pt x="2199" y="16442"/>
                  </a:cubicBezTo>
                  <a:cubicBezTo>
                    <a:pt x="1639" y="19228"/>
                    <a:pt x="1246" y="22038"/>
                    <a:pt x="960" y="24848"/>
                  </a:cubicBezTo>
                  <a:cubicBezTo>
                    <a:pt x="663" y="27801"/>
                    <a:pt x="306" y="30741"/>
                    <a:pt x="20" y="33706"/>
                  </a:cubicBezTo>
                  <a:cubicBezTo>
                    <a:pt x="0" y="33987"/>
                    <a:pt x="224" y="34135"/>
                    <a:pt x="452" y="34135"/>
                  </a:cubicBezTo>
                  <a:cubicBezTo>
                    <a:pt x="640" y="34135"/>
                    <a:pt x="830" y="34035"/>
                    <a:pt x="889" y="33825"/>
                  </a:cubicBezTo>
                  <a:cubicBezTo>
                    <a:pt x="1687" y="31039"/>
                    <a:pt x="1746" y="28015"/>
                    <a:pt x="2020" y="25145"/>
                  </a:cubicBezTo>
                  <a:cubicBezTo>
                    <a:pt x="2282" y="22324"/>
                    <a:pt x="2675" y="19514"/>
                    <a:pt x="3211" y="16728"/>
                  </a:cubicBezTo>
                  <a:cubicBezTo>
                    <a:pt x="3735" y="14001"/>
                    <a:pt x="4389" y="11298"/>
                    <a:pt x="5140" y="8620"/>
                  </a:cubicBezTo>
                  <a:cubicBezTo>
                    <a:pt x="5949" y="5857"/>
                    <a:pt x="6985" y="3178"/>
                    <a:pt x="7902" y="464"/>
                  </a:cubicBezTo>
                  <a:cubicBezTo>
                    <a:pt x="7965" y="204"/>
                    <a:pt x="7725" y="1"/>
                    <a:pt x="7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3608175" y="2644350"/>
              <a:ext cx="142475" cy="690300"/>
            </a:xfrm>
            <a:custGeom>
              <a:avLst/>
              <a:gdLst/>
              <a:ahLst/>
              <a:cxnLst/>
              <a:rect l="l" t="t" r="r" b="b"/>
              <a:pathLst>
                <a:path w="5699" h="27612" extrusionOk="0">
                  <a:moveTo>
                    <a:pt x="5261" y="0"/>
                  </a:moveTo>
                  <a:cubicBezTo>
                    <a:pt x="5151" y="0"/>
                    <a:pt x="5046" y="52"/>
                    <a:pt x="4989" y="173"/>
                  </a:cubicBezTo>
                  <a:cubicBezTo>
                    <a:pt x="4084" y="2162"/>
                    <a:pt x="3608" y="4269"/>
                    <a:pt x="3132" y="6388"/>
                  </a:cubicBezTo>
                  <a:cubicBezTo>
                    <a:pt x="2608" y="8686"/>
                    <a:pt x="2108" y="10972"/>
                    <a:pt x="1656" y="13282"/>
                  </a:cubicBezTo>
                  <a:cubicBezTo>
                    <a:pt x="763" y="17842"/>
                    <a:pt x="96" y="22450"/>
                    <a:pt x="12" y="27093"/>
                  </a:cubicBezTo>
                  <a:cubicBezTo>
                    <a:pt x="1" y="27439"/>
                    <a:pt x="263" y="27611"/>
                    <a:pt x="530" y="27611"/>
                  </a:cubicBezTo>
                  <a:cubicBezTo>
                    <a:pt x="798" y="27611"/>
                    <a:pt x="1072" y="27439"/>
                    <a:pt x="1084" y="27093"/>
                  </a:cubicBezTo>
                  <a:cubicBezTo>
                    <a:pt x="1155" y="22497"/>
                    <a:pt x="1822" y="17925"/>
                    <a:pt x="2668" y="13413"/>
                  </a:cubicBezTo>
                  <a:cubicBezTo>
                    <a:pt x="3084" y="11198"/>
                    <a:pt x="3561" y="8996"/>
                    <a:pt x="4025" y="6793"/>
                  </a:cubicBezTo>
                  <a:cubicBezTo>
                    <a:pt x="4477" y="4662"/>
                    <a:pt x="4918" y="2507"/>
                    <a:pt x="5620" y="435"/>
                  </a:cubicBezTo>
                  <a:cubicBezTo>
                    <a:pt x="5699" y="192"/>
                    <a:pt x="5472" y="0"/>
                    <a:pt x="5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3529000" y="3311575"/>
              <a:ext cx="107175" cy="25400"/>
            </a:xfrm>
            <a:custGeom>
              <a:avLst/>
              <a:gdLst/>
              <a:ahLst/>
              <a:cxnLst/>
              <a:rect l="l" t="t" r="r" b="b"/>
              <a:pathLst>
                <a:path w="4287" h="1016" extrusionOk="0">
                  <a:moveTo>
                    <a:pt x="1455" y="1"/>
                  </a:moveTo>
                  <a:cubicBezTo>
                    <a:pt x="1061" y="1"/>
                    <a:pt x="675" y="43"/>
                    <a:pt x="310" y="202"/>
                  </a:cubicBezTo>
                  <a:cubicBezTo>
                    <a:pt x="1" y="333"/>
                    <a:pt x="120" y="809"/>
                    <a:pt x="405" y="881"/>
                  </a:cubicBezTo>
                  <a:cubicBezTo>
                    <a:pt x="636" y="947"/>
                    <a:pt x="870" y="965"/>
                    <a:pt x="1107" y="965"/>
                  </a:cubicBezTo>
                  <a:cubicBezTo>
                    <a:pt x="1390" y="965"/>
                    <a:pt x="1675" y="939"/>
                    <a:pt x="1958" y="939"/>
                  </a:cubicBezTo>
                  <a:cubicBezTo>
                    <a:pt x="1988" y="939"/>
                    <a:pt x="2018" y="939"/>
                    <a:pt x="2048" y="940"/>
                  </a:cubicBezTo>
                  <a:cubicBezTo>
                    <a:pt x="2570" y="950"/>
                    <a:pt x="3091" y="1016"/>
                    <a:pt x="3613" y="1016"/>
                  </a:cubicBezTo>
                  <a:cubicBezTo>
                    <a:pt x="3687" y="1016"/>
                    <a:pt x="3761" y="1014"/>
                    <a:pt x="3834" y="1011"/>
                  </a:cubicBezTo>
                  <a:cubicBezTo>
                    <a:pt x="4251" y="1000"/>
                    <a:pt x="4287" y="464"/>
                    <a:pt x="3930" y="333"/>
                  </a:cubicBezTo>
                  <a:cubicBezTo>
                    <a:pt x="3334" y="107"/>
                    <a:pt x="2679" y="47"/>
                    <a:pt x="2048" y="23"/>
                  </a:cubicBezTo>
                  <a:cubicBezTo>
                    <a:pt x="1850" y="11"/>
                    <a:pt x="1652" y="1"/>
                    <a:pt x="1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3502200" y="3300175"/>
              <a:ext cx="140925" cy="128575"/>
            </a:xfrm>
            <a:custGeom>
              <a:avLst/>
              <a:gdLst/>
              <a:ahLst/>
              <a:cxnLst/>
              <a:rect l="l" t="t" r="r" b="b"/>
              <a:pathLst>
                <a:path w="5637" h="5143" extrusionOk="0">
                  <a:moveTo>
                    <a:pt x="1253" y="1"/>
                  </a:moveTo>
                  <a:cubicBezTo>
                    <a:pt x="1101" y="1"/>
                    <a:pt x="955" y="79"/>
                    <a:pt x="918" y="253"/>
                  </a:cubicBezTo>
                  <a:cubicBezTo>
                    <a:pt x="525" y="1944"/>
                    <a:pt x="1" y="4908"/>
                    <a:pt x="2537" y="5135"/>
                  </a:cubicBezTo>
                  <a:cubicBezTo>
                    <a:pt x="2601" y="5140"/>
                    <a:pt x="2664" y="5143"/>
                    <a:pt x="2726" y="5143"/>
                  </a:cubicBezTo>
                  <a:cubicBezTo>
                    <a:pt x="4683" y="5143"/>
                    <a:pt x="5637" y="2476"/>
                    <a:pt x="5025" y="860"/>
                  </a:cubicBezTo>
                  <a:cubicBezTo>
                    <a:pt x="4952" y="682"/>
                    <a:pt x="4783" y="583"/>
                    <a:pt x="4622" y="583"/>
                  </a:cubicBezTo>
                  <a:cubicBezTo>
                    <a:pt x="4471" y="583"/>
                    <a:pt x="4327" y="670"/>
                    <a:pt x="4275" y="860"/>
                  </a:cubicBezTo>
                  <a:cubicBezTo>
                    <a:pt x="3999" y="1850"/>
                    <a:pt x="4368" y="4155"/>
                    <a:pt x="2778" y="4155"/>
                  </a:cubicBezTo>
                  <a:cubicBezTo>
                    <a:pt x="2724" y="4155"/>
                    <a:pt x="2667" y="4152"/>
                    <a:pt x="2608" y="4146"/>
                  </a:cubicBezTo>
                  <a:cubicBezTo>
                    <a:pt x="882" y="4004"/>
                    <a:pt x="1573" y="1456"/>
                    <a:pt x="1632" y="336"/>
                  </a:cubicBezTo>
                  <a:cubicBezTo>
                    <a:pt x="1639" y="124"/>
                    <a:pt x="1442" y="1"/>
                    <a:pt x="1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3884450" y="2455825"/>
              <a:ext cx="512850" cy="541350"/>
            </a:xfrm>
            <a:custGeom>
              <a:avLst/>
              <a:gdLst/>
              <a:ahLst/>
              <a:cxnLst/>
              <a:rect l="l" t="t" r="r" b="b"/>
              <a:pathLst>
                <a:path w="20514" h="21654" extrusionOk="0">
                  <a:moveTo>
                    <a:pt x="16885" y="1"/>
                  </a:moveTo>
                  <a:cubicBezTo>
                    <a:pt x="16637" y="1"/>
                    <a:pt x="16399" y="264"/>
                    <a:pt x="16560" y="571"/>
                  </a:cubicBezTo>
                  <a:cubicBezTo>
                    <a:pt x="18168" y="3547"/>
                    <a:pt x="19215" y="6774"/>
                    <a:pt x="19382" y="10155"/>
                  </a:cubicBezTo>
                  <a:cubicBezTo>
                    <a:pt x="19513" y="12977"/>
                    <a:pt x="19180" y="16192"/>
                    <a:pt x="17382" y="18513"/>
                  </a:cubicBezTo>
                  <a:cubicBezTo>
                    <a:pt x="16232" y="19992"/>
                    <a:pt x="14661" y="20610"/>
                    <a:pt x="13020" y="20610"/>
                  </a:cubicBezTo>
                  <a:cubicBezTo>
                    <a:pt x="11755" y="20610"/>
                    <a:pt x="10449" y="20243"/>
                    <a:pt x="9262" y="19621"/>
                  </a:cubicBezTo>
                  <a:cubicBezTo>
                    <a:pt x="6404" y="18132"/>
                    <a:pt x="4178" y="15680"/>
                    <a:pt x="3261" y="12584"/>
                  </a:cubicBezTo>
                  <a:cubicBezTo>
                    <a:pt x="2785" y="10988"/>
                    <a:pt x="2558" y="9345"/>
                    <a:pt x="2273" y="7714"/>
                  </a:cubicBezTo>
                  <a:cubicBezTo>
                    <a:pt x="1999" y="6071"/>
                    <a:pt x="1737" y="4285"/>
                    <a:pt x="927" y="2821"/>
                  </a:cubicBezTo>
                  <a:cubicBezTo>
                    <a:pt x="837" y="2665"/>
                    <a:pt x="694" y="2598"/>
                    <a:pt x="550" y="2598"/>
                  </a:cubicBezTo>
                  <a:cubicBezTo>
                    <a:pt x="275" y="2598"/>
                    <a:pt x="0" y="2842"/>
                    <a:pt x="94" y="3178"/>
                  </a:cubicBezTo>
                  <a:cubicBezTo>
                    <a:pt x="534" y="4857"/>
                    <a:pt x="1011" y="6512"/>
                    <a:pt x="1296" y="8238"/>
                  </a:cubicBezTo>
                  <a:cubicBezTo>
                    <a:pt x="1582" y="9857"/>
                    <a:pt x="1820" y="11512"/>
                    <a:pt x="2320" y="13084"/>
                  </a:cubicBezTo>
                  <a:cubicBezTo>
                    <a:pt x="3344" y="16334"/>
                    <a:pt x="5725" y="18954"/>
                    <a:pt x="8738" y="20513"/>
                  </a:cubicBezTo>
                  <a:cubicBezTo>
                    <a:pt x="10089" y="21218"/>
                    <a:pt x="11596" y="21654"/>
                    <a:pt x="13070" y="21654"/>
                  </a:cubicBezTo>
                  <a:cubicBezTo>
                    <a:pt x="14584" y="21654"/>
                    <a:pt x="16062" y="21195"/>
                    <a:pt x="17298" y="20097"/>
                  </a:cubicBezTo>
                  <a:cubicBezTo>
                    <a:pt x="19584" y="18073"/>
                    <a:pt x="20287" y="14751"/>
                    <a:pt x="20370" y="11834"/>
                  </a:cubicBezTo>
                  <a:cubicBezTo>
                    <a:pt x="20513" y="7774"/>
                    <a:pt x="19441" y="3607"/>
                    <a:pt x="17203" y="201"/>
                  </a:cubicBezTo>
                  <a:cubicBezTo>
                    <a:pt x="17123" y="60"/>
                    <a:pt x="17003" y="1"/>
                    <a:pt x="16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3993350" y="2538500"/>
              <a:ext cx="325950" cy="306400"/>
            </a:xfrm>
            <a:custGeom>
              <a:avLst/>
              <a:gdLst/>
              <a:ahLst/>
              <a:cxnLst/>
              <a:rect l="l" t="t" r="r" b="b"/>
              <a:pathLst>
                <a:path w="13038" h="12256" extrusionOk="0">
                  <a:moveTo>
                    <a:pt x="463" y="0"/>
                  </a:moveTo>
                  <a:cubicBezTo>
                    <a:pt x="225" y="0"/>
                    <a:pt x="1" y="146"/>
                    <a:pt x="36" y="443"/>
                  </a:cubicBezTo>
                  <a:cubicBezTo>
                    <a:pt x="179" y="1681"/>
                    <a:pt x="869" y="2943"/>
                    <a:pt x="1310" y="4110"/>
                  </a:cubicBezTo>
                  <a:cubicBezTo>
                    <a:pt x="1750" y="5229"/>
                    <a:pt x="2167" y="6336"/>
                    <a:pt x="2667" y="7431"/>
                  </a:cubicBezTo>
                  <a:cubicBezTo>
                    <a:pt x="3513" y="9301"/>
                    <a:pt x="4751" y="11134"/>
                    <a:pt x="6763" y="11908"/>
                  </a:cubicBezTo>
                  <a:cubicBezTo>
                    <a:pt x="7349" y="12135"/>
                    <a:pt x="7974" y="12256"/>
                    <a:pt x="8591" y="12256"/>
                  </a:cubicBezTo>
                  <a:cubicBezTo>
                    <a:pt x="9817" y="12256"/>
                    <a:pt x="11007" y="11779"/>
                    <a:pt x="11776" y="10718"/>
                  </a:cubicBezTo>
                  <a:cubicBezTo>
                    <a:pt x="13038" y="8979"/>
                    <a:pt x="12883" y="6443"/>
                    <a:pt x="12371" y="4479"/>
                  </a:cubicBezTo>
                  <a:cubicBezTo>
                    <a:pt x="12318" y="4306"/>
                    <a:pt x="12189" y="4232"/>
                    <a:pt x="12057" y="4232"/>
                  </a:cubicBezTo>
                  <a:cubicBezTo>
                    <a:pt x="11861" y="4232"/>
                    <a:pt x="11661" y="4396"/>
                    <a:pt x="11704" y="4645"/>
                  </a:cubicBezTo>
                  <a:cubicBezTo>
                    <a:pt x="12014" y="6384"/>
                    <a:pt x="12109" y="8884"/>
                    <a:pt x="10871" y="10313"/>
                  </a:cubicBezTo>
                  <a:cubicBezTo>
                    <a:pt x="10282" y="10987"/>
                    <a:pt x="9496" y="11264"/>
                    <a:pt x="8685" y="11264"/>
                  </a:cubicBezTo>
                  <a:cubicBezTo>
                    <a:pt x="7806" y="11264"/>
                    <a:pt x="6898" y="10939"/>
                    <a:pt x="6180" y="10444"/>
                  </a:cubicBezTo>
                  <a:cubicBezTo>
                    <a:pt x="4668" y="9408"/>
                    <a:pt x="3846" y="7527"/>
                    <a:pt x="3179" y="5884"/>
                  </a:cubicBezTo>
                  <a:cubicBezTo>
                    <a:pt x="2798" y="4967"/>
                    <a:pt x="2465" y="4050"/>
                    <a:pt x="2108" y="3145"/>
                  </a:cubicBezTo>
                  <a:cubicBezTo>
                    <a:pt x="1727" y="2193"/>
                    <a:pt x="1477" y="1038"/>
                    <a:pt x="893" y="204"/>
                  </a:cubicBezTo>
                  <a:cubicBezTo>
                    <a:pt x="796" y="69"/>
                    <a:pt x="627" y="0"/>
                    <a:pt x="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3894225" y="2537775"/>
              <a:ext cx="122350" cy="27000"/>
            </a:xfrm>
            <a:custGeom>
              <a:avLst/>
              <a:gdLst/>
              <a:ahLst/>
              <a:cxnLst/>
              <a:rect l="l" t="t" r="r" b="b"/>
              <a:pathLst>
                <a:path w="4894" h="1080" extrusionOk="0">
                  <a:moveTo>
                    <a:pt x="3150" y="0"/>
                  </a:moveTo>
                  <a:cubicBezTo>
                    <a:pt x="2933" y="0"/>
                    <a:pt x="2716" y="8"/>
                    <a:pt x="2501" y="19"/>
                  </a:cubicBezTo>
                  <a:cubicBezTo>
                    <a:pt x="2458" y="20"/>
                    <a:pt x="2414" y="20"/>
                    <a:pt x="2370" y="20"/>
                  </a:cubicBezTo>
                  <a:cubicBezTo>
                    <a:pt x="2113" y="20"/>
                    <a:pt x="1845" y="9"/>
                    <a:pt x="1579" y="9"/>
                  </a:cubicBezTo>
                  <a:cubicBezTo>
                    <a:pt x="1176" y="9"/>
                    <a:pt x="778" y="34"/>
                    <a:pt x="429" y="162"/>
                  </a:cubicBezTo>
                  <a:cubicBezTo>
                    <a:pt x="143" y="269"/>
                    <a:pt x="0" y="733"/>
                    <a:pt x="334" y="876"/>
                  </a:cubicBezTo>
                  <a:cubicBezTo>
                    <a:pt x="680" y="1036"/>
                    <a:pt x="1046" y="1079"/>
                    <a:pt x="1418" y="1079"/>
                  </a:cubicBezTo>
                  <a:cubicBezTo>
                    <a:pt x="1738" y="1079"/>
                    <a:pt x="2063" y="1048"/>
                    <a:pt x="2382" y="1031"/>
                  </a:cubicBezTo>
                  <a:cubicBezTo>
                    <a:pt x="3108" y="983"/>
                    <a:pt x="3834" y="936"/>
                    <a:pt x="4549" y="829"/>
                  </a:cubicBezTo>
                  <a:cubicBezTo>
                    <a:pt x="4894" y="757"/>
                    <a:pt x="4858" y="221"/>
                    <a:pt x="4549" y="150"/>
                  </a:cubicBezTo>
                  <a:cubicBezTo>
                    <a:pt x="4093" y="36"/>
                    <a:pt x="3620" y="0"/>
                    <a:pt x="3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3879350" y="2347950"/>
              <a:ext cx="155700" cy="210100"/>
            </a:xfrm>
            <a:custGeom>
              <a:avLst/>
              <a:gdLst/>
              <a:ahLst/>
              <a:cxnLst/>
              <a:rect l="l" t="t" r="r" b="b"/>
              <a:pathLst>
                <a:path w="6228" h="8404" extrusionOk="0">
                  <a:moveTo>
                    <a:pt x="4484" y="0"/>
                  </a:moveTo>
                  <a:cubicBezTo>
                    <a:pt x="4287" y="0"/>
                    <a:pt x="4084" y="69"/>
                    <a:pt x="3882" y="230"/>
                  </a:cubicBezTo>
                  <a:cubicBezTo>
                    <a:pt x="3150" y="790"/>
                    <a:pt x="3128" y="2109"/>
                    <a:pt x="3025" y="3017"/>
                  </a:cubicBezTo>
                  <a:lnTo>
                    <a:pt x="3025" y="3017"/>
                  </a:lnTo>
                  <a:cubicBezTo>
                    <a:pt x="2125" y="3220"/>
                    <a:pt x="1350" y="3693"/>
                    <a:pt x="810" y="4493"/>
                  </a:cubicBezTo>
                  <a:cubicBezTo>
                    <a:pt x="214" y="5409"/>
                    <a:pt x="0" y="6731"/>
                    <a:pt x="619" y="7672"/>
                  </a:cubicBezTo>
                  <a:cubicBezTo>
                    <a:pt x="695" y="7781"/>
                    <a:pt x="825" y="7835"/>
                    <a:pt x="951" y="7835"/>
                  </a:cubicBezTo>
                  <a:cubicBezTo>
                    <a:pt x="1141" y="7835"/>
                    <a:pt x="1324" y="7712"/>
                    <a:pt x="1310" y="7469"/>
                  </a:cubicBezTo>
                  <a:cubicBezTo>
                    <a:pt x="1250" y="6636"/>
                    <a:pt x="1143" y="5838"/>
                    <a:pt x="1608" y="5064"/>
                  </a:cubicBezTo>
                  <a:cubicBezTo>
                    <a:pt x="2024" y="4362"/>
                    <a:pt x="2762" y="3957"/>
                    <a:pt x="3548" y="3862"/>
                  </a:cubicBezTo>
                  <a:cubicBezTo>
                    <a:pt x="3703" y="3838"/>
                    <a:pt x="3846" y="3683"/>
                    <a:pt x="3882" y="3528"/>
                  </a:cubicBezTo>
                  <a:cubicBezTo>
                    <a:pt x="3953" y="3112"/>
                    <a:pt x="4013" y="2707"/>
                    <a:pt x="4084" y="2290"/>
                  </a:cubicBezTo>
                  <a:cubicBezTo>
                    <a:pt x="4132" y="1992"/>
                    <a:pt x="4132" y="1516"/>
                    <a:pt x="4298" y="1254"/>
                  </a:cubicBezTo>
                  <a:cubicBezTo>
                    <a:pt x="4322" y="1183"/>
                    <a:pt x="4370" y="1099"/>
                    <a:pt x="4405" y="1028"/>
                  </a:cubicBezTo>
                  <a:cubicBezTo>
                    <a:pt x="4548" y="1099"/>
                    <a:pt x="4679" y="1159"/>
                    <a:pt x="4834" y="1230"/>
                  </a:cubicBezTo>
                  <a:cubicBezTo>
                    <a:pt x="4977" y="1385"/>
                    <a:pt x="5025" y="1671"/>
                    <a:pt x="5084" y="1861"/>
                  </a:cubicBezTo>
                  <a:cubicBezTo>
                    <a:pt x="5191" y="2230"/>
                    <a:pt x="5203" y="2623"/>
                    <a:pt x="5215" y="3004"/>
                  </a:cubicBezTo>
                  <a:cubicBezTo>
                    <a:pt x="5275" y="4671"/>
                    <a:pt x="5239" y="6290"/>
                    <a:pt x="4906" y="7934"/>
                  </a:cubicBezTo>
                  <a:cubicBezTo>
                    <a:pt x="4841" y="8226"/>
                    <a:pt x="5051" y="8403"/>
                    <a:pt x="5265" y="8403"/>
                  </a:cubicBezTo>
                  <a:cubicBezTo>
                    <a:pt x="5408" y="8403"/>
                    <a:pt x="5553" y="8324"/>
                    <a:pt x="5620" y="8148"/>
                  </a:cubicBezTo>
                  <a:cubicBezTo>
                    <a:pt x="6084" y="6933"/>
                    <a:pt x="6132" y="5600"/>
                    <a:pt x="6144" y="4314"/>
                  </a:cubicBezTo>
                  <a:cubicBezTo>
                    <a:pt x="6156" y="3266"/>
                    <a:pt x="6227" y="2076"/>
                    <a:pt x="5787" y="1076"/>
                  </a:cubicBezTo>
                  <a:cubicBezTo>
                    <a:pt x="5540" y="548"/>
                    <a:pt x="5040" y="0"/>
                    <a:pt x="4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DF459C2E-34F0-F443-A48B-D3C21FB59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0834" y="309203"/>
            <a:ext cx="5525106" cy="40879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56F59B-06C7-6644-9199-1475958D37E9}"/>
              </a:ext>
            </a:extLst>
          </p:cNvPr>
          <p:cNvSpPr>
            <a:spLocks noGrp="1"/>
          </p:cNvSpPr>
          <p:nvPr>
            <p:ph type="subTitle" idx="1"/>
          </p:nvPr>
        </p:nvSpPr>
        <p:spPr>
          <a:xfrm>
            <a:off x="4572000" y="2116849"/>
            <a:ext cx="4229700" cy="556800"/>
          </a:xfrm>
        </p:spPr>
        <p:txBody>
          <a:bodyPr/>
          <a:lstStyle/>
          <a:p>
            <a:r>
              <a:rPr lang="en-US" dirty="0"/>
              <a:t>Multiple-Baseline Design</a:t>
            </a:r>
          </a:p>
        </p:txBody>
      </p:sp>
      <p:pic>
        <p:nvPicPr>
          <p:cNvPr id="2050" name="Picture 2">
            <a:extLst>
              <a:ext uri="{FF2B5EF4-FFF2-40B4-BE49-F238E27FC236}">
                <a16:creationId xmlns:a16="http://schemas.microsoft.com/office/drawing/2014/main" id="{4F9D73A4-D76C-A947-A1E6-B84F94A3A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949" y="25770"/>
            <a:ext cx="3228051" cy="509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05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ADE85C-DBC7-CF49-BC26-B7E9DBE0A221}"/>
              </a:ext>
            </a:extLst>
          </p:cNvPr>
          <p:cNvSpPr>
            <a:spLocks noGrp="1"/>
          </p:cNvSpPr>
          <p:nvPr>
            <p:ph type="subTitle" idx="1"/>
          </p:nvPr>
        </p:nvSpPr>
        <p:spPr>
          <a:xfrm>
            <a:off x="2326521" y="4427968"/>
            <a:ext cx="4229700" cy="556800"/>
          </a:xfrm>
        </p:spPr>
        <p:txBody>
          <a:bodyPr/>
          <a:lstStyle/>
          <a:p>
            <a:r>
              <a:rPr lang="en-US" dirty="0"/>
              <a:t>Reversal Design</a:t>
            </a:r>
          </a:p>
        </p:txBody>
      </p:sp>
      <p:pic>
        <p:nvPicPr>
          <p:cNvPr id="3074" name="Picture 2">
            <a:extLst>
              <a:ext uri="{FF2B5EF4-FFF2-40B4-BE49-F238E27FC236}">
                <a16:creationId xmlns:a16="http://schemas.microsoft.com/office/drawing/2014/main" id="{2C56690E-C143-E34E-A64A-BFF4FCAB8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2" y="77177"/>
            <a:ext cx="9043516" cy="423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361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D9C5-9A05-9B43-870A-07FA6485D1C7}"/>
              </a:ext>
            </a:extLst>
          </p:cNvPr>
          <p:cNvSpPr>
            <a:spLocks noGrp="1"/>
          </p:cNvSpPr>
          <p:nvPr>
            <p:ph type="title"/>
          </p:nvPr>
        </p:nvSpPr>
        <p:spPr>
          <a:xfrm>
            <a:off x="205991" y="1585485"/>
            <a:ext cx="8732017" cy="2769191"/>
          </a:xfrm>
        </p:spPr>
        <p:txBody>
          <a:bodyPr/>
          <a:lstStyle/>
          <a:p>
            <a:r>
              <a:rPr lang="en-US" sz="2400" dirty="0"/>
              <a:t>Suppose you’re a dog owner and are working with your 3-year-old Labrador retriever. When the dog goes for walks, he growls fiercely at other dogs. You want to reduce your dog’s growling behavior, so you decide to try a technique you learned on television: pressing firmly on the dog’s neck and making a forceful, quick “</a:t>
            </a:r>
            <a:r>
              <a:rPr lang="en-US" sz="2400" dirty="0" err="1"/>
              <a:t>Shhhhh</a:t>
            </a:r>
            <a:r>
              <a:rPr lang="en-US" sz="2400" dirty="0"/>
              <a:t>!” sound when the dog begins to growl at other dogs. You decide to apply a small-N design to investigate the effectiveness of your training regimen.</a:t>
            </a:r>
          </a:p>
        </p:txBody>
      </p:sp>
      <p:sp>
        <p:nvSpPr>
          <p:cNvPr id="3" name="Subtitle 2">
            <a:extLst>
              <a:ext uri="{FF2B5EF4-FFF2-40B4-BE49-F238E27FC236}">
                <a16:creationId xmlns:a16="http://schemas.microsoft.com/office/drawing/2014/main" id="{5F1B4655-D43B-8848-B5C0-5C7EF5667175}"/>
              </a:ext>
            </a:extLst>
          </p:cNvPr>
          <p:cNvSpPr>
            <a:spLocks noGrp="1"/>
          </p:cNvSpPr>
          <p:nvPr>
            <p:ph type="subTitle" idx="1"/>
          </p:nvPr>
        </p:nvSpPr>
        <p:spPr>
          <a:xfrm>
            <a:off x="2215989" y="510424"/>
            <a:ext cx="4229700" cy="556800"/>
          </a:xfrm>
        </p:spPr>
        <p:txBody>
          <a:bodyPr/>
          <a:lstStyle/>
          <a:p>
            <a:r>
              <a:rPr lang="en-US" dirty="0"/>
              <a:t>Practice!</a:t>
            </a:r>
          </a:p>
        </p:txBody>
      </p:sp>
    </p:spTree>
    <p:extLst>
      <p:ext uri="{BB962C8B-B14F-4D97-AF65-F5344CB8AC3E}">
        <p14:creationId xmlns:p14="http://schemas.microsoft.com/office/powerpoint/2010/main" val="469488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CA0C-5D0D-B948-B675-5774E62F48F0}"/>
              </a:ext>
            </a:extLst>
          </p:cNvPr>
          <p:cNvSpPr>
            <a:spLocks noGrp="1"/>
          </p:cNvSpPr>
          <p:nvPr>
            <p:ph type="title"/>
          </p:nvPr>
        </p:nvSpPr>
        <p:spPr>
          <a:xfrm>
            <a:off x="200967" y="311499"/>
            <a:ext cx="8943033" cy="4431323"/>
          </a:xfrm>
        </p:spPr>
        <p:txBody>
          <a:bodyPr/>
          <a:lstStyle/>
          <a:p>
            <a:pPr algn="l"/>
            <a:r>
              <a:rPr lang="en-US" dirty="0">
                <a:solidFill>
                  <a:schemeClr val="bg2"/>
                </a:solidFill>
              </a:rPr>
              <a:t>a. </a:t>
            </a:r>
            <a:r>
              <a:rPr lang="en-US" dirty="0"/>
              <a:t>Which small-N design(s) would be appropriate for this situation?</a:t>
            </a:r>
            <a:br>
              <a:rPr lang="en-US" dirty="0"/>
            </a:br>
            <a:br>
              <a:rPr lang="en-US" dirty="0"/>
            </a:br>
            <a:r>
              <a:rPr lang="en-US" dirty="0">
                <a:solidFill>
                  <a:schemeClr val="bg2"/>
                </a:solidFill>
              </a:rPr>
              <a:t>b. </a:t>
            </a:r>
            <a:r>
              <a:rPr lang="en-US" dirty="0"/>
              <a:t>Choose one small-N design, and describe how you would conduct your study. </a:t>
            </a:r>
            <a:br>
              <a:rPr lang="en-US" dirty="0"/>
            </a:br>
            <a:br>
              <a:rPr lang="en-US" dirty="0"/>
            </a:br>
            <a:r>
              <a:rPr lang="en-US" dirty="0">
                <a:solidFill>
                  <a:schemeClr val="bg2"/>
                </a:solidFill>
              </a:rPr>
              <a:t>c. </a:t>
            </a:r>
            <a:r>
              <a:rPr lang="en-US" dirty="0"/>
              <a:t>Sketch a graph of the results you would predict from your design if your treatment worked. </a:t>
            </a:r>
            <a:br>
              <a:rPr lang="en-US" dirty="0"/>
            </a:br>
            <a:br>
              <a:rPr lang="en-US" dirty="0"/>
            </a:br>
            <a:r>
              <a:rPr lang="en-US" dirty="0">
                <a:solidFill>
                  <a:schemeClr val="bg2"/>
                </a:solidFill>
              </a:rPr>
              <a:t>d. </a:t>
            </a:r>
            <a:r>
              <a:rPr lang="en-US" dirty="0"/>
              <a:t>Explain whether you could conclude from your study’s results that the treatment caused your dog’s aggressive behavior to decrease.</a:t>
            </a:r>
            <a:br>
              <a:rPr lang="en-US" dirty="0"/>
            </a:br>
            <a:endParaRPr lang="en-US" dirty="0"/>
          </a:p>
        </p:txBody>
      </p:sp>
    </p:spTree>
    <p:extLst>
      <p:ext uri="{BB962C8B-B14F-4D97-AF65-F5344CB8AC3E}">
        <p14:creationId xmlns:p14="http://schemas.microsoft.com/office/powerpoint/2010/main" val="828574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36"/>
          <p:cNvGrpSpPr/>
          <p:nvPr/>
        </p:nvGrpSpPr>
        <p:grpSpPr>
          <a:xfrm>
            <a:off x="865634" y="1592653"/>
            <a:ext cx="1079777" cy="1017190"/>
            <a:chOff x="2211575" y="908772"/>
            <a:chExt cx="2025467" cy="1908066"/>
          </a:xfrm>
        </p:grpSpPr>
        <p:sp>
          <p:nvSpPr>
            <p:cNvPr id="543" name="Google Shape;543;p36"/>
            <p:cNvSpPr/>
            <p:nvPr/>
          </p:nvSpPr>
          <p:spPr>
            <a:xfrm>
              <a:off x="2211575" y="908772"/>
              <a:ext cx="1776900" cy="1776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2231767" y="982016"/>
              <a:ext cx="2005275" cy="183482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36"/>
          <p:cNvSpPr txBox="1">
            <a:spLocks noGrp="1"/>
          </p:cNvSpPr>
          <p:nvPr>
            <p:ph type="title"/>
          </p:nvPr>
        </p:nvSpPr>
        <p:spPr>
          <a:xfrm>
            <a:off x="347298" y="486675"/>
            <a:ext cx="3390900" cy="7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Before we go…</a:t>
            </a:r>
            <a:endParaRPr dirty="0"/>
          </a:p>
        </p:txBody>
      </p:sp>
      <p:sp>
        <p:nvSpPr>
          <p:cNvPr id="546" name="Google Shape;546;p36"/>
          <p:cNvSpPr txBox="1">
            <a:spLocks noGrp="1"/>
          </p:cNvSpPr>
          <p:nvPr>
            <p:ph type="body" idx="1"/>
          </p:nvPr>
        </p:nvSpPr>
        <p:spPr>
          <a:xfrm>
            <a:off x="437732" y="2742846"/>
            <a:ext cx="3390900" cy="193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Write down:</a:t>
            </a:r>
          </a:p>
          <a:p>
            <a:pPr marL="0" lvl="0" indent="0" algn="l" rtl="0">
              <a:spcBef>
                <a:spcPts val="0"/>
              </a:spcBef>
              <a:spcAft>
                <a:spcPts val="1600"/>
              </a:spcAft>
              <a:buNone/>
            </a:pPr>
            <a:r>
              <a:rPr lang="en-US" sz="1800" dirty="0">
                <a:solidFill>
                  <a:schemeClr val="accent2"/>
                </a:solidFill>
              </a:rPr>
              <a:t>1. </a:t>
            </a:r>
            <a:r>
              <a:rPr lang="en-US" sz="1800" dirty="0"/>
              <a:t>One thing you understand really well after today’s class.</a:t>
            </a:r>
          </a:p>
          <a:p>
            <a:pPr marL="0" lvl="0" indent="0" algn="l" rtl="0">
              <a:spcBef>
                <a:spcPts val="0"/>
              </a:spcBef>
              <a:spcAft>
                <a:spcPts val="1600"/>
              </a:spcAft>
              <a:buNone/>
            </a:pPr>
            <a:r>
              <a:rPr lang="en-US" sz="1800" dirty="0">
                <a:solidFill>
                  <a:schemeClr val="accent2"/>
                </a:solidFill>
              </a:rPr>
              <a:t>2. </a:t>
            </a:r>
            <a:r>
              <a:rPr lang="en-US" sz="1800" dirty="0"/>
              <a:t>One thing that’s still muddy for you. </a:t>
            </a:r>
            <a:endParaRPr sz="1800" dirty="0"/>
          </a:p>
        </p:txBody>
      </p:sp>
      <p:sp>
        <p:nvSpPr>
          <p:cNvPr id="547" name="Google Shape;547;p36"/>
          <p:cNvSpPr/>
          <p:nvPr/>
        </p:nvSpPr>
        <p:spPr>
          <a:xfrm rot="4087797">
            <a:off x="6330769" y="2547564"/>
            <a:ext cx="641304" cy="1824076"/>
          </a:xfrm>
          <a:custGeom>
            <a:avLst/>
            <a:gdLst/>
            <a:ahLst/>
            <a:cxnLst/>
            <a:rect l="l" t="t" r="r" b="b"/>
            <a:pathLst>
              <a:path w="13907" h="39556" fill="none" extrusionOk="0">
                <a:moveTo>
                  <a:pt x="7549" y="6668"/>
                </a:moveTo>
                <a:cubicBezTo>
                  <a:pt x="7080" y="5534"/>
                  <a:pt x="5716" y="1467"/>
                  <a:pt x="3792" y="2807"/>
                </a:cubicBezTo>
                <a:cubicBezTo>
                  <a:pt x="3505" y="2486"/>
                  <a:pt x="3196" y="2257"/>
                  <a:pt x="2853" y="2177"/>
                </a:cubicBezTo>
                <a:cubicBezTo>
                  <a:pt x="2818" y="1547"/>
                  <a:pt x="2818" y="757"/>
                  <a:pt x="2509" y="207"/>
                </a:cubicBezTo>
                <a:cubicBezTo>
                  <a:pt x="2497" y="184"/>
                  <a:pt x="2463" y="173"/>
                  <a:pt x="2429" y="173"/>
                </a:cubicBezTo>
                <a:lnTo>
                  <a:pt x="2417" y="150"/>
                </a:lnTo>
                <a:cubicBezTo>
                  <a:pt x="2177" y="1"/>
                  <a:pt x="1810" y="127"/>
                  <a:pt x="1547" y="207"/>
                </a:cubicBezTo>
                <a:cubicBezTo>
                  <a:pt x="1318" y="299"/>
                  <a:pt x="1008" y="402"/>
                  <a:pt x="917" y="654"/>
                </a:cubicBezTo>
                <a:cubicBezTo>
                  <a:pt x="882" y="665"/>
                  <a:pt x="859" y="699"/>
                  <a:pt x="859" y="745"/>
                </a:cubicBezTo>
                <a:cubicBezTo>
                  <a:pt x="928" y="1352"/>
                  <a:pt x="1192" y="1960"/>
                  <a:pt x="1466" y="2521"/>
                </a:cubicBezTo>
                <a:lnTo>
                  <a:pt x="1478" y="2532"/>
                </a:lnTo>
                <a:cubicBezTo>
                  <a:pt x="0" y="3758"/>
                  <a:pt x="1100" y="7114"/>
                  <a:pt x="1421" y="8512"/>
                </a:cubicBezTo>
                <a:cubicBezTo>
                  <a:pt x="1787" y="10219"/>
                  <a:pt x="2223" y="11903"/>
                  <a:pt x="2727" y="13575"/>
                </a:cubicBezTo>
                <a:cubicBezTo>
                  <a:pt x="3105" y="14847"/>
                  <a:pt x="3483" y="16221"/>
                  <a:pt x="4055" y="17447"/>
                </a:cubicBezTo>
                <a:cubicBezTo>
                  <a:pt x="4158" y="18054"/>
                  <a:pt x="4456" y="18409"/>
                  <a:pt x="4869" y="18592"/>
                </a:cubicBezTo>
                <a:cubicBezTo>
                  <a:pt x="5109" y="20196"/>
                  <a:pt x="5785" y="21777"/>
                  <a:pt x="6301" y="23289"/>
                </a:cubicBezTo>
                <a:cubicBezTo>
                  <a:pt x="6873" y="24984"/>
                  <a:pt x="7458" y="26657"/>
                  <a:pt x="8076" y="28329"/>
                </a:cubicBezTo>
                <a:cubicBezTo>
                  <a:pt x="8053" y="28329"/>
                  <a:pt x="8019" y="28318"/>
                  <a:pt x="7996" y="28318"/>
                </a:cubicBezTo>
                <a:cubicBezTo>
                  <a:pt x="7939" y="28306"/>
                  <a:pt x="7916" y="28421"/>
                  <a:pt x="7973" y="28432"/>
                </a:cubicBezTo>
                <a:cubicBezTo>
                  <a:pt x="8019" y="28432"/>
                  <a:pt x="8076" y="28444"/>
                  <a:pt x="8122" y="28467"/>
                </a:cubicBezTo>
                <a:cubicBezTo>
                  <a:pt x="9336" y="31743"/>
                  <a:pt x="10539" y="35065"/>
                  <a:pt x="12028" y="38215"/>
                </a:cubicBezTo>
                <a:cubicBezTo>
                  <a:pt x="12040" y="38261"/>
                  <a:pt x="12085" y="38284"/>
                  <a:pt x="12120" y="38295"/>
                </a:cubicBezTo>
                <a:cubicBezTo>
                  <a:pt x="12131" y="38376"/>
                  <a:pt x="12189" y="38433"/>
                  <a:pt x="12257" y="38444"/>
                </a:cubicBezTo>
                <a:cubicBezTo>
                  <a:pt x="12372" y="38467"/>
                  <a:pt x="12532" y="38490"/>
                  <a:pt x="12704" y="38490"/>
                </a:cubicBezTo>
                <a:cubicBezTo>
                  <a:pt x="12693" y="38582"/>
                  <a:pt x="12693" y="38685"/>
                  <a:pt x="12704" y="38788"/>
                </a:cubicBezTo>
                <a:cubicBezTo>
                  <a:pt x="12727" y="38914"/>
                  <a:pt x="12784" y="39028"/>
                  <a:pt x="12841" y="39143"/>
                </a:cubicBezTo>
                <a:cubicBezTo>
                  <a:pt x="12945" y="39349"/>
                  <a:pt x="13116" y="39555"/>
                  <a:pt x="13357" y="39521"/>
                </a:cubicBezTo>
                <a:cubicBezTo>
                  <a:pt x="13861" y="39418"/>
                  <a:pt x="13620" y="38616"/>
                  <a:pt x="13517" y="38284"/>
                </a:cubicBezTo>
                <a:cubicBezTo>
                  <a:pt x="13643" y="38215"/>
                  <a:pt x="13746" y="38112"/>
                  <a:pt x="13804" y="37986"/>
                </a:cubicBezTo>
                <a:cubicBezTo>
                  <a:pt x="13815" y="37952"/>
                  <a:pt x="13815" y="37917"/>
                  <a:pt x="13815" y="37883"/>
                </a:cubicBezTo>
                <a:cubicBezTo>
                  <a:pt x="13872" y="37837"/>
                  <a:pt x="13907" y="37780"/>
                  <a:pt x="13884" y="37700"/>
                </a:cubicBezTo>
                <a:cubicBezTo>
                  <a:pt x="13220" y="34275"/>
                  <a:pt x="12108" y="30884"/>
                  <a:pt x="11192" y="27505"/>
                </a:cubicBezTo>
                <a:cubicBezTo>
                  <a:pt x="10734" y="25809"/>
                  <a:pt x="10298" y="24114"/>
                  <a:pt x="9840" y="22407"/>
                </a:cubicBezTo>
                <a:cubicBezTo>
                  <a:pt x="9405" y="20815"/>
                  <a:pt x="9084" y="19142"/>
                  <a:pt x="8523" y="17596"/>
                </a:cubicBezTo>
                <a:cubicBezTo>
                  <a:pt x="8557" y="17550"/>
                  <a:pt x="8603" y="17527"/>
                  <a:pt x="8649" y="17481"/>
                </a:cubicBezTo>
                <a:cubicBezTo>
                  <a:pt x="8752" y="17378"/>
                  <a:pt x="8729" y="17264"/>
                  <a:pt x="8683" y="17183"/>
                </a:cubicBezTo>
                <a:cubicBezTo>
                  <a:pt x="8706" y="17126"/>
                  <a:pt x="8718" y="17057"/>
                  <a:pt x="8695" y="16989"/>
                </a:cubicBezTo>
                <a:cubicBezTo>
                  <a:pt x="8603" y="16634"/>
                  <a:pt x="8523" y="16290"/>
                  <a:pt x="8420" y="15935"/>
                </a:cubicBezTo>
                <a:cubicBezTo>
                  <a:pt x="8672" y="16118"/>
                  <a:pt x="9050" y="16290"/>
                  <a:pt x="9187" y="16095"/>
                </a:cubicBezTo>
                <a:cubicBezTo>
                  <a:pt x="9290" y="16107"/>
                  <a:pt x="9405" y="16038"/>
                  <a:pt x="9405" y="15900"/>
                </a:cubicBezTo>
                <a:cubicBezTo>
                  <a:pt x="9428" y="12739"/>
                  <a:pt x="8763" y="9589"/>
                  <a:pt x="7549" y="6668"/>
                </a:cubicBezTo>
                <a:close/>
                <a:moveTo>
                  <a:pt x="1718" y="608"/>
                </a:moveTo>
                <a:cubicBezTo>
                  <a:pt x="1902" y="551"/>
                  <a:pt x="2131" y="539"/>
                  <a:pt x="2314" y="459"/>
                </a:cubicBezTo>
                <a:cubicBezTo>
                  <a:pt x="2337" y="699"/>
                  <a:pt x="2394" y="951"/>
                  <a:pt x="2417" y="1204"/>
                </a:cubicBezTo>
                <a:cubicBezTo>
                  <a:pt x="2463" y="1513"/>
                  <a:pt x="2520" y="1811"/>
                  <a:pt x="2555" y="2120"/>
                </a:cubicBezTo>
                <a:cubicBezTo>
                  <a:pt x="2394" y="2120"/>
                  <a:pt x="2234" y="2131"/>
                  <a:pt x="2062" y="2189"/>
                </a:cubicBezTo>
                <a:cubicBezTo>
                  <a:pt x="1902" y="2246"/>
                  <a:pt x="1776" y="2303"/>
                  <a:pt x="1650" y="2383"/>
                </a:cubicBezTo>
                <a:cubicBezTo>
                  <a:pt x="1535" y="1845"/>
                  <a:pt x="1386" y="1284"/>
                  <a:pt x="1134" y="803"/>
                </a:cubicBezTo>
                <a:cubicBezTo>
                  <a:pt x="1329" y="803"/>
                  <a:pt x="1535" y="665"/>
                  <a:pt x="1718" y="608"/>
                </a:cubicBezTo>
                <a:close/>
                <a:moveTo>
                  <a:pt x="5774" y="7275"/>
                </a:moveTo>
                <a:cubicBezTo>
                  <a:pt x="5533" y="6553"/>
                  <a:pt x="5098" y="4926"/>
                  <a:pt x="4399" y="3678"/>
                </a:cubicBezTo>
                <a:cubicBezTo>
                  <a:pt x="5945" y="4949"/>
                  <a:pt x="6530" y="6622"/>
                  <a:pt x="7080" y="8512"/>
                </a:cubicBezTo>
                <a:cubicBezTo>
                  <a:pt x="7629" y="10471"/>
                  <a:pt x="7973" y="12430"/>
                  <a:pt x="8317" y="14434"/>
                </a:cubicBezTo>
                <a:cubicBezTo>
                  <a:pt x="8202" y="14503"/>
                  <a:pt x="8122" y="14583"/>
                  <a:pt x="8053" y="14686"/>
                </a:cubicBezTo>
                <a:cubicBezTo>
                  <a:pt x="7377" y="12200"/>
                  <a:pt x="6587" y="9715"/>
                  <a:pt x="5774" y="7275"/>
                </a:cubicBezTo>
                <a:close/>
              </a:path>
            </a:pathLst>
          </a:custGeom>
          <a:noFill/>
          <a:ln w="38100" cap="flat" cmpd="sng">
            <a:solidFill>
              <a:schemeClr val="accent3"/>
            </a:solidFill>
            <a:prstDash val="solid"/>
            <a:miter lim="114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4277000" y="931525"/>
            <a:ext cx="2982541" cy="3091829"/>
          </a:xfrm>
          <a:custGeom>
            <a:avLst/>
            <a:gdLst/>
            <a:ahLst/>
            <a:cxnLst/>
            <a:rect l="l" t="t" r="r" b="b"/>
            <a:pathLst>
              <a:path w="23770" h="24641" fill="none" extrusionOk="0">
                <a:moveTo>
                  <a:pt x="23690" y="10848"/>
                </a:moveTo>
                <a:lnTo>
                  <a:pt x="23690" y="10848"/>
                </a:lnTo>
                <a:cubicBezTo>
                  <a:pt x="23094" y="9863"/>
                  <a:pt x="22258" y="9073"/>
                  <a:pt x="21593" y="8134"/>
                </a:cubicBezTo>
                <a:cubicBezTo>
                  <a:pt x="21135" y="7469"/>
                  <a:pt x="20769" y="6770"/>
                  <a:pt x="20173" y="6209"/>
                </a:cubicBezTo>
                <a:lnTo>
                  <a:pt x="20345" y="6083"/>
                </a:lnTo>
                <a:lnTo>
                  <a:pt x="20379" y="6083"/>
                </a:lnTo>
                <a:cubicBezTo>
                  <a:pt x="21651" y="5968"/>
                  <a:pt x="19234" y="3540"/>
                  <a:pt x="18993" y="3277"/>
                </a:cubicBezTo>
                <a:cubicBezTo>
                  <a:pt x="18077" y="2280"/>
                  <a:pt x="16267" y="0"/>
                  <a:pt x="14697" y="447"/>
                </a:cubicBezTo>
                <a:cubicBezTo>
                  <a:pt x="14640" y="401"/>
                  <a:pt x="14548" y="390"/>
                  <a:pt x="14468" y="447"/>
                </a:cubicBezTo>
                <a:cubicBezTo>
                  <a:pt x="13220" y="1226"/>
                  <a:pt x="11971" y="2039"/>
                  <a:pt x="10745" y="2864"/>
                </a:cubicBezTo>
                <a:cubicBezTo>
                  <a:pt x="10253" y="2200"/>
                  <a:pt x="9382" y="859"/>
                  <a:pt x="8523" y="768"/>
                </a:cubicBezTo>
                <a:cubicBezTo>
                  <a:pt x="8145" y="745"/>
                  <a:pt x="7675" y="1169"/>
                  <a:pt x="7389" y="1341"/>
                </a:cubicBezTo>
                <a:cubicBezTo>
                  <a:pt x="6713" y="1753"/>
                  <a:pt x="6072" y="2211"/>
                  <a:pt x="5441" y="2692"/>
                </a:cubicBezTo>
                <a:cubicBezTo>
                  <a:pt x="4766" y="3208"/>
                  <a:pt x="3494" y="3872"/>
                  <a:pt x="3311" y="4777"/>
                </a:cubicBezTo>
                <a:cubicBezTo>
                  <a:pt x="3139" y="5613"/>
                  <a:pt x="3952" y="6644"/>
                  <a:pt x="4514" y="7171"/>
                </a:cubicBezTo>
                <a:cubicBezTo>
                  <a:pt x="3964" y="7561"/>
                  <a:pt x="3425" y="7962"/>
                  <a:pt x="2876" y="8363"/>
                </a:cubicBezTo>
                <a:cubicBezTo>
                  <a:pt x="2154" y="8890"/>
                  <a:pt x="917" y="9485"/>
                  <a:pt x="470" y="10333"/>
                </a:cubicBezTo>
                <a:cubicBezTo>
                  <a:pt x="0" y="10665"/>
                  <a:pt x="344" y="11547"/>
                  <a:pt x="470" y="11982"/>
                </a:cubicBezTo>
                <a:cubicBezTo>
                  <a:pt x="848" y="13323"/>
                  <a:pt x="1478" y="14606"/>
                  <a:pt x="2016" y="15877"/>
                </a:cubicBezTo>
                <a:cubicBezTo>
                  <a:pt x="3242" y="18684"/>
                  <a:pt x="4307" y="21628"/>
                  <a:pt x="5774" y="24320"/>
                </a:cubicBezTo>
                <a:cubicBezTo>
                  <a:pt x="5739" y="24492"/>
                  <a:pt x="5968" y="24640"/>
                  <a:pt x="6106" y="24492"/>
                </a:cubicBezTo>
                <a:cubicBezTo>
                  <a:pt x="6908" y="23552"/>
                  <a:pt x="7881" y="23621"/>
                  <a:pt x="8947" y="23312"/>
                </a:cubicBezTo>
                <a:cubicBezTo>
                  <a:pt x="9050" y="23277"/>
                  <a:pt x="9096" y="23197"/>
                  <a:pt x="9096" y="23105"/>
                </a:cubicBezTo>
                <a:cubicBezTo>
                  <a:pt x="9107" y="23105"/>
                  <a:pt x="9141" y="23105"/>
                  <a:pt x="9153" y="23094"/>
                </a:cubicBezTo>
                <a:cubicBezTo>
                  <a:pt x="10482" y="22487"/>
                  <a:pt x="11410" y="21364"/>
                  <a:pt x="12486" y="20413"/>
                </a:cubicBezTo>
                <a:cubicBezTo>
                  <a:pt x="13781" y="19268"/>
                  <a:pt x="15178" y="18237"/>
                  <a:pt x="16564" y="17217"/>
                </a:cubicBezTo>
                <a:cubicBezTo>
                  <a:pt x="19085" y="15385"/>
                  <a:pt x="21605" y="13575"/>
                  <a:pt x="23690" y="11226"/>
                </a:cubicBezTo>
                <a:cubicBezTo>
                  <a:pt x="23770" y="11077"/>
                  <a:pt x="23758" y="10940"/>
                  <a:pt x="23690" y="10848"/>
                </a:cubicBezTo>
                <a:close/>
                <a:moveTo>
                  <a:pt x="9485" y="3689"/>
                </a:moveTo>
                <a:cubicBezTo>
                  <a:pt x="8511" y="4353"/>
                  <a:pt x="7549" y="4995"/>
                  <a:pt x="6587" y="5671"/>
                </a:cubicBezTo>
                <a:cubicBezTo>
                  <a:pt x="6266" y="5888"/>
                  <a:pt x="5968" y="6117"/>
                  <a:pt x="5659" y="6324"/>
                </a:cubicBezTo>
                <a:cubicBezTo>
                  <a:pt x="5659" y="6312"/>
                  <a:pt x="5636" y="6289"/>
                  <a:pt x="5625" y="6266"/>
                </a:cubicBezTo>
                <a:cubicBezTo>
                  <a:pt x="5522" y="6117"/>
                  <a:pt x="5396" y="5957"/>
                  <a:pt x="5315" y="5797"/>
                </a:cubicBezTo>
                <a:cubicBezTo>
                  <a:pt x="5144" y="5453"/>
                  <a:pt x="5121" y="4777"/>
                  <a:pt x="5338" y="4422"/>
                </a:cubicBezTo>
                <a:cubicBezTo>
                  <a:pt x="5567" y="4067"/>
                  <a:pt x="6301" y="3735"/>
                  <a:pt x="6633" y="3517"/>
                </a:cubicBezTo>
                <a:cubicBezTo>
                  <a:pt x="7125" y="3185"/>
                  <a:pt x="7503" y="2853"/>
                  <a:pt x="8122" y="2830"/>
                </a:cubicBezTo>
                <a:cubicBezTo>
                  <a:pt x="8763" y="2830"/>
                  <a:pt x="9061" y="3277"/>
                  <a:pt x="9485" y="3689"/>
                </a:cubicBezTo>
                <a:close/>
                <a:moveTo>
                  <a:pt x="15098" y="11009"/>
                </a:moveTo>
                <a:cubicBezTo>
                  <a:pt x="15133" y="11077"/>
                  <a:pt x="15213" y="11112"/>
                  <a:pt x="15270" y="11112"/>
                </a:cubicBezTo>
                <a:cubicBezTo>
                  <a:pt x="15270" y="11123"/>
                  <a:pt x="15247" y="11123"/>
                  <a:pt x="15247" y="11135"/>
                </a:cubicBezTo>
                <a:cubicBezTo>
                  <a:pt x="15098" y="11730"/>
                  <a:pt x="14411" y="12166"/>
                  <a:pt x="13964" y="12567"/>
                </a:cubicBezTo>
                <a:cubicBezTo>
                  <a:pt x="13643" y="12842"/>
                  <a:pt x="13116" y="13334"/>
                  <a:pt x="12612" y="13391"/>
                </a:cubicBezTo>
                <a:cubicBezTo>
                  <a:pt x="12578" y="13357"/>
                  <a:pt x="12521" y="13334"/>
                  <a:pt x="12464" y="13311"/>
                </a:cubicBezTo>
                <a:cubicBezTo>
                  <a:pt x="12383" y="13288"/>
                  <a:pt x="12315" y="13243"/>
                  <a:pt x="12234" y="13220"/>
                </a:cubicBezTo>
                <a:cubicBezTo>
                  <a:pt x="12097" y="12933"/>
                  <a:pt x="11799" y="12716"/>
                  <a:pt x="11604" y="12475"/>
                </a:cubicBezTo>
                <a:cubicBezTo>
                  <a:pt x="11375" y="12212"/>
                  <a:pt x="11158" y="11960"/>
                  <a:pt x="10929" y="11696"/>
                </a:cubicBezTo>
                <a:cubicBezTo>
                  <a:pt x="10951" y="10963"/>
                  <a:pt x="12097" y="10642"/>
                  <a:pt x="12555" y="10161"/>
                </a:cubicBezTo>
                <a:cubicBezTo>
                  <a:pt x="13002" y="9726"/>
                  <a:pt x="13346" y="9451"/>
                  <a:pt x="13976" y="9852"/>
                </a:cubicBezTo>
                <a:cubicBezTo>
                  <a:pt x="14411" y="10138"/>
                  <a:pt x="14789" y="10608"/>
                  <a:pt x="15098" y="11009"/>
                </a:cubicBezTo>
                <a:close/>
                <a:moveTo>
                  <a:pt x="7194" y="19692"/>
                </a:moveTo>
                <a:cubicBezTo>
                  <a:pt x="6999" y="19382"/>
                  <a:pt x="6770" y="19027"/>
                  <a:pt x="6587" y="18730"/>
                </a:cubicBezTo>
                <a:moveTo>
                  <a:pt x="7847" y="20746"/>
                </a:moveTo>
                <a:cubicBezTo>
                  <a:pt x="7652" y="20436"/>
                  <a:pt x="7377" y="19990"/>
                  <a:pt x="7171" y="19692"/>
                </a:cubicBezTo>
                <a:moveTo>
                  <a:pt x="8351" y="21548"/>
                </a:moveTo>
                <a:cubicBezTo>
                  <a:pt x="8191" y="21296"/>
                  <a:pt x="7973" y="20952"/>
                  <a:pt x="7801" y="20677"/>
                </a:cubicBezTo>
                <a:moveTo>
                  <a:pt x="8821" y="22304"/>
                </a:moveTo>
                <a:cubicBezTo>
                  <a:pt x="8683" y="22074"/>
                  <a:pt x="8489" y="21777"/>
                  <a:pt x="8351" y="21548"/>
                </a:cubicBezTo>
                <a:moveTo>
                  <a:pt x="6587" y="18730"/>
                </a:moveTo>
                <a:cubicBezTo>
                  <a:pt x="6289" y="18260"/>
                  <a:pt x="5957" y="17721"/>
                  <a:pt x="5659" y="17252"/>
                </a:cubicBezTo>
                <a:cubicBezTo>
                  <a:pt x="5671" y="17252"/>
                  <a:pt x="5682" y="17240"/>
                  <a:pt x="5705" y="17240"/>
                </a:cubicBezTo>
                <a:cubicBezTo>
                  <a:pt x="7572" y="15751"/>
                  <a:pt x="9428" y="14251"/>
                  <a:pt x="11375" y="12853"/>
                </a:cubicBezTo>
                <a:cubicBezTo>
                  <a:pt x="11513" y="13059"/>
                  <a:pt x="11685" y="13254"/>
                  <a:pt x="11891" y="13380"/>
                </a:cubicBezTo>
                <a:cubicBezTo>
                  <a:pt x="12475" y="14858"/>
                  <a:pt x="15568" y="12086"/>
                  <a:pt x="15682" y="11192"/>
                </a:cubicBezTo>
                <a:cubicBezTo>
                  <a:pt x="15694" y="11066"/>
                  <a:pt x="15591" y="10997"/>
                  <a:pt x="15499" y="10974"/>
                </a:cubicBezTo>
                <a:cubicBezTo>
                  <a:pt x="15534" y="10906"/>
                  <a:pt x="15522" y="10803"/>
                  <a:pt x="15453" y="10722"/>
                </a:cubicBezTo>
                <a:cubicBezTo>
                  <a:pt x="15304" y="10551"/>
                  <a:pt x="15167" y="10379"/>
                  <a:pt x="15007" y="10207"/>
                </a:cubicBezTo>
                <a:cubicBezTo>
                  <a:pt x="16622" y="9050"/>
                  <a:pt x="18168" y="7767"/>
                  <a:pt x="19749" y="6541"/>
                </a:cubicBezTo>
                <a:cubicBezTo>
                  <a:pt x="20379" y="7183"/>
                  <a:pt x="20780" y="7973"/>
                  <a:pt x="21318" y="8672"/>
                </a:cubicBezTo>
                <a:cubicBezTo>
                  <a:pt x="21914" y="9451"/>
                  <a:pt x="22556" y="10218"/>
                  <a:pt x="23266" y="10860"/>
                </a:cubicBezTo>
                <a:cubicBezTo>
                  <a:pt x="21135" y="13254"/>
                  <a:pt x="18546" y="15087"/>
                  <a:pt x="15969" y="16977"/>
                </a:cubicBezTo>
                <a:cubicBezTo>
                  <a:pt x="14869" y="17779"/>
                  <a:pt x="13758" y="18615"/>
                  <a:pt x="12716" y="19497"/>
                </a:cubicBezTo>
                <a:cubicBezTo>
                  <a:pt x="11467" y="20539"/>
                  <a:pt x="10367" y="21742"/>
                  <a:pt x="9050" y="22704"/>
                </a:cubicBezTo>
                <a:cubicBezTo>
                  <a:pt x="8970" y="22578"/>
                  <a:pt x="8878" y="22430"/>
                  <a:pt x="8809" y="22304"/>
                </a:cubicBezTo>
              </a:path>
            </a:pathLst>
          </a:custGeom>
          <a:noFill/>
          <a:ln w="38100" cap="flat" cmpd="sng">
            <a:solidFill>
              <a:schemeClr val="accent3"/>
            </a:solidFill>
            <a:prstDash val="solid"/>
            <a:miter lim="114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8EB9-DD7B-6445-8E75-E8CEB5FEBF6A}"/>
              </a:ext>
            </a:extLst>
          </p:cNvPr>
          <p:cNvSpPr>
            <a:spLocks noGrp="1"/>
          </p:cNvSpPr>
          <p:nvPr>
            <p:ph type="title"/>
          </p:nvPr>
        </p:nvSpPr>
        <p:spPr/>
        <p:txBody>
          <a:bodyPr/>
          <a:lstStyle/>
          <a:p>
            <a:r>
              <a:rPr lang="en-US" dirty="0"/>
              <a:t>Why Quasi-Experiments?</a:t>
            </a:r>
          </a:p>
        </p:txBody>
      </p:sp>
      <p:sp>
        <p:nvSpPr>
          <p:cNvPr id="3" name="Text Placeholder 2">
            <a:extLst>
              <a:ext uri="{FF2B5EF4-FFF2-40B4-BE49-F238E27FC236}">
                <a16:creationId xmlns:a16="http://schemas.microsoft.com/office/drawing/2014/main" id="{D51F5412-36EE-744E-A972-949263D214EE}"/>
              </a:ext>
            </a:extLst>
          </p:cNvPr>
          <p:cNvSpPr>
            <a:spLocks noGrp="1"/>
          </p:cNvSpPr>
          <p:nvPr>
            <p:ph type="body" idx="1"/>
          </p:nvPr>
        </p:nvSpPr>
        <p:spPr>
          <a:xfrm>
            <a:off x="634950" y="1340150"/>
            <a:ext cx="6762546" cy="3264000"/>
          </a:xfrm>
        </p:spPr>
        <p:txBody>
          <a:bodyPr/>
          <a:lstStyle/>
          <a:p>
            <a:pPr marL="152400" indent="0">
              <a:buNone/>
            </a:pPr>
            <a:r>
              <a:rPr lang="en-US" sz="1800" b="1" dirty="0"/>
              <a:t>Quasi-Experiments allow us to… </a:t>
            </a:r>
          </a:p>
          <a:p>
            <a:r>
              <a:rPr lang="en-US" sz="1800" dirty="0">
                <a:solidFill>
                  <a:schemeClr val="accent1"/>
                </a:solidFill>
              </a:rPr>
              <a:t>Capitalize upon naturally-occurring events or situations</a:t>
            </a:r>
            <a:endParaRPr lang="en-US" sz="1800" dirty="0"/>
          </a:p>
          <a:p>
            <a:r>
              <a:rPr lang="en-US" sz="1800" dirty="0">
                <a:solidFill>
                  <a:schemeClr val="accent1"/>
                </a:solidFill>
              </a:rPr>
              <a:t>Avoid ethical problems</a:t>
            </a:r>
          </a:p>
          <a:p>
            <a:pPr marL="152400" indent="0">
              <a:buNone/>
            </a:pPr>
            <a:endParaRPr lang="en-US" sz="1800" dirty="0"/>
          </a:p>
          <a:p>
            <a:pPr marL="152400" indent="0">
              <a:buNone/>
            </a:pPr>
            <a:r>
              <a:rPr lang="en-US" sz="1800" b="1" dirty="0"/>
              <a:t>BUT…</a:t>
            </a:r>
          </a:p>
          <a:p>
            <a:pPr marL="152400" indent="0">
              <a:buNone/>
            </a:pPr>
            <a:endParaRPr lang="en-US" sz="1800" dirty="0"/>
          </a:p>
          <a:p>
            <a:r>
              <a:rPr lang="en-US" sz="1800" dirty="0">
                <a:solidFill>
                  <a:schemeClr val="accent2"/>
                </a:solidFill>
              </a:rPr>
              <a:t>The researcher has no control over the independent variable</a:t>
            </a:r>
          </a:p>
          <a:p>
            <a:pPr marL="152400" indent="0">
              <a:buNone/>
            </a:pPr>
            <a:r>
              <a:rPr lang="en-US" sz="1800" dirty="0">
                <a:solidFill>
                  <a:schemeClr val="accent2"/>
                </a:solidFill>
              </a:rPr>
              <a:t>(which is why it’s called a </a:t>
            </a:r>
            <a:r>
              <a:rPr lang="en-US" sz="1800" b="1" i="1" dirty="0">
                <a:solidFill>
                  <a:schemeClr val="accent2"/>
                </a:solidFill>
              </a:rPr>
              <a:t>quasi-</a:t>
            </a:r>
            <a:r>
              <a:rPr lang="en-US" sz="1800" dirty="0">
                <a:solidFill>
                  <a:schemeClr val="accent2"/>
                </a:solidFill>
              </a:rPr>
              <a:t>independent variable)</a:t>
            </a:r>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p:txBody>
      </p:sp>
      <p:pic>
        <p:nvPicPr>
          <p:cNvPr id="5" name="Picture 4" descr="Icon&#10;&#10;Description automatically generated with medium confidence">
            <a:extLst>
              <a:ext uri="{FF2B5EF4-FFF2-40B4-BE49-F238E27FC236}">
                <a16:creationId xmlns:a16="http://schemas.microsoft.com/office/drawing/2014/main" id="{CD26F29B-4ED3-C945-AF08-B9B1B3BCD23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5989320" y="163146"/>
            <a:ext cx="3063241" cy="1225296"/>
          </a:xfrm>
          <a:prstGeom prst="rect">
            <a:avLst/>
          </a:prstGeom>
          <a:effectLst>
            <a:softEdge rad="120277"/>
          </a:effectLst>
        </p:spPr>
      </p:pic>
      <p:pic>
        <p:nvPicPr>
          <p:cNvPr id="8" name="Picture 7" descr="A picture containing person, person&#10;&#10;Description automatically generated">
            <a:extLst>
              <a:ext uri="{FF2B5EF4-FFF2-40B4-BE49-F238E27FC236}">
                <a16:creationId xmlns:a16="http://schemas.microsoft.com/office/drawing/2014/main" id="{618E79EE-3E84-D242-BC09-C9EB68B63E7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155312" y="1585625"/>
            <a:ext cx="1814954" cy="1972250"/>
          </a:xfrm>
          <a:prstGeom prst="rect">
            <a:avLst/>
          </a:prstGeom>
          <a:effectLst>
            <a:softEdge rad="115772"/>
          </a:effectLst>
        </p:spPr>
      </p:pic>
    </p:spTree>
    <p:extLst>
      <p:ext uri="{BB962C8B-B14F-4D97-AF65-F5344CB8AC3E}">
        <p14:creationId xmlns:p14="http://schemas.microsoft.com/office/powerpoint/2010/main" val="1784364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9"/>
        <p:cNvGrpSpPr/>
        <p:nvPr/>
      </p:nvGrpSpPr>
      <p:grpSpPr>
        <a:xfrm>
          <a:off x="0" y="0"/>
          <a:ext cx="0" cy="0"/>
          <a:chOff x="0" y="0"/>
          <a:chExt cx="0" cy="0"/>
        </a:xfrm>
      </p:grpSpPr>
      <p:grpSp>
        <p:nvGrpSpPr>
          <p:cNvPr id="240" name="Google Shape;240;p31"/>
          <p:cNvGrpSpPr/>
          <p:nvPr/>
        </p:nvGrpSpPr>
        <p:grpSpPr>
          <a:xfrm>
            <a:off x="1695751" y="1492466"/>
            <a:ext cx="592604" cy="558255"/>
            <a:chOff x="1603075" y="1317975"/>
            <a:chExt cx="827544" cy="779577"/>
          </a:xfrm>
        </p:grpSpPr>
        <p:sp>
          <p:nvSpPr>
            <p:cNvPr id="241" name="Google Shape;241;p31"/>
            <p:cNvSpPr/>
            <p:nvPr/>
          </p:nvSpPr>
          <p:spPr>
            <a:xfrm>
              <a:off x="1603075" y="1317975"/>
              <a:ext cx="726000" cy="72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1611325" y="1347900"/>
              <a:ext cx="819294" cy="74965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1"/>
          <p:cNvGrpSpPr/>
          <p:nvPr/>
        </p:nvGrpSpPr>
        <p:grpSpPr>
          <a:xfrm>
            <a:off x="6907532" y="1497844"/>
            <a:ext cx="586701" cy="547502"/>
            <a:chOff x="6771600" y="1321400"/>
            <a:chExt cx="819300" cy="764560"/>
          </a:xfrm>
        </p:grpSpPr>
        <p:sp>
          <p:nvSpPr>
            <p:cNvPr id="244" name="Google Shape;244;p31"/>
            <p:cNvSpPr/>
            <p:nvPr/>
          </p:nvSpPr>
          <p:spPr>
            <a:xfrm>
              <a:off x="6771600" y="1321400"/>
              <a:ext cx="726000" cy="72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771600" y="1360069"/>
              <a:ext cx="819300" cy="725891"/>
            </a:xfrm>
            <a:custGeom>
              <a:avLst/>
              <a:gdLst/>
              <a:ahLst/>
              <a:cxnLst/>
              <a:rect l="l" t="t" r="r" b="b"/>
              <a:pathLst>
                <a:path w="46864" h="41521" extrusionOk="0">
                  <a:moveTo>
                    <a:pt x="26113" y="951"/>
                  </a:moveTo>
                  <a:cubicBezTo>
                    <a:pt x="26160" y="951"/>
                    <a:pt x="26207" y="951"/>
                    <a:pt x="26254" y="952"/>
                  </a:cubicBezTo>
                  <a:cubicBezTo>
                    <a:pt x="30302" y="975"/>
                    <a:pt x="34207" y="2380"/>
                    <a:pt x="37267" y="5047"/>
                  </a:cubicBezTo>
                  <a:cubicBezTo>
                    <a:pt x="40434" y="7798"/>
                    <a:pt x="42601" y="11548"/>
                    <a:pt x="44006" y="15465"/>
                  </a:cubicBezTo>
                  <a:cubicBezTo>
                    <a:pt x="44363" y="16489"/>
                    <a:pt x="44696" y="17549"/>
                    <a:pt x="44982" y="18597"/>
                  </a:cubicBezTo>
                  <a:cubicBezTo>
                    <a:pt x="46018" y="22585"/>
                    <a:pt x="45839" y="26812"/>
                    <a:pt x="43708" y="30420"/>
                  </a:cubicBezTo>
                  <a:cubicBezTo>
                    <a:pt x="41708" y="33813"/>
                    <a:pt x="38374" y="36206"/>
                    <a:pt x="34826" y="37790"/>
                  </a:cubicBezTo>
                  <a:cubicBezTo>
                    <a:pt x="30848" y="39555"/>
                    <a:pt x="26221" y="40629"/>
                    <a:pt x="21651" y="40629"/>
                  </a:cubicBezTo>
                  <a:cubicBezTo>
                    <a:pt x="17344" y="40629"/>
                    <a:pt x="13088" y="39674"/>
                    <a:pt x="9478" y="37444"/>
                  </a:cubicBezTo>
                  <a:cubicBezTo>
                    <a:pt x="5989" y="35289"/>
                    <a:pt x="3453" y="31932"/>
                    <a:pt x="2251" y="28026"/>
                  </a:cubicBezTo>
                  <a:cubicBezTo>
                    <a:pt x="929" y="23693"/>
                    <a:pt x="1286" y="19180"/>
                    <a:pt x="3263" y="15120"/>
                  </a:cubicBezTo>
                  <a:cubicBezTo>
                    <a:pt x="7314" y="6780"/>
                    <a:pt x="16858" y="951"/>
                    <a:pt x="26113" y="951"/>
                  </a:cubicBezTo>
                  <a:close/>
                  <a:moveTo>
                    <a:pt x="26075" y="1"/>
                  </a:moveTo>
                  <a:cubicBezTo>
                    <a:pt x="22330" y="1"/>
                    <a:pt x="18579" y="990"/>
                    <a:pt x="15193" y="2559"/>
                  </a:cubicBezTo>
                  <a:cubicBezTo>
                    <a:pt x="10740" y="4607"/>
                    <a:pt x="6751" y="7845"/>
                    <a:pt x="4001" y="11917"/>
                  </a:cubicBezTo>
                  <a:cubicBezTo>
                    <a:pt x="1417" y="15739"/>
                    <a:pt x="0" y="20383"/>
                    <a:pt x="607" y="25014"/>
                  </a:cubicBezTo>
                  <a:cubicBezTo>
                    <a:pt x="1191" y="29372"/>
                    <a:pt x="3203" y="33527"/>
                    <a:pt x="6537" y="36444"/>
                  </a:cubicBezTo>
                  <a:cubicBezTo>
                    <a:pt x="10671" y="40073"/>
                    <a:pt x="16057" y="41521"/>
                    <a:pt x="21500" y="41521"/>
                  </a:cubicBezTo>
                  <a:cubicBezTo>
                    <a:pt x="25164" y="41521"/>
                    <a:pt x="28854" y="40865"/>
                    <a:pt x="32207" y="39778"/>
                  </a:cubicBezTo>
                  <a:cubicBezTo>
                    <a:pt x="36267" y="38456"/>
                    <a:pt x="40255" y="36325"/>
                    <a:pt x="43041" y="32991"/>
                  </a:cubicBezTo>
                  <a:cubicBezTo>
                    <a:pt x="45661" y="29836"/>
                    <a:pt x="46863" y="25848"/>
                    <a:pt x="46494" y="21776"/>
                  </a:cubicBezTo>
                  <a:cubicBezTo>
                    <a:pt x="46388" y="20614"/>
                    <a:pt x="46186" y="19476"/>
                    <a:pt x="45891" y="18362"/>
                  </a:cubicBezTo>
                  <a:lnTo>
                    <a:pt x="45891" y="18362"/>
                  </a:lnTo>
                  <a:cubicBezTo>
                    <a:pt x="45890" y="18357"/>
                    <a:pt x="45888" y="18352"/>
                    <a:pt x="45887" y="18347"/>
                  </a:cubicBezTo>
                  <a:lnTo>
                    <a:pt x="45887" y="18347"/>
                  </a:lnTo>
                  <a:cubicBezTo>
                    <a:pt x="45887" y="18347"/>
                    <a:pt x="45887" y="18347"/>
                    <a:pt x="45887" y="18347"/>
                  </a:cubicBezTo>
                  <a:cubicBezTo>
                    <a:pt x="45887" y="18345"/>
                    <a:pt x="45886" y="18344"/>
                    <a:pt x="45886" y="18343"/>
                  </a:cubicBezTo>
                  <a:lnTo>
                    <a:pt x="45886" y="18343"/>
                  </a:lnTo>
                  <a:cubicBezTo>
                    <a:pt x="43659" y="10058"/>
                    <a:pt x="38409" y="1773"/>
                    <a:pt x="29325" y="261"/>
                  </a:cubicBezTo>
                  <a:cubicBezTo>
                    <a:pt x="28248" y="84"/>
                    <a:pt x="27162" y="1"/>
                    <a:pt x="26075"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31"/>
          <p:cNvGrpSpPr/>
          <p:nvPr/>
        </p:nvGrpSpPr>
        <p:grpSpPr>
          <a:xfrm>
            <a:off x="4284629" y="2133979"/>
            <a:ext cx="574741" cy="558598"/>
            <a:chOff x="4213125" y="1317525"/>
            <a:chExt cx="802599" cy="780055"/>
          </a:xfrm>
        </p:grpSpPr>
        <p:sp>
          <p:nvSpPr>
            <p:cNvPr id="247" name="Google Shape;247;p31"/>
            <p:cNvSpPr/>
            <p:nvPr/>
          </p:nvSpPr>
          <p:spPr>
            <a:xfrm>
              <a:off x="4213125" y="1317525"/>
              <a:ext cx="726000" cy="72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4235249" y="1347902"/>
              <a:ext cx="780475" cy="749678"/>
            </a:xfrm>
            <a:custGeom>
              <a:avLst/>
              <a:gdLst/>
              <a:ahLst/>
              <a:cxnLst/>
              <a:rect l="l" t="t" r="r" b="b"/>
              <a:pathLst>
                <a:path w="45186" h="43403" extrusionOk="0">
                  <a:moveTo>
                    <a:pt x="28270" y="969"/>
                  </a:moveTo>
                  <a:cubicBezTo>
                    <a:pt x="28740" y="969"/>
                    <a:pt x="29211" y="986"/>
                    <a:pt x="29683" y="1022"/>
                  </a:cubicBezTo>
                  <a:cubicBezTo>
                    <a:pt x="33779" y="1332"/>
                    <a:pt x="37482" y="3261"/>
                    <a:pt x="40185" y="6332"/>
                  </a:cubicBezTo>
                  <a:cubicBezTo>
                    <a:pt x="42613" y="9071"/>
                    <a:pt x="43840" y="12583"/>
                    <a:pt x="43971" y="16227"/>
                  </a:cubicBezTo>
                  <a:cubicBezTo>
                    <a:pt x="44233" y="24299"/>
                    <a:pt x="39911" y="32240"/>
                    <a:pt x="33910" y="37408"/>
                  </a:cubicBezTo>
                  <a:cubicBezTo>
                    <a:pt x="30413" y="40412"/>
                    <a:pt x="26088" y="42477"/>
                    <a:pt x="21424" y="42477"/>
                  </a:cubicBezTo>
                  <a:cubicBezTo>
                    <a:pt x="21245" y="42477"/>
                    <a:pt x="21065" y="42474"/>
                    <a:pt x="20885" y="42468"/>
                  </a:cubicBezTo>
                  <a:cubicBezTo>
                    <a:pt x="16336" y="42313"/>
                    <a:pt x="12074" y="40277"/>
                    <a:pt x="8550" y="37491"/>
                  </a:cubicBezTo>
                  <a:cubicBezTo>
                    <a:pt x="7609" y="36765"/>
                    <a:pt x="6716" y="35967"/>
                    <a:pt x="5871" y="35134"/>
                  </a:cubicBezTo>
                  <a:cubicBezTo>
                    <a:pt x="5867" y="35130"/>
                    <a:pt x="5863" y="35126"/>
                    <a:pt x="5860" y="35123"/>
                  </a:cubicBezTo>
                  <a:lnTo>
                    <a:pt x="5860" y="35123"/>
                  </a:lnTo>
                  <a:cubicBezTo>
                    <a:pt x="2914" y="32172"/>
                    <a:pt x="1180" y="28378"/>
                    <a:pt x="1513" y="24192"/>
                  </a:cubicBezTo>
                  <a:cubicBezTo>
                    <a:pt x="1846" y="19977"/>
                    <a:pt x="4049" y="16060"/>
                    <a:pt x="6704" y="12845"/>
                  </a:cubicBezTo>
                  <a:cubicBezTo>
                    <a:pt x="11880" y="6587"/>
                    <a:pt x="19854" y="969"/>
                    <a:pt x="28270" y="969"/>
                  </a:cubicBezTo>
                  <a:close/>
                  <a:moveTo>
                    <a:pt x="28244" y="0"/>
                  </a:moveTo>
                  <a:cubicBezTo>
                    <a:pt x="20674" y="0"/>
                    <a:pt x="13322" y="4623"/>
                    <a:pt x="8181" y="9845"/>
                  </a:cubicBezTo>
                  <a:cubicBezTo>
                    <a:pt x="4966" y="13095"/>
                    <a:pt x="2132" y="17048"/>
                    <a:pt x="1013" y="21537"/>
                  </a:cubicBezTo>
                  <a:cubicBezTo>
                    <a:pt x="1" y="25573"/>
                    <a:pt x="656" y="29776"/>
                    <a:pt x="3025" y="33205"/>
                  </a:cubicBezTo>
                  <a:cubicBezTo>
                    <a:pt x="3647" y="34114"/>
                    <a:pt x="4358" y="34935"/>
                    <a:pt x="5136" y="35720"/>
                  </a:cubicBezTo>
                  <a:lnTo>
                    <a:pt x="5136" y="35720"/>
                  </a:lnTo>
                  <a:cubicBezTo>
                    <a:pt x="5155" y="35748"/>
                    <a:pt x="5177" y="35774"/>
                    <a:pt x="5204" y="35800"/>
                  </a:cubicBezTo>
                  <a:cubicBezTo>
                    <a:pt x="8621" y="39146"/>
                    <a:pt x="12776" y="41956"/>
                    <a:pt x="17527" y="42992"/>
                  </a:cubicBezTo>
                  <a:cubicBezTo>
                    <a:pt x="18789" y="43269"/>
                    <a:pt x="20058" y="43403"/>
                    <a:pt x="21319" y="43403"/>
                  </a:cubicBezTo>
                  <a:cubicBezTo>
                    <a:pt x="24721" y="43403"/>
                    <a:pt x="28061" y="42427"/>
                    <a:pt x="31041" y="40646"/>
                  </a:cubicBezTo>
                  <a:cubicBezTo>
                    <a:pt x="38565" y="36158"/>
                    <a:pt x="44090" y="27537"/>
                    <a:pt x="44864" y="18774"/>
                  </a:cubicBezTo>
                  <a:cubicBezTo>
                    <a:pt x="45185" y="14988"/>
                    <a:pt x="44530" y="11059"/>
                    <a:pt x="42506" y="7821"/>
                  </a:cubicBezTo>
                  <a:cubicBezTo>
                    <a:pt x="40327" y="4308"/>
                    <a:pt x="36732" y="1606"/>
                    <a:pt x="32731" y="570"/>
                  </a:cubicBezTo>
                  <a:cubicBezTo>
                    <a:pt x="31237" y="180"/>
                    <a:pt x="29737" y="0"/>
                    <a:pt x="28244" y="0"/>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1"/>
          <p:cNvSpPr txBox="1">
            <a:spLocks noGrp="1"/>
          </p:cNvSpPr>
          <p:nvPr>
            <p:ph type="title"/>
          </p:nvPr>
        </p:nvSpPr>
        <p:spPr>
          <a:xfrm>
            <a:off x="776400" y="465400"/>
            <a:ext cx="759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Terminology</a:t>
            </a:r>
            <a:endParaRPr dirty="0"/>
          </a:p>
        </p:txBody>
      </p:sp>
      <p:sp>
        <p:nvSpPr>
          <p:cNvPr id="259" name="Google Shape;259;p31"/>
          <p:cNvSpPr txBox="1">
            <a:spLocks noGrp="1"/>
          </p:cNvSpPr>
          <p:nvPr>
            <p:ph type="subTitle" idx="1"/>
          </p:nvPr>
        </p:nvSpPr>
        <p:spPr>
          <a:xfrm>
            <a:off x="774295" y="2444987"/>
            <a:ext cx="2362800" cy="64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t>“resembling”</a:t>
            </a:r>
            <a:endParaRPr sz="1800" dirty="0"/>
          </a:p>
        </p:txBody>
      </p:sp>
      <p:sp>
        <p:nvSpPr>
          <p:cNvPr id="260" name="Google Shape;260;p31"/>
          <p:cNvSpPr txBox="1">
            <a:spLocks noGrp="1"/>
          </p:cNvSpPr>
          <p:nvPr>
            <p:ph type="subTitle" idx="2"/>
          </p:nvPr>
        </p:nvSpPr>
        <p:spPr>
          <a:xfrm>
            <a:off x="2793163" y="3505771"/>
            <a:ext cx="3594285" cy="64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t>T</a:t>
            </a:r>
            <a:r>
              <a:rPr lang="en" sz="1800" dirty="0"/>
              <a:t>wo or more groups of participants that didn’t use random assignment </a:t>
            </a:r>
            <a:endParaRPr sz="1800" dirty="0"/>
          </a:p>
        </p:txBody>
      </p:sp>
      <p:sp>
        <p:nvSpPr>
          <p:cNvPr id="261" name="Google Shape;261;p31"/>
          <p:cNvSpPr txBox="1">
            <a:spLocks noGrp="1"/>
          </p:cNvSpPr>
          <p:nvPr>
            <p:ph type="subTitle" idx="3"/>
          </p:nvPr>
        </p:nvSpPr>
        <p:spPr>
          <a:xfrm>
            <a:off x="6027455" y="2423334"/>
            <a:ext cx="2362800" cy="64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t>Population size</a:t>
            </a:r>
            <a:endParaRPr sz="1800" dirty="0"/>
          </a:p>
        </p:txBody>
      </p:sp>
      <p:sp>
        <p:nvSpPr>
          <p:cNvPr id="265" name="Google Shape;265;p31"/>
          <p:cNvSpPr txBox="1">
            <a:spLocks noGrp="1"/>
          </p:cNvSpPr>
          <p:nvPr>
            <p:ph type="subTitle" idx="7"/>
          </p:nvPr>
        </p:nvSpPr>
        <p:spPr>
          <a:xfrm>
            <a:off x="777240" y="1960434"/>
            <a:ext cx="2362800" cy="462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dirty="0"/>
              <a:t>Quasi</a:t>
            </a:r>
            <a:endParaRPr sz="2800" dirty="0"/>
          </a:p>
        </p:txBody>
      </p:sp>
      <p:sp>
        <p:nvSpPr>
          <p:cNvPr id="266" name="Google Shape;266;p31"/>
          <p:cNvSpPr txBox="1">
            <a:spLocks noGrp="1"/>
          </p:cNvSpPr>
          <p:nvPr>
            <p:ph type="subTitle" idx="8"/>
          </p:nvPr>
        </p:nvSpPr>
        <p:spPr>
          <a:xfrm>
            <a:off x="3216864" y="2571750"/>
            <a:ext cx="2710272" cy="462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dirty="0"/>
              <a:t>Nonequivalent Control Groups</a:t>
            </a:r>
            <a:endParaRPr sz="2800" dirty="0"/>
          </a:p>
        </p:txBody>
      </p:sp>
      <p:sp>
        <p:nvSpPr>
          <p:cNvPr id="267" name="Google Shape;267;p31"/>
          <p:cNvSpPr txBox="1">
            <a:spLocks noGrp="1"/>
          </p:cNvSpPr>
          <p:nvPr>
            <p:ph type="subTitle" idx="9"/>
          </p:nvPr>
        </p:nvSpPr>
        <p:spPr>
          <a:xfrm>
            <a:off x="5980189" y="1982087"/>
            <a:ext cx="2362800" cy="462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800" i="1" dirty="0"/>
              <a:t>N</a:t>
            </a:r>
            <a:endParaRPr sz="2800" i="1" dirty="0"/>
          </a:p>
        </p:txBody>
      </p:sp>
      <p:sp>
        <p:nvSpPr>
          <p:cNvPr id="271" name="Google Shape;271;p31"/>
          <p:cNvSpPr txBox="1">
            <a:spLocks noGrp="1"/>
          </p:cNvSpPr>
          <p:nvPr>
            <p:ph type="title" idx="16"/>
          </p:nvPr>
        </p:nvSpPr>
        <p:spPr>
          <a:xfrm>
            <a:off x="3408906" y="2292399"/>
            <a:ext cx="2362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72" name="Google Shape;272;p31"/>
          <p:cNvSpPr txBox="1">
            <a:spLocks noGrp="1"/>
          </p:cNvSpPr>
          <p:nvPr>
            <p:ph type="title" idx="17"/>
          </p:nvPr>
        </p:nvSpPr>
        <p:spPr>
          <a:xfrm>
            <a:off x="5980189" y="1618675"/>
            <a:ext cx="2362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76" name="Google Shape;276;p31"/>
          <p:cNvSpPr txBox="1">
            <a:spLocks noGrp="1"/>
          </p:cNvSpPr>
          <p:nvPr>
            <p:ph type="title" idx="21"/>
          </p:nvPr>
        </p:nvSpPr>
        <p:spPr>
          <a:xfrm>
            <a:off x="777253" y="1618675"/>
            <a:ext cx="2362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dissolve">
                                      <p:cBhvr>
                                        <p:cTn id="7" dur="500"/>
                                        <p:tgtEl>
                                          <p:spTgt spid="2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9">
                                            <p:txEl>
                                              <p:pRg st="0" end="0"/>
                                            </p:txEl>
                                          </p:spTgt>
                                        </p:tgtEl>
                                        <p:attrNameLst>
                                          <p:attrName>style.visibility</p:attrName>
                                        </p:attrNameLst>
                                      </p:cBhvr>
                                      <p:to>
                                        <p:strVal val="visible"/>
                                      </p:to>
                                    </p:set>
                                    <p:animEffect transition="in" filter="dissolve">
                                      <p:cBhvr>
                                        <p:cTn id="10" dur="500"/>
                                        <p:tgtEl>
                                          <p:spTgt spid="259">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5">
                                            <p:txEl>
                                              <p:pRg st="0" end="0"/>
                                            </p:txEl>
                                          </p:spTgt>
                                        </p:tgtEl>
                                        <p:attrNameLst>
                                          <p:attrName>style.visibility</p:attrName>
                                        </p:attrNameLst>
                                      </p:cBhvr>
                                      <p:to>
                                        <p:strVal val="visible"/>
                                      </p:to>
                                    </p:set>
                                    <p:animEffect transition="in" filter="dissolve">
                                      <p:cBhvr>
                                        <p:cTn id="13" dur="500"/>
                                        <p:tgtEl>
                                          <p:spTgt spid="26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6"/>
                                        </p:tgtEl>
                                        <p:attrNameLst>
                                          <p:attrName>style.visibility</p:attrName>
                                        </p:attrNameLst>
                                      </p:cBhvr>
                                      <p:to>
                                        <p:strVal val="visible"/>
                                      </p:to>
                                    </p:set>
                                    <p:animEffect transition="in" filter="dissolve">
                                      <p:cBhvr>
                                        <p:cTn id="16" dur="500"/>
                                        <p:tgtEl>
                                          <p:spTgt spid="27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6"/>
                                        </p:tgtEl>
                                        <p:attrNameLst>
                                          <p:attrName>style.visibility</p:attrName>
                                        </p:attrNameLst>
                                      </p:cBhvr>
                                      <p:to>
                                        <p:strVal val="visible"/>
                                      </p:to>
                                    </p:set>
                                    <p:animEffect transition="in" filter="dissolve">
                                      <p:cBhvr>
                                        <p:cTn id="21" dur="500"/>
                                        <p:tgtEl>
                                          <p:spTgt spid="24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60">
                                            <p:txEl>
                                              <p:pRg st="0" end="0"/>
                                            </p:txEl>
                                          </p:spTgt>
                                        </p:tgtEl>
                                        <p:attrNameLst>
                                          <p:attrName>style.visibility</p:attrName>
                                        </p:attrNameLst>
                                      </p:cBhvr>
                                      <p:to>
                                        <p:strVal val="visible"/>
                                      </p:to>
                                    </p:set>
                                    <p:animEffect transition="in" filter="dissolve">
                                      <p:cBhvr>
                                        <p:cTn id="24" dur="500"/>
                                        <p:tgtEl>
                                          <p:spTgt spid="260">
                                            <p:txEl>
                                              <p:pRg st="0" end="0"/>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66">
                                            <p:txEl>
                                              <p:pRg st="0" end="0"/>
                                            </p:txEl>
                                          </p:spTgt>
                                        </p:tgtEl>
                                        <p:attrNameLst>
                                          <p:attrName>style.visibility</p:attrName>
                                        </p:attrNameLst>
                                      </p:cBhvr>
                                      <p:to>
                                        <p:strVal val="visible"/>
                                      </p:to>
                                    </p:set>
                                    <p:animEffect transition="in" filter="dissolve">
                                      <p:cBhvr>
                                        <p:cTn id="27" dur="500"/>
                                        <p:tgtEl>
                                          <p:spTgt spid="266">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71"/>
                                        </p:tgtEl>
                                        <p:attrNameLst>
                                          <p:attrName>style.visibility</p:attrName>
                                        </p:attrNameLst>
                                      </p:cBhvr>
                                      <p:to>
                                        <p:strVal val="visible"/>
                                      </p:to>
                                    </p:set>
                                    <p:animEffect transition="in" filter="dissolve">
                                      <p:cBhvr>
                                        <p:cTn id="30" dur="500"/>
                                        <p:tgtEl>
                                          <p:spTgt spid="27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3"/>
                                        </p:tgtEl>
                                        <p:attrNameLst>
                                          <p:attrName>style.visibility</p:attrName>
                                        </p:attrNameLst>
                                      </p:cBhvr>
                                      <p:to>
                                        <p:strVal val="visible"/>
                                      </p:to>
                                    </p:set>
                                    <p:animEffect transition="in" filter="dissolve">
                                      <p:cBhvr>
                                        <p:cTn id="35" dur="500"/>
                                        <p:tgtEl>
                                          <p:spTgt spid="24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61">
                                            <p:txEl>
                                              <p:pRg st="0" end="0"/>
                                            </p:txEl>
                                          </p:spTgt>
                                        </p:tgtEl>
                                        <p:attrNameLst>
                                          <p:attrName>style.visibility</p:attrName>
                                        </p:attrNameLst>
                                      </p:cBhvr>
                                      <p:to>
                                        <p:strVal val="visible"/>
                                      </p:to>
                                    </p:set>
                                    <p:animEffect transition="in" filter="dissolve">
                                      <p:cBhvr>
                                        <p:cTn id="38" dur="500"/>
                                        <p:tgtEl>
                                          <p:spTgt spid="261">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67">
                                            <p:txEl>
                                              <p:pRg st="0" end="0"/>
                                            </p:txEl>
                                          </p:spTgt>
                                        </p:tgtEl>
                                        <p:attrNameLst>
                                          <p:attrName>style.visibility</p:attrName>
                                        </p:attrNameLst>
                                      </p:cBhvr>
                                      <p:to>
                                        <p:strVal val="visible"/>
                                      </p:to>
                                    </p:set>
                                    <p:animEffect transition="in" filter="dissolve">
                                      <p:cBhvr>
                                        <p:cTn id="41" dur="500"/>
                                        <p:tgtEl>
                                          <p:spTgt spid="267">
                                            <p:txEl>
                                              <p:pRg st="0" end="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72"/>
                                        </p:tgtEl>
                                        <p:attrNameLst>
                                          <p:attrName>style.visibility</p:attrName>
                                        </p:attrNameLst>
                                      </p:cBhvr>
                                      <p:to>
                                        <p:strVal val="visible"/>
                                      </p:to>
                                    </p:set>
                                    <p:animEffect transition="in" filter="dissolve">
                                      <p:cBhvr>
                                        <p:cTn id="44"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build="p"/>
      <p:bldP spid="260" grpId="0" build="p"/>
      <p:bldP spid="261" grpId="0" build="p"/>
      <p:bldP spid="265" grpId="0" build="p"/>
      <p:bldP spid="266" grpId="0" build="p"/>
      <p:bldP spid="267" grpId="0" build="p"/>
      <p:bldP spid="271" grpId="0"/>
      <p:bldP spid="272" grpId="0"/>
      <p:bldP spid="2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subTitle" idx="5"/>
          </p:nvPr>
        </p:nvSpPr>
        <p:spPr>
          <a:xfrm>
            <a:off x="1185818" y="1630772"/>
            <a:ext cx="3311545" cy="75854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Nonequivalent control group posttest-only design</a:t>
            </a:r>
            <a:endParaRPr dirty="0"/>
          </a:p>
        </p:txBody>
      </p:sp>
      <p:sp>
        <p:nvSpPr>
          <p:cNvPr id="282" name="Google Shape;282;p32"/>
          <p:cNvSpPr txBox="1">
            <a:spLocks noGrp="1"/>
          </p:cNvSpPr>
          <p:nvPr>
            <p:ph type="subTitle" idx="6"/>
          </p:nvPr>
        </p:nvSpPr>
        <p:spPr>
          <a:xfrm>
            <a:off x="1316441" y="3559338"/>
            <a:ext cx="315713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Nonequivalent control group pretest/posttest design</a:t>
            </a:r>
            <a:endParaRPr dirty="0"/>
          </a:p>
        </p:txBody>
      </p:sp>
      <p:sp>
        <p:nvSpPr>
          <p:cNvPr id="283" name="Google Shape;283;p32"/>
          <p:cNvSpPr txBox="1">
            <a:spLocks noGrp="1"/>
          </p:cNvSpPr>
          <p:nvPr>
            <p:ph type="subTitle" idx="7"/>
          </p:nvPr>
        </p:nvSpPr>
        <p:spPr>
          <a:xfrm>
            <a:off x="5493227" y="1730487"/>
            <a:ext cx="3360469" cy="411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Interrupted time-series design</a:t>
            </a:r>
            <a:endParaRPr dirty="0"/>
          </a:p>
        </p:txBody>
      </p:sp>
      <p:sp>
        <p:nvSpPr>
          <p:cNvPr id="284" name="Google Shape;284;p32"/>
          <p:cNvSpPr txBox="1">
            <a:spLocks noGrp="1"/>
          </p:cNvSpPr>
          <p:nvPr>
            <p:ph type="subTitle" idx="8"/>
          </p:nvPr>
        </p:nvSpPr>
        <p:spPr>
          <a:xfrm>
            <a:off x="5329277" y="3624903"/>
            <a:ext cx="3608644" cy="411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Nonequivalent control group interrupted time-series design</a:t>
            </a:r>
            <a:endParaRPr dirty="0"/>
          </a:p>
        </p:txBody>
      </p:sp>
      <p:sp>
        <p:nvSpPr>
          <p:cNvPr id="285" name="Google Shape;285;p32"/>
          <p:cNvSpPr txBox="1">
            <a:spLocks noGrp="1"/>
          </p:cNvSpPr>
          <p:nvPr>
            <p:ph type="title"/>
          </p:nvPr>
        </p:nvSpPr>
        <p:spPr>
          <a:xfrm>
            <a:off x="335500" y="46634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The Four Types of Quasi-Experiments</a:t>
            </a:r>
            <a:endParaRPr dirty="0">
              <a:solidFill>
                <a:schemeClr val="bg1"/>
              </a:solidFill>
            </a:endParaRPr>
          </a:p>
        </p:txBody>
      </p:sp>
      <p:grpSp>
        <p:nvGrpSpPr>
          <p:cNvPr id="290" name="Google Shape;290;p32"/>
          <p:cNvGrpSpPr/>
          <p:nvPr/>
        </p:nvGrpSpPr>
        <p:grpSpPr>
          <a:xfrm>
            <a:off x="460323" y="1579271"/>
            <a:ext cx="731986" cy="661885"/>
            <a:chOff x="1713298" y="1438848"/>
            <a:chExt cx="731986" cy="661885"/>
          </a:xfrm>
        </p:grpSpPr>
        <p:sp>
          <p:nvSpPr>
            <p:cNvPr id="291" name="Google Shape;291;p32"/>
            <p:cNvSpPr/>
            <p:nvPr/>
          </p:nvSpPr>
          <p:spPr>
            <a:xfrm>
              <a:off x="1713298" y="1438848"/>
              <a:ext cx="600600" cy="60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2"/>
            <p:cNvGrpSpPr/>
            <p:nvPr/>
          </p:nvGrpSpPr>
          <p:grpSpPr>
            <a:xfrm>
              <a:off x="1844797" y="1502938"/>
              <a:ext cx="600486" cy="597794"/>
              <a:chOff x="4017750" y="2581325"/>
              <a:chExt cx="297875" cy="296525"/>
            </a:xfrm>
          </p:grpSpPr>
          <p:sp>
            <p:nvSpPr>
              <p:cNvPr id="293" name="Google Shape;293;p32"/>
              <p:cNvSpPr/>
              <p:nvPr/>
            </p:nvSpPr>
            <p:spPr>
              <a:xfrm>
                <a:off x="4105400" y="2670800"/>
                <a:ext cx="122300" cy="112675"/>
              </a:xfrm>
              <a:custGeom>
                <a:avLst/>
                <a:gdLst/>
                <a:ahLst/>
                <a:cxnLst/>
                <a:rect l="l" t="t" r="r" b="b"/>
                <a:pathLst>
                  <a:path w="4892" h="4507" extrusionOk="0">
                    <a:moveTo>
                      <a:pt x="2652" y="445"/>
                    </a:moveTo>
                    <a:cubicBezTo>
                      <a:pt x="2703" y="445"/>
                      <a:pt x="2754" y="448"/>
                      <a:pt x="2807" y="457"/>
                    </a:cubicBezTo>
                    <a:cubicBezTo>
                      <a:pt x="3299" y="514"/>
                      <a:pt x="3700" y="927"/>
                      <a:pt x="3918" y="1339"/>
                    </a:cubicBezTo>
                    <a:cubicBezTo>
                      <a:pt x="4433" y="2336"/>
                      <a:pt x="4078" y="3424"/>
                      <a:pt x="3070" y="3905"/>
                    </a:cubicBezTo>
                    <a:cubicBezTo>
                      <a:pt x="2774" y="4048"/>
                      <a:pt x="2481" y="4116"/>
                      <a:pt x="2205" y="4116"/>
                    </a:cubicBezTo>
                    <a:cubicBezTo>
                      <a:pt x="1463" y="4116"/>
                      <a:pt x="841" y="3628"/>
                      <a:pt x="607" y="2794"/>
                    </a:cubicBezTo>
                    <a:cubicBezTo>
                      <a:pt x="309" y="1660"/>
                      <a:pt x="997" y="789"/>
                      <a:pt x="2073" y="503"/>
                    </a:cubicBezTo>
                    <a:cubicBezTo>
                      <a:pt x="2093" y="497"/>
                      <a:pt x="2109" y="489"/>
                      <a:pt x="2124" y="480"/>
                    </a:cubicBezTo>
                    <a:lnTo>
                      <a:pt x="2124" y="480"/>
                    </a:lnTo>
                    <a:cubicBezTo>
                      <a:pt x="2136" y="480"/>
                      <a:pt x="2147" y="480"/>
                      <a:pt x="2159" y="480"/>
                    </a:cubicBezTo>
                    <a:cubicBezTo>
                      <a:pt x="2325" y="480"/>
                      <a:pt x="2486" y="445"/>
                      <a:pt x="2652" y="445"/>
                    </a:cubicBezTo>
                    <a:close/>
                    <a:moveTo>
                      <a:pt x="2707" y="0"/>
                    </a:moveTo>
                    <a:cubicBezTo>
                      <a:pt x="2494" y="0"/>
                      <a:pt x="2273" y="53"/>
                      <a:pt x="2051" y="171"/>
                    </a:cubicBezTo>
                    <a:lnTo>
                      <a:pt x="2051" y="171"/>
                    </a:lnTo>
                    <a:cubicBezTo>
                      <a:pt x="2043" y="170"/>
                      <a:pt x="2035" y="169"/>
                      <a:pt x="2027" y="169"/>
                    </a:cubicBezTo>
                    <a:cubicBezTo>
                      <a:pt x="2019" y="169"/>
                      <a:pt x="2012" y="170"/>
                      <a:pt x="2005" y="171"/>
                    </a:cubicBezTo>
                    <a:cubicBezTo>
                      <a:pt x="790" y="354"/>
                      <a:pt x="0" y="1431"/>
                      <a:pt x="218" y="2645"/>
                    </a:cubicBezTo>
                    <a:cubicBezTo>
                      <a:pt x="415" y="3772"/>
                      <a:pt x="1198" y="4507"/>
                      <a:pt x="2219" y="4507"/>
                    </a:cubicBezTo>
                    <a:cubicBezTo>
                      <a:pt x="2443" y="4507"/>
                      <a:pt x="2678" y="4472"/>
                      <a:pt x="2921" y="4398"/>
                    </a:cubicBezTo>
                    <a:cubicBezTo>
                      <a:pt x="4090" y="4019"/>
                      <a:pt x="4891" y="2840"/>
                      <a:pt x="4513" y="1614"/>
                    </a:cubicBezTo>
                    <a:cubicBezTo>
                      <a:pt x="4255" y="804"/>
                      <a:pt x="3540" y="0"/>
                      <a:pt x="2707"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4061575" y="2658075"/>
                <a:ext cx="25150" cy="43600"/>
              </a:xfrm>
              <a:custGeom>
                <a:avLst/>
                <a:gdLst/>
                <a:ahLst/>
                <a:cxnLst/>
                <a:rect l="l" t="t" r="r" b="b"/>
                <a:pathLst>
                  <a:path w="1006" h="1744" extrusionOk="0">
                    <a:moveTo>
                      <a:pt x="818" y="1"/>
                    </a:moveTo>
                    <a:cubicBezTo>
                      <a:pt x="787" y="1"/>
                      <a:pt x="754" y="12"/>
                      <a:pt x="722" y="38"/>
                    </a:cubicBezTo>
                    <a:cubicBezTo>
                      <a:pt x="287" y="393"/>
                      <a:pt x="12" y="989"/>
                      <a:pt x="0" y="1550"/>
                    </a:cubicBezTo>
                    <a:cubicBezTo>
                      <a:pt x="0" y="1680"/>
                      <a:pt x="93" y="1743"/>
                      <a:pt x="188" y="1743"/>
                    </a:cubicBezTo>
                    <a:cubicBezTo>
                      <a:pt x="285" y="1743"/>
                      <a:pt x="384" y="1678"/>
                      <a:pt x="390" y="1550"/>
                    </a:cubicBezTo>
                    <a:cubicBezTo>
                      <a:pt x="436" y="1069"/>
                      <a:pt x="608" y="611"/>
                      <a:pt x="917" y="233"/>
                    </a:cubicBezTo>
                    <a:cubicBezTo>
                      <a:pt x="1005" y="127"/>
                      <a:pt x="923" y="1"/>
                      <a:pt x="8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4061275" y="2740375"/>
                <a:ext cx="20025" cy="38675"/>
              </a:xfrm>
              <a:custGeom>
                <a:avLst/>
                <a:gdLst/>
                <a:ahLst/>
                <a:cxnLst/>
                <a:rect l="l" t="t" r="r" b="b"/>
                <a:pathLst>
                  <a:path w="801" h="1547" extrusionOk="0">
                    <a:moveTo>
                      <a:pt x="177" y="1"/>
                    </a:moveTo>
                    <a:cubicBezTo>
                      <a:pt x="96" y="1"/>
                      <a:pt x="1" y="54"/>
                      <a:pt x="1" y="137"/>
                    </a:cubicBezTo>
                    <a:cubicBezTo>
                      <a:pt x="1" y="412"/>
                      <a:pt x="35" y="664"/>
                      <a:pt x="115" y="927"/>
                    </a:cubicBezTo>
                    <a:cubicBezTo>
                      <a:pt x="184" y="1145"/>
                      <a:pt x="299" y="1489"/>
                      <a:pt x="562" y="1546"/>
                    </a:cubicBezTo>
                    <a:cubicBezTo>
                      <a:pt x="569" y="1546"/>
                      <a:pt x="575" y="1547"/>
                      <a:pt x="582" y="1547"/>
                    </a:cubicBezTo>
                    <a:cubicBezTo>
                      <a:pt x="691" y="1547"/>
                      <a:pt x="800" y="1458"/>
                      <a:pt x="757" y="1340"/>
                    </a:cubicBezTo>
                    <a:cubicBezTo>
                      <a:pt x="723" y="1236"/>
                      <a:pt x="642" y="1179"/>
                      <a:pt x="608" y="1088"/>
                    </a:cubicBezTo>
                    <a:cubicBezTo>
                      <a:pt x="528" y="973"/>
                      <a:pt x="494" y="858"/>
                      <a:pt x="448" y="721"/>
                    </a:cubicBezTo>
                    <a:cubicBezTo>
                      <a:pt x="379" y="526"/>
                      <a:pt x="333" y="297"/>
                      <a:pt x="287" y="80"/>
                    </a:cubicBezTo>
                    <a:cubicBezTo>
                      <a:pt x="278" y="25"/>
                      <a:pt x="231" y="1"/>
                      <a:pt x="177"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4109275" y="2808175"/>
                <a:ext cx="39950" cy="18725"/>
              </a:xfrm>
              <a:custGeom>
                <a:avLst/>
                <a:gdLst/>
                <a:ahLst/>
                <a:cxnLst/>
                <a:rect l="l" t="t" r="r" b="b"/>
                <a:pathLst>
                  <a:path w="1598" h="749" extrusionOk="0">
                    <a:moveTo>
                      <a:pt x="244" y="0"/>
                    </a:moveTo>
                    <a:cubicBezTo>
                      <a:pt x="114" y="0"/>
                      <a:pt x="1" y="176"/>
                      <a:pt x="120" y="266"/>
                    </a:cubicBezTo>
                    <a:cubicBezTo>
                      <a:pt x="303" y="415"/>
                      <a:pt x="498" y="529"/>
                      <a:pt x="727" y="621"/>
                    </a:cubicBezTo>
                    <a:cubicBezTo>
                      <a:pt x="891" y="681"/>
                      <a:pt x="1087" y="748"/>
                      <a:pt x="1272" y="748"/>
                    </a:cubicBezTo>
                    <a:cubicBezTo>
                      <a:pt x="1333" y="748"/>
                      <a:pt x="1392" y="741"/>
                      <a:pt x="1449" y="724"/>
                    </a:cubicBezTo>
                    <a:cubicBezTo>
                      <a:pt x="1563" y="690"/>
                      <a:pt x="1598" y="483"/>
                      <a:pt x="1495" y="438"/>
                    </a:cubicBezTo>
                    <a:cubicBezTo>
                      <a:pt x="1300" y="346"/>
                      <a:pt x="1094" y="346"/>
                      <a:pt x="899" y="289"/>
                    </a:cubicBezTo>
                    <a:cubicBezTo>
                      <a:pt x="693" y="231"/>
                      <a:pt x="487" y="151"/>
                      <a:pt x="303" y="14"/>
                    </a:cubicBezTo>
                    <a:cubicBezTo>
                      <a:pt x="284" y="5"/>
                      <a:pt x="263" y="0"/>
                      <a:pt x="244"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4191600" y="2806500"/>
                <a:ext cx="37075" cy="17725"/>
              </a:xfrm>
              <a:custGeom>
                <a:avLst/>
                <a:gdLst/>
                <a:ahLst/>
                <a:cxnLst/>
                <a:rect l="l" t="t" r="r" b="b"/>
                <a:pathLst>
                  <a:path w="1483" h="709" extrusionOk="0">
                    <a:moveTo>
                      <a:pt x="1328" y="1"/>
                    </a:moveTo>
                    <a:cubicBezTo>
                      <a:pt x="1311" y="1"/>
                      <a:pt x="1292" y="4"/>
                      <a:pt x="1272" y="12"/>
                    </a:cubicBezTo>
                    <a:cubicBezTo>
                      <a:pt x="1100" y="81"/>
                      <a:pt x="962" y="218"/>
                      <a:pt x="779" y="287"/>
                    </a:cubicBezTo>
                    <a:cubicBezTo>
                      <a:pt x="584" y="356"/>
                      <a:pt x="390" y="401"/>
                      <a:pt x="183" y="401"/>
                    </a:cubicBezTo>
                    <a:cubicBezTo>
                      <a:pt x="0" y="401"/>
                      <a:pt x="12" y="676"/>
                      <a:pt x="206" y="699"/>
                    </a:cubicBezTo>
                    <a:cubicBezTo>
                      <a:pt x="255" y="705"/>
                      <a:pt x="309" y="708"/>
                      <a:pt x="366" y="708"/>
                    </a:cubicBezTo>
                    <a:cubicBezTo>
                      <a:pt x="750" y="708"/>
                      <a:pt x="1284" y="569"/>
                      <a:pt x="1443" y="230"/>
                    </a:cubicBezTo>
                    <a:cubicBezTo>
                      <a:pt x="1483" y="141"/>
                      <a:pt x="1437" y="1"/>
                      <a:pt x="132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4261375" y="2737025"/>
                <a:ext cx="16450" cy="35450"/>
              </a:xfrm>
              <a:custGeom>
                <a:avLst/>
                <a:gdLst/>
                <a:ahLst/>
                <a:cxnLst/>
                <a:rect l="l" t="t" r="r" b="b"/>
                <a:pathLst>
                  <a:path w="658" h="1418" extrusionOk="0">
                    <a:moveTo>
                      <a:pt x="316" y="1"/>
                    </a:moveTo>
                    <a:cubicBezTo>
                      <a:pt x="257" y="1"/>
                      <a:pt x="201" y="36"/>
                      <a:pt x="176" y="99"/>
                    </a:cubicBezTo>
                    <a:cubicBezTo>
                      <a:pt x="119" y="271"/>
                      <a:pt x="176" y="477"/>
                      <a:pt x="142" y="660"/>
                    </a:cubicBezTo>
                    <a:cubicBezTo>
                      <a:pt x="119" y="855"/>
                      <a:pt x="38" y="1050"/>
                      <a:pt x="16" y="1233"/>
                    </a:cubicBezTo>
                    <a:cubicBezTo>
                      <a:pt x="1" y="1344"/>
                      <a:pt x="77" y="1417"/>
                      <a:pt x="158" y="1417"/>
                    </a:cubicBezTo>
                    <a:cubicBezTo>
                      <a:pt x="202" y="1417"/>
                      <a:pt x="247" y="1396"/>
                      <a:pt x="279" y="1348"/>
                    </a:cubicBezTo>
                    <a:cubicBezTo>
                      <a:pt x="474" y="1027"/>
                      <a:pt x="657" y="420"/>
                      <a:pt x="451" y="76"/>
                    </a:cubicBezTo>
                    <a:cubicBezTo>
                      <a:pt x="415" y="24"/>
                      <a:pt x="365" y="1"/>
                      <a:pt x="316"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4215925" y="2640400"/>
                <a:ext cx="42300" cy="39750"/>
              </a:xfrm>
              <a:custGeom>
                <a:avLst/>
                <a:gdLst/>
                <a:ahLst/>
                <a:cxnLst/>
                <a:rect l="l" t="t" r="r" b="b"/>
                <a:pathLst>
                  <a:path w="1692" h="1590" extrusionOk="0">
                    <a:moveTo>
                      <a:pt x="235" y="0"/>
                    </a:moveTo>
                    <a:cubicBezTo>
                      <a:pt x="230" y="0"/>
                      <a:pt x="224" y="0"/>
                      <a:pt x="218" y="0"/>
                    </a:cubicBezTo>
                    <a:cubicBezTo>
                      <a:pt x="115" y="12"/>
                      <a:pt x="1" y="126"/>
                      <a:pt x="69" y="241"/>
                    </a:cubicBezTo>
                    <a:cubicBezTo>
                      <a:pt x="230" y="459"/>
                      <a:pt x="551" y="527"/>
                      <a:pt x="757" y="688"/>
                    </a:cubicBezTo>
                    <a:cubicBezTo>
                      <a:pt x="1043" y="905"/>
                      <a:pt x="1249" y="1192"/>
                      <a:pt x="1387" y="1513"/>
                    </a:cubicBezTo>
                    <a:cubicBezTo>
                      <a:pt x="1414" y="1567"/>
                      <a:pt x="1460" y="1590"/>
                      <a:pt x="1507" y="1590"/>
                    </a:cubicBezTo>
                    <a:cubicBezTo>
                      <a:pt x="1597" y="1590"/>
                      <a:pt x="1692" y="1504"/>
                      <a:pt x="1662" y="1398"/>
                    </a:cubicBezTo>
                    <a:cubicBezTo>
                      <a:pt x="1582" y="1020"/>
                      <a:pt x="1375" y="699"/>
                      <a:pt x="1078" y="447"/>
                    </a:cubicBezTo>
                    <a:cubicBezTo>
                      <a:pt x="875" y="279"/>
                      <a:pt x="519" y="0"/>
                      <a:pt x="235"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4125725" y="2627150"/>
                <a:ext cx="44700" cy="14500"/>
              </a:xfrm>
              <a:custGeom>
                <a:avLst/>
                <a:gdLst/>
                <a:ahLst/>
                <a:cxnLst/>
                <a:rect l="l" t="t" r="r" b="b"/>
                <a:pathLst>
                  <a:path w="1788" h="580" extrusionOk="0">
                    <a:moveTo>
                      <a:pt x="1319" y="1"/>
                    </a:moveTo>
                    <a:cubicBezTo>
                      <a:pt x="1159" y="1"/>
                      <a:pt x="999" y="17"/>
                      <a:pt x="848" y="38"/>
                    </a:cubicBezTo>
                    <a:cubicBezTo>
                      <a:pt x="585" y="84"/>
                      <a:pt x="298" y="118"/>
                      <a:pt x="115" y="301"/>
                    </a:cubicBezTo>
                    <a:cubicBezTo>
                      <a:pt x="0" y="416"/>
                      <a:pt x="103" y="553"/>
                      <a:pt x="229" y="576"/>
                    </a:cubicBezTo>
                    <a:cubicBezTo>
                      <a:pt x="250" y="578"/>
                      <a:pt x="270" y="579"/>
                      <a:pt x="291" y="579"/>
                    </a:cubicBezTo>
                    <a:cubicBezTo>
                      <a:pt x="499" y="579"/>
                      <a:pt x="707" y="481"/>
                      <a:pt x="905" y="439"/>
                    </a:cubicBezTo>
                    <a:cubicBezTo>
                      <a:pt x="1146" y="382"/>
                      <a:pt x="1386" y="370"/>
                      <a:pt x="1638" y="324"/>
                    </a:cubicBezTo>
                    <a:cubicBezTo>
                      <a:pt x="1787" y="313"/>
                      <a:pt x="1787" y="49"/>
                      <a:pt x="1638" y="26"/>
                    </a:cubicBezTo>
                    <a:cubicBezTo>
                      <a:pt x="1533" y="8"/>
                      <a:pt x="1426" y="1"/>
                      <a:pt x="1319"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4104575" y="2589400"/>
                <a:ext cx="31100" cy="51550"/>
              </a:xfrm>
              <a:custGeom>
                <a:avLst/>
                <a:gdLst/>
                <a:ahLst/>
                <a:cxnLst/>
                <a:rect l="l" t="t" r="r" b="b"/>
                <a:pathLst>
                  <a:path w="1244" h="2062" extrusionOk="0">
                    <a:moveTo>
                      <a:pt x="187" y="1"/>
                    </a:moveTo>
                    <a:cubicBezTo>
                      <a:pt x="85" y="1"/>
                      <a:pt x="0" y="92"/>
                      <a:pt x="33" y="208"/>
                    </a:cubicBezTo>
                    <a:cubicBezTo>
                      <a:pt x="102" y="505"/>
                      <a:pt x="331" y="792"/>
                      <a:pt x="468" y="1067"/>
                    </a:cubicBezTo>
                    <a:cubicBezTo>
                      <a:pt x="640" y="1365"/>
                      <a:pt x="789" y="1685"/>
                      <a:pt x="961" y="1995"/>
                    </a:cubicBezTo>
                    <a:cubicBezTo>
                      <a:pt x="980" y="2041"/>
                      <a:pt x="1021" y="2062"/>
                      <a:pt x="1065" y="2062"/>
                    </a:cubicBezTo>
                    <a:cubicBezTo>
                      <a:pt x="1149" y="2062"/>
                      <a:pt x="1243" y="1986"/>
                      <a:pt x="1213" y="1880"/>
                    </a:cubicBezTo>
                    <a:cubicBezTo>
                      <a:pt x="1121" y="1548"/>
                      <a:pt x="961" y="1250"/>
                      <a:pt x="823" y="941"/>
                    </a:cubicBezTo>
                    <a:cubicBezTo>
                      <a:pt x="675" y="654"/>
                      <a:pt x="549" y="265"/>
                      <a:pt x="308" y="47"/>
                    </a:cubicBezTo>
                    <a:cubicBezTo>
                      <a:pt x="269" y="15"/>
                      <a:pt x="227" y="1"/>
                      <a:pt x="187"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4046400" y="2637800"/>
                <a:ext cx="40550" cy="27075"/>
              </a:xfrm>
              <a:custGeom>
                <a:avLst/>
                <a:gdLst/>
                <a:ahLst/>
                <a:cxnLst/>
                <a:rect l="l" t="t" r="r" b="b"/>
                <a:pathLst>
                  <a:path w="1622" h="1083" extrusionOk="0">
                    <a:moveTo>
                      <a:pt x="213" y="1"/>
                    </a:moveTo>
                    <a:cubicBezTo>
                      <a:pt x="207" y="1"/>
                      <a:pt x="201" y="1"/>
                      <a:pt x="195" y="1"/>
                    </a:cubicBezTo>
                    <a:cubicBezTo>
                      <a:pt x="80" y="1"/>
                      <a:pt x="0" y="127"/>
                      <a:pt x="58" y="242"/>
                    </a:cubicBezTo>
                    <a:cubicBezTo>
                      <a:pt x="184" y="448"/>
                      <a:pt x="470" y="528"/>
                      <a:pt x="665" y="643"/>
                    </a:cubicBezTo>
                    <a:cubicBezTo>
                      <a:pt x="894" y="769"/>
                      <a:pt x="1123" y="929"/>
                      <a:pt x="1352" y="1055"/>
                    </a:cubicBezTo>
                    <a:cubicBezTo>
                      <a:pt x="1376" y="1074"/>
                      <a:pt x="1402" y="1082"/>
                      <a:pt x="1427" y="1082"/>
                    </a:cubicBezTo>
                    <a:cubicBezTo>
                      <a:pt x="1527" y="1082"/>
                      <a:pt x="1622" y="961"/>
                      <a:pt x="1558" y="861"/>
                    </a:cubicBezTo>
                    <a:cubicBezTo>
                      <a:pt x="1398" y="631"/>
                      <a:pt x="1169" y="471"/>
                      <a:pt x="940" y="345"/>
                    </a:cubicBezTo>
                    <a:cubicBezTo>
                      <a:pt x="727" y="222"/>
                      <a:pt x="449" y="1"/>
                      <a:pt x="213"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4046125" y="2588050"/>
                <a:ext cx="67425" cy="57925"/>
              </a:xfrm>
              <a:custGeom>
                <a:avLst/>
                <a:gdLst/>
                <a:ahLst/>
                <a:cxnLst/>
                <a:rect l="l" t="t" r="r" b="b"/>
                <a:pathLst>
                  <a:path w="2697" h="2317" extrusionOk="0">
                    <a:moveTo>
                      <a:pt x="2413" y="1"/>
                    </a:moveTo>
                    <a:cubicBezTo>
                      <a:pt x="2396" y="1"/>
                      <a:pt x="2378" y="3"/>
                      <a:pt x="2360" y="10"/>
                    </a:cubicBezTo>
                    <a:cubicBezTo>
                      <a:pt x="1386" y="388"/>
                      <a:pt x="618" y="1212"/>
                      <a:pt x="69" y="2072"/>
                    </a:cubicBezTo>
                    <a:cubicBezTo>
                      <a:pt x="0" y="2191"/>
                      <a:pt x="103" y="2316"/>
                      <a:pt x="208" y="2316"/>
                    </a:cubicBezTo>
                    <a:cubicBezTo>
                      <a:pt x="244" y="2316"/>
                      <a:pt x="280" y="2302"/>
                      <a:pt x="309" y="2266"/>
                    </a:cubicBezTo>
                    <a:cubicBezTo>
                      <a:pt x="951" y="1487"/>
                      <a:pt x="1592" y="834"/>
                      <a:pt x="2509" y="388"/>
                    </a:cubicBezTo>
                    <a:cubicBezTo>
                      <a:pt x="2696" y="294"/>
                      <a:pt x="2590" y="1"/>
                      <a:pt x="2413"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4155800" y="2589900"/>
                <a:ext cx="13925" cy="46425"/>
              </a:xfrm>
              <a:custGeom>
                <a:avLst/>
                <a:gdLst/>
                <a:ahLst/>
                <a:cxnLst/>
                <a:rect l="l" t="t" r="r" b="b"/>
                <a:pathLst>
                  <a:path w="557" h="1857" extrusionOk="0">
                    <a:moveTo>
                      <a:pt x="202" y="0"/>
                    </a:moveTo>
                    <a:cubicBezTo>
                      <a:pt x="138" y="0"/>
                      <a:pt x="74" y="34"/>
                      <a:pt x="57" y="107"/>
                    </a:cubicBezTo>
                    <a:cubicBezTo>
                      <a:pt x="0" y="382"/>
                      <a:pt x="57" y="669"/>
                      <a:pt x="92" y="932"/>
                    </a:cubicBezTo>
                    <a:cubicBezTo>
                      <a:pt x="115" y="1196"/>
                      <a:pt x="161" y="1482"/>
                      <a:pt x="241" y="1746"/>
                    </a:cubicBezTo>
                    <a:cubicBezTo>
                      <a:pt x="262" y="1819"/>
                      <a:pt x="331" y="1857"/>
                      <a:pt x="399" y="1857"/>
                    </a:cubicBezTo>
                    <a:cubicBezTo>
                      <a:pt x="479" y="1857"/>
                      <a:pt x="556" y="1805"/>
                      <a:pt x="550" y="1700"/>
                    </a:cubicBezTo>
                    <a:cubicBezTo>
                      <a:pt x="516" y="1436"/>
                      <a:pt x="470" y="1150"/>
                      <a:pt x="447" y="875"/>
                    </a:cubicBezTo>
                    <a:cubicBezTo>
                      <a:pt x="413" y="611"/>
                      <a:pt x="435" y="359"/>
                      <a:pt x="355" y="107"/>
                    </a:cubicBezTo>
                    <a:cubicBezTo>
                      <a:pt x="338" y="37"/>
                      <a:pt x="270" y="0"/>
                      <a:pt x="20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4217375" y="2599125"/>
                <a:ext cx="25500" cy="47200"/>
              </a:xfrm>
              <a:custGeom>
                <a:avLst/>
                <a:gdLst/>
                <a:ahLst/>
                <a:cxnLst/>
                <a:rect l="l" t="t" r="r" b="b"/>
                <a:pathLst>
                  <a:path w="1020" h="1888" extrusionOk="0">
                    <a:moveTo>
                      <a:pt x="818" y="1"/>
                    </a:moveTo>
                    <a:cubicBezTo>
                      <a:pt x="781" y="1"/>
                      <a:pt x="743" y="15"/>
                      <a:pt x="710" y="48"/>
                    </a:cubicBezTo>
                    <a:cubicBezTo>
                      <a:pt x="527" y="231"/>
                      <a:pt x="458" y="563"/>
                      <a:pt x="367" y="804"/>
                    </a:cubicBezTo>
                    <a:cubicBezTo>
                      <a:pt x="252" y="1102"/>
                      <a:pt x="103" y="1388"/>
                      <a:pt x="23" y="1709"/>
                    </a:cubicBezTo>
                    <a:cubicBezTo>
                      <a:pt x="1" y="1820"/>
                      <a:pt x="84" y="1888"/>
                      <a:pt x="170" y="1888"/>
                    </a:cubicBezTo>
                    <a:cubicBezTo>
                      <a:pt x="218" y="1888"/>
                      <a:pt x="266" y="1868"/>
                      <a:pt x="298" y="1823"/>
                    </a:cubicBezTo>
                    <a:cubicBezTo>
                      <a:pt x="493" y="1560"/>
                      <a:pt x="607" y="1251"/>
                      <a:pt x="733" y="964"/>
                    </a:cubicBezTo>
                    <a:cubicBezTo>
                      <a:pt x="836" y="724"/>
                      <a:pt x="1020" y="437"/>
                      <a:pt x="985" y="162"/>
                    </a:cubicBezTo>
                    <a:cubicBezTo>
                      <a:pt x="977" y="68"/>
                      <a:pt x="900" y="1"/>
                      <a:pt x="8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4155525" y="2581325"/>
                <a:ext cx="89450" cy="27100"/>
              </a:xfrm>
              <a:custGeom>
                <a:avLst/>
                <a:gdLst/>
                <a:ahLst/>
                <a:cxnLst/>
                <a:rect l="l" t="t" r="r" b="b"/>
                <a:pathLst>
                  <a:path w="3578" h="1084" extrusionOk="0">
                    <a:moveTo>
                      <a:pt x="1502" y="0"/>
                    </a:moveTo>
                    <a:cubicBezTo>
                      <a:pt x="998" y="0"/>
                      <a:pt x="505" y="95"/>
                      <a:pt x="137" y="256"/>
                    </a:cubicBezTo>
                    <a:cubicBezTo>
                      <a:pt x="0" y="319"/>
                      <a:pt x="86" y="547"/>
                      <a:pt x="235" y="547"/>
                    </a:cubicBezTo>
                    <a:cubicBezTo>
                      <a:pt x="248" y="547"/>
                      <a:pt x="261" y="546"/>
                      <a:pt x="275" y="542"/>
                    </a:cubicBezTo>
                    <a:cubicBezTo>
                      <a:pt x="583" y="457"/>
                      <a:pt x="977" y="400"/>
                      <a:pt x="1382" y="400"/>
                    </a:cubicBezTo>
                    <a:cubicBezTo>
                      <a:pt x="2062" y="400"/>
                      <a:pt x="2774" y="560"/>
                      <a:pt x="3161" y="1012"/>
                    </a:cubicBezTo>
                    <a:cubicBezTo>
                      <a:pt x="3203" y="1062"/>
                      <a:pt x="3252" y="1083"/>
                      <a:pt x="3299" y="1083"/>
                    </a:cubicBezTo>
                    <a:cubicBezTo>
                      <a:pt x="3446" y="1083"/>
                      <a:pt x="3578" y="881"/>
                      <a:pt x="3448" y="725"/>
                    </a:cubicBezTo>
                    <a:cubicBezTo>
                      <a:pt x="3029" y="211"/>
                      <a:pt x="2253" y="0"/>
                      <a:pt x="150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4248675" y="2660350"/>
                <a:ext cx="48625" cy="20175"/>
              </a:xfrm>
              <a:custGeom>
                <a:avLst/>
                <a:gdLst/>
                <a:ahLst/>
                <a:cxnLst/>
                <a:rect l="l" t="t" r="r" b="b"/>
                <a:pathLst>
                  <a:path w="1945" h="807" extrusionOk="0">
                    <a:moveTo>
                      <a:pt x="1694" y="0"/>
                    </a:moveTo>
                    <a:cubicBezTo>
                      <a:pt x="1449" y="0"/>
                      <a:pt x="1191" y="160"/>
                      <a:pt x="970" y="233"/>
                    </a:cubicBezTo>
                    <a:cubicBezTo>
                      <a:pt x="695" y="314"/>
                      <a:pt x="420" y="405"/>
                      <a:pt x="157" y="520"/>
                    </a:cubicBezTo>
                    <a:cubicBezTo>
                      <a:pt x="0" y="576"/>
                      <a:pt x="62" y="807"/>
                      <a:pt x="215" y="807"/>
                    </a:cubicBezTo>
                    <a:cubicBezTo>
                      <a:pt x="218" y="807"/>
                      <a:pt x="222" y="806"/>
                      <a:pt x="226" y="806"/>
                    </a:cubicBezTo>
                    <a:cubicBezTo>
                      <a:pt x="524" y="772"/>
                      <a:pt x="821" y="680"/>
                      <a:pt x="1108" y="589"/>
                    </a:cubicBezTo>
                    <a:cubicBezTo>
                      <a:pt x="1360" y="497"/>
                      <a:pt x="1681" y="440"/>
                      <a:pt x="1852" y="256"/>
                    </a:cubicBezTo>
                    <a:cubicBezTo>
                      <a:pt x="1944" y="153"/>
                      <a:pt x="1887" y="16"/>
                      <a:pt x="1761" y="4"/>
                    </a:cubicBezTo>
                    <a:cubicBezTo>
                      <a:pt x="1739" y="1"/>
                      <a:pt x="1716" y="0"/>
                      <a:pt x="1694"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4264325" y="2733825"/>
                <a:ext cx="47250" cy="12300"/>
              </a:xfrm>
              <a:custGeom>
                <a:avLst/>
                <a:gdLst/>
                <a:ahLst/>
                <a:cxnLst/>
                <a:rect l="l" t="t" r="r" b="b"/>
                <a:pathLst>
                  <a:path w="1890" h="492" extrusionOk="0">
                    <a:moveTo>
                      <a:pt x="773" y="0"/>
                    </a:moveTo>
                    <a:cubicBezTo>
                      <a:pt x="563" y="0"/>
                      <a:pt x="355" y="18"/>
                      <a:pt x="161" y="67"/>
                    </a:cubicBezTo>
                    <a:cubicBezTo>
                      <a:pt x="12" y="101"/>
                      <a:pt x="1" y="319"/>
                      <a:pt x="161" y="353"/>
                    </a:cubicBezTo>
                    <a:cubicBezTo>
                      <a:pt x="631" y="456"/>
                      <a:pt x="1123" y="445"/>
                      <a:pt x="1616" y="490"/>
                    </a:cubicBezTo>
                    <a:cubicBezTo>
                      <a:pt x="1623" y="491"/>
                      <a:pt x="1631" y="491"/>
                      <a:pt x="1638" y="491"/>
                    </a:cubicBezTo>
                    <a:cubicBezTo>
                      <a:pt x="1890" y="491"/>
                      <a:pt x="1872" y="100"/>
                      <a:pt x="1616" y="67"/>
                    </a:cubicBezTo>
                    <a:cubicBezTo>
                      <a:pt x="1351" y="34"/>
                      <a:pt x="1060" y="0"/>
                      <a:pt x="773"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4288425" y="2658550"/>
                <a:ext cx="27200" cy="86325"/>
              </a:xfrm>
              <a:custGeom>
                <a:avLst/>
                <a:gdLst/>
                <a:ahLst/>
                <a:cxnLst/>
                <a:rect l="l" t="t" r="r" b="b"/>
                <a:pathLst>
                  <a:path w="1088" h="3453" extrusionOk="0">
                    <a:moveTo>
                      <a:pt x="199" y="1"/>
                    </a:moveTo>
                    <a:cubicBezTo>
                      <a:pt x="99" y="1"/>
                      <a:pt x="0" y="87"/>
                      <a:pt x="33" y="202"/>
                    </a:cubicBezTo>
                    <a:cubicBezTo>
                      <a:pt x="377" y="1233"/>
                      <a:pt x="870" y="2150"/>
                      <a:pt x="549" y="3261"/>
                    </a:cubicBezTo>
                    <a:cubicBezTo>
                      <a:pt x="526" y="3367"/>
                      <a:pt x="623" y="3453"/>
                      <a:pt x="712" y="3453"/>
                    </a:cubicBezTo>
                    <a:cubicBezTo>
                      <a:pt x="757" y="3453"/>
                      <a:pt x="800" y="3430"/>
                      <a:pt x="824" y="3375"/>
                    </a:cubicBezTo>
                    <a:cubicBezTo>
                      <a:pt x="1087" y="2826"/>
                      <a:pt x="1053" y="2230"/>
                      <a:pt x="938" y="1634"/>
                    </a:cubicBezTo>
                    <a:cubicBezTo>
                      <a:pt x="835" y="1119"/>
                      <a:pt x="721" y="397"/>
                      <a:pt x="308" y="42"/>
                    </a:cubicBezTo>
                    <a:cubicBezTo>
                      <a:pt x="276" y="13"/>
                      <a:pt x="237" y="1"/>
                      <a:pt x="199"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4260625" y="2765225"/>
                <a:ext cx="40700" cy="32275"/>
              </a:xfrm>
              <a:custGeom>
                <a:avLst/>
                <a:gdLst/>
                <a:ahLst/>
                <a:cxnLst/>
                <a:rect l="l" t="t" r="r" b="b"/>
                <a:pathLst>
                  <a:path w="1628" h="1291" extrusionOk="0">
                    <a:moveTo>
                      <a:pt x="173" y="0"/>
                    </a:moveTo>
                    <a:cubicBezTo>
                      <a:pt x="59" y="0"/>
                      <a:pt x="0" y="176"/>
                      <a:pt x="80" y="265"/>
                    </a:cubicBezTo>
                    <a:cubicBezTo>
                      <a:pt x="252" y="460"/>
                      <a:pt x="492" y="598"/>
                      <a:pt x="687" y="781"/>
                    </a:cubicBezTo>
                    <a:cubicBezTo>
                      <a:pt x="893" y="930"/>
                      <a:pt x="1077" y="1136"/>
                      <a:pt x="1294" y="1262"/>
                    </a:cubicBezTo>
                    <a:cubicBezTo>
                      <a:pt x="1326" y="1282"/>
                      <a:pt x="1358" y="1291"/>
                      <a:pt x="1388" y="1291"/>
                    </a:cubicBezTo>
                    <a:cubicBezTo>
                      <a:pt x="1529" y="1291"/>
                      <a:pt x="1627" y="1098"/>
                      <a:pt x="1523" y="976"/>
                    </a:cubicBezTo>
                    <a:cubicBezTo>
                      <a:pt x="1340" y="758"/>
                      <a:pt x="1088" y="598"/>
                      <a:pt x="882" y="437"/>
                    </a:cubicBezTo>
                    <a:cubicBezTo>
                      <a:pt x="676" y="277"/>
                      <a:pt x="481" y="116"/>
                      <a:pt x="229" y="13"/>
                    </a:cubicBezTo>
                    <a:cubicBezTo>
                      <a:pt x="209" y="4"/>
                      <a:pt x="190" y="0"/>
                      <a:pt x="173"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4221100" y="2807050"/>
                <a:ext cx="31100" cy="37625"/>
              </a:xfrm>
              <a:custGeom>
                <a:avLst/>
                <a:gdLst/>
                <a:ahLst/>
                <a:cxnLst/>
                <a:rect l="l" t="t" r="r" b="b"/>
                <a:pathLst>
                  <a:path w="1244" h="1505" extrusionOk="0">
                    <a:moveTo>
                      <a:pt x="190" y="0"/>
                    </a:moveTo>
                    <a:cubicBezTo>
                      <a:pt x="92" y="0"/>
                      <a:pt x="1" y="98"/>
                      <a:pt x="57" y="219"/>
                    </a:cubicBezTo>
                    <a:cubicBezTo>
                      <a:pt x="252" y="654"/>
                      <a:pt x="527" y="1124"/>
                      <a:pt x="871" y="1456"/>
                    </a:cubicBezTo>
                    <a:cubicBezTo>
                      <a:pt x="904" y="1490"/>
                      <a:pt x="945" y="1504"/>
                      <a:pt x="986" y="1504"/>
                    </a:cubicBezTo>
                    <a:cubicBezTo>
                      <a:pt x="1114" y="1504"/>
                      <a:pt x="1244" y="1366"/>
                      <a:pt x="1157" y="1227"/>
                    </a:cubicBezTo>
                    <a:cubicBezTo>
                      <a:pt x="893" y="826"/>
                      <a:pt x="596" y="448"/>
                      <a:pt x="309" y="59"/>
                    </a:cubicBezTo>
                    <a:cubicBezTo>
                      <a:pt x="275" y="18"/>
                      <a:pt x="232" y="0"/>
                      <a:pt x="190"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4240200" y="2788875"/>
                <a:ext cx="58800" cy="54925"/>
              </a:xfrm>
              <a:custGeom>
                <a:avLst/>
                <a:gdLst/>
                <a:ahLst/>
                <a:cxnLst/>
                <a:rect l="l" t="t" r="r" b="b"/>
                <a:pathLst>
                  <a:path w="2352" h="2197" extrusionOk="0">
                    <a:moveTo>
                      <a:pt x="2217" y="0"/>
                    </a:moveTo>
                    <a:cubicBezTo>
                      <a:pt x="2163" y="0"/>
                      <a:pt x="2105" y="26"/>
                      <a:pt x="2065" y="75"/>
                    </a:cubicBezTo>
                    <a:cubicBezTo>
                      <a:pt x="1779" y="442"/>
                      <a:pt x="1664" y="866"/>
                      <a:pt x="1321" y="1210"/>
                    </a:cubicBezTo>
                    <a:cubicBezTo>
                      <a:pt x="977" y="1530"/>
                      <a:pt x="576" y="1702"/>
                      <a:pt x="164" y="1920"/>
                    </a:cubicBezTo>
                    <a:cubicBezTo>
                      <a:pt x="1" y="2007"/>
                      <a:pt x="106" y="2196"/>
                      <a:pt x="254" y="2196"/>
                    </a:cubicBezTo>
                    <a:cubicBezTo>
                      <a:pt x="262" y="2196"/>
                      <a:pt x="270" y="2196"/>
                      <a:pt x="278" y="2195"/>
                    </a:cubicBezTo>
                    <a:cubicBezTo>
                      <a:pt x="782" y="2126"/>
                      <a:pt x="1264" y="1782"/>
                      <a:pt x="1619" y="1416"/>
                    </a:cubicBezTo>
                    <a:cubicBezTo>
                      <a:pt x="1951" y="1095"/>
                      <a:pt x="2340" y="614"/>
                      <a:pt x="2352" y="144"/>
                    </a:cubicBezTo>
                    <a:cubicBezTo>
                      <a:pt x="2352" y="46"/>
                      <a:pt x="2288" y="0"/>
                      <a:pt x="2217"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4192225" y="2818125"/>
                <a:ext cx="19425" cy="48400"/>
              </a:xfrm>
              <a:custGeom>
                <a:avLst/>
                <a:gdLst/>
                <a:ahLst/>
                <a:cxnLst/>
                <a:rect l="l" t="t" r="r" b="b"/>
                <a:pathLst>
                  <a:path w="777" h="1936" extrusionOk="0">
                    <a:moveTo>
                      <a:pt x="163" y="0"/>
                    </a:moveTo>
                    <a:cubicBezTo>
                      <a:pt x="80" y="0"/>
                      <a:pt x="1" y="69"/>
                      <a:pt x="21" y="177"/>
                    </a:cubicBezTo>
                    <a:cubicBezTo>
                      <a:pt x="67" y="475"/>
                      <a:pt x="147" y="761"/>
                      <a:pt x="216" y="1070"/>
                    </a:cubicBezTo>
                    <a:cubicBezTo>
                      <a:pt x="296" y="1322"/>
                      <a:pt x="330" y="1609"/>
                      <a:pt x="468" y="1849"/>
                    </a:cubicBezTo>
                    <a:cubicBezTo>
                      <a:pt x="499" y="1908"/>
                      <a:pt x="554" y="1935"/>
                      <a:pt x="609" y="1935"/>
                    </a:cubicBezTo>
                    <a:cubicBezTo>
                      <a:pt x="693" y="1935"/>
                      <a:pt x="777" y="1873"/>
                      <a:pt x="777" y="1769"/>
                    </a:cubicBezTo>
                    <a:cubicBezTo>
                      <a:pt x="765" y="1494"/>
                      <a:pt x="662" y="1242"/>
                      <a:pt x="594" y="967"/>
                    </a:cubicBezTo>
                    <a:cubicBezTo>
                      <a:pt x="502" y="681"/>
                      <a:pt x="422" y="395"/>
                      <a:pt x="307" y="108"/>
                    </a:cubicBezTo>
                    <a:cubicBezTo>
                      <a:pt x="279" y="33"/>
                      <a:pt x="220" y="0"/>
                      <a:pt x="163"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4131450" y="2819150"/>
                <a:ext cx="17200" cy="45825"/>
              </a:xfrm>
              <a:custGeom>
                <a:avLst/>
                <a:gdLst/>
                <a:ahLst/>
                <a:cxnLst/>
                <a:rect l="l" t="t" r="r" b="b"/>
                <a:pathLst>
                  <a:path w="688" h="1833" extrusionOk="0">
                    <a:moveTo>
                      <a:pt x="531" y="1"/>
                    </a:moveTo>
                    <a:cubicBezTo>
                      <a:pt x="463" y="1"/>
                      <a:pt x="395" y="38"/>
                      <a:pt x="378" y="113"/>
                    </a:cubicBezTo>
                    <a:cubicBezTo>
                      <a:pt x="275" y="365"/>
                      <a:pt x="218" y="640"/>
                      <a:pt x="161" y="915"/>
                    </a:cubicBezTo>
                    <a:cubicBezTo>
                      <a:pt x="104" y="1155"/>
                      <a:pt x="0" y="1430"/>
                      <a:pt x="46" y="1671"/>
                    </a:cubicBezTo>
                    <a:cubicBezTo>
                      <a:pt x="54" y="1759"/>
                      <a:pt x="145" y="1833"/>
                      <a:pt x="231" y="1833"/>
                    </a:cubicBezTo>
                    <a:cubicBezTo>
                      <a:pt x="280" y="1833"/>
                      <a:pt x="327" y="1809"/>
                      <a:pt x="356" y="1751"/>
                    </a:cubicBezTo>
                    <a:cubicBezTo>
                      <a:pt x="470" y="1511"/>
                      <a:pt x="493" y="1224"/>
                      <a:pt x="550" y="949"/>
                    </a:cubicBezTo>
                    <a:cubicBezTo>
                      <a:pt x="608" y="686"/>
                      <a:pt x="665" y="422"/>
                      <a:pt x="688" y="147"/>
                    </a:cubicBezTo>
                    <a:cubicBezTo>
                      <a:pt x="688" y="50"/>
                      <a:pt x="610" y="1"/>
                      <a:pt x="531"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4130900" y="2858200"/>
                <a:ext cx="80650" cy="19650"/>
              </a:xfrm>
              <a:custGeom>
                <a:avLst/>
                <a:gdLst/>
                <a:ahLst/>
                <a:cxnLst/>
                <a:rect l="l" t="t" r="r" b="b"/>
                <a:pathLst>
                  <a:path w="3226" h="786" extrusionOk="0">
                    <a:moveTo>
                      <a:pt x="202" y="0"/>
                    </a:moveTo>
                    <a:cubicBezTo>
                      <a:pt x="83" y="0"/>
                      <a:pt x="0" y="180"/>
                      <a:pt x="91" y="281"/>
                    </a:cubicBezTo>
                    <a:cubicBezTo>
                      <a:pt x="456" y="699"/>
                      <a:pt x="1021" y="786"/>
                      <a:pt x="1534" y="786"/>
                    </a:cubicBezTo>
                    <a:cubicBezTo>
                      <a:pt x="1569" y="786"/>
                      <a:pt x="1603" y="786"/>
                      <a:pt x="1638" y="785"/>
                    </a:cubicBezTo>
                    <a:cubicBezTo>
                      <a:pt x="2153" y="762"/>
                      <a:pt x="2852" y="739"/>
                      <a:pt x="3161" y="246"/>
                    </a:cubicBezTo>
                    <a:cubicBezTo>
                      <a:pt x="3226" y="136"/>
                      <a:pt x="3127" y="18"/>
                      <a:pt x="3020" y="18"/>
                    </a:cubicBezTo>
                    <a:cubicBezTo>
                      <a:pt x="2994" y="18"/>
                      <a:pt x="2968" y="25"/>
                      <a:pt x="2944" y="40"/>
                    </a:cubicBezTo>
                    <a:cubicBezTo>
                      <a:pt x="2500" y="246"/>
                      <a:pt x="1985" y="391"/>
                      <a:pt x="1482" y="391"/>
                    </a:cubicBezTo>
                    <a:cubicBezTo>
                      <a:pt x="1063" y="391"/>
                      <a:pt x="652" y="290"/>
                      <a:pt x="297" y="40"/>
                    </a:cubicBezTo>
                    <a:cubicBezTo>
                      <a:pt x="265" y="12"/>
                      <a:pt x="232" y="0"/>
                      <a:pt x="20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4076250" y="2809900"/>
                <a:ext cx="41950" cy="39650"/>
              </a:xfrm>
              <a:custGeom>
                <a:avLst/>
                <a:gdLst/>
                <a:ahLst/>
                <a:cxnLst/>
                <a:rect l="l" t="t" r="r" b="b"/>
                <a:pathLst>
                  <a:path w="1678" h="1586" extrusionOk="0">
                    <a:moveTo>
                      <a:pt x="1511" y="0"/>
                    </a:moveTo>
                    <a:cubicBezTo>
                      <a:pt x="1489" y="0"/>
                      <a:pt x="1465" y="8"/>
                      <a:pt x="1441" y="25"/>
                    </a:cubicBezTo>
                    <a:cubicBezTo>
                      <a:pt x="948" y="380"/>
                      <a:pt x="525" y="792"/>
                      <a:pt x="124" y="1251"/>
                    </a:cubicBezTo>
                    <a:cubicBezTo>
                      <a:pt x="1" y="1391"/>
                      <a:pt x="120" y="1586"/>
                      <a:pt x="260" y="1586"/>
                    </a:cubicBezTo>
                    <a:cubicBezTo>
                      <a:pt x="303" y="1586"/>
                      <a:pt x="347" y="1568"/>
                      <a:pt x="387" y="1525"/>
                    </a:cubicBezTo>
                    <a:cubicBezTo>
                      <a:pt x="811" y="1090"/>
                      <a:pt x="1189" y="655"/>
                      <a:pt x="1613" y="231"/>
                    </a:cubicBezTo>
                    <a:cubicBezTo>
                      <a:pt x="1678" y="138"/>
                      <a:pt x="1607" y="0"/>
                      <a:pt x="1511"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4036100" y="2773575"/>
                <a:ext cx="44475" cy="30325"/>
              </a:xfrm>
              <a:custGeom>
                <a:avLst/>
                <a:gdLst/>
                <a:ahLst/>
                <a:cxnLst/>
                <a:rect l="l" t="t" r="r" b="b"/>
                <a:pathLst>
                  <a:path w="1779" h="1213" extrusionOk="0">
                    <a:moveTo>
                      <a:pt x="1528" y="0"/>
                    </a:moveTo>
                    <a:cubicBezTo>
                      <a:pt x="1507" y="0"/>
                      <a:pt x="1486" y="4"/>
                      <a:pt x="1466" y="12"/>
                    </a:cubicBezTo>
                    <a:cubicBezTo>
                      <a:pt x="1214" y="126"/>
                      <a:pt x="985" y="275"/>
                      <a:pt x="756" y="424"/>
                    </a:cubicBezTo>
                    <a:cubicBezTo>
                      <a:pt x="538" y="573"/>
                      <a:pt x="275" y="710"/>
                      <a:pt x="126" y="905"/>
                    </a:cubicBezTo>
                    <a:cubicBezTo>
                      <a:pt x="1" y="1030"/>
                      <a:pt x="102" y="1212"/>
                      <a:pt x="254" y="1212"/>
                    </a:cubicBezTo>
                    <a:cubicBezTo>
                      <a:pt x="282" y="1212"/>
                      <a:pt x="313" y="1206"/>
                      <a:pt x="344" y="1191"/>
                    </a:cubicBezTo>
                    <a:cubicBezTo>
                      <a:pt x="596" y="1077"/>
                      <a:pt x="802" y="859"/>
                      <a:pt x="1019" y="710"/>
                    </a:cubicBezTo>
                    <a:cubicBezTo>
                      <a:pt x="1237" y="573"/>
                      <a:pt x="1455" y="413"/>
                      <a:pt x="1649" y="252"/>
                    </a:cubicBezTo>
                    <a:cubicBezTo>
                      <a:pt x="1778" y="143"/>
                      <a:pt x="1659" y="0"/>
                      <a:pt x="1528"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4036650" y="2795575"/>
                <a:ext cx="50250" cy="52850"/>
              </a:xfrm>
              <a:custGeom>
                <a:avLst/>
                <a:gdLst/>
                <a:ahLst/>
                <a:cxnLst/>
                <a:rect l="l" t="t" r="r" b="b"/>
                <a:pathLst>
                  <a:path w="2010" h="2114" extrusionOk="0">
                    <a:moveTo>
                      <a:pt x="217" y="1"/>
                    </a:moveTo>
                    <a:cubicBezTo>
                      <a:pt x="150" y="1"/>
                      <a:pt x="87" y="35"/>
                      <a:pt x="70" y="117"/>
                    </a:cubicBezTo>
                    <a:cubicBezTo>
                      <a:pt x="1" y="563"/>
                      <a:pt x="344" y="1068"/>
                      <a:pt x="608" y="1377"/>
                    </a:cubicBezTo>
                    <a:cubicBezTo>
                      <a:pt x="917" y="1743"/>
                      <a:pt x="1353" y="2064"/>
                      <a:pt x="1834" y="2110"/>
                    </a:cubicBezTo>
                    <a:cubicBezTo>
                      <a:pt x="1845" y="2112"/>
                      <a:pt x="1855" y="2113"/>
                      <a:pt x="1865" y="2113"/>
                    </a:cubicBezTo>
                    <a:cubicBezTo>
                      <a:pt x="1997" y="2113"/>
                      <a:pt x="2009" y="1910"/>
                      <a:pt x="1902" y="1835"/>
                    </a:cubicBezTo>
                    <a:cubicBezTo>
                      <a:pt x="1559" y="1606"/>
                      <a:pt x="1215" y="1434"/>
                      <a:pt x="940" y="1125"/>
                    </a:cubicBezTo>
                    <a:cubicBezTo>
                      <a:pt x="814" y="976"/>
                      <a:pt x="711" y="816"/>
                      <a:pt x="631" y="655"/>
                    </a:cubicBezTo>
                    <a:cubicBezTo>
                      <a:pt x="528" y="460"/>
                      <a:pt x="493" y="243"/>
                      <a:pt x="390" y="82"/>
                    </a:cubicBezTo>
                    <a:cubicBezTo>
                      <a:pt x="351" y="32"/>
                      <a:pt x="282" y="1"/>
                      <a:pt x="217"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4024150" y="2740675"/>
                <a:ext cx="44325" cy="14975"/>
              </a:xfrm>
              <a:custGeom>
                <a:avLst/>
                <a:gdLst/>
                <a:ahLst/>
                <a:cxnLst/>
                <a:rect l="l" t="t" r="r" b="b"/>
                <a:pathLst>
                  <a:path w="1773" h="599" extrusionOk="0">
                    <a:moveTo>
                      <a:pt x="1321" y="0"/>
                    </a:moveTo>
                    <a:cubicBezTo>
                      <a:pt x="958" y="0"/>
                      <a:pt x="567" y="91"/>
                      <a:pt x="226" y="216"/>
                    </a:cubicBezTo>
                    <a:cubicBezTo>
                      <a:pt x="0" y="292"/>
                      <a:pt x="77" y="599"/>
                      <a:pt x="286" y="599"/>
                    </a:cubicBezTo>
                    <a:cubicBezTo>
                      <a:pt x="300" y="599"/>
                      <a:pt x="314" y="597"/>
                      <a:pt x="329" y="594"/>
                    </a:cubicBezTo>
                    <a:cubicBezTo>
                      <a:pt x="753" y="526"/>
                      <a:pt x="1188" y="411"/>
                      <a:pt x="1600" y="331"/>
                    </a:cubicBezTo>
                    <a:cubicBezTo>
                      <a:pt x="1761" y="285"/>
                      <a:pt x="1772" y="56"/>
                      <a:pt x="1612" y="22"/>
                    </a:cubicBezTo>
                    <a:cubicBezTo>
                      <a:pt x="1518" y="7"/>
                      <a:pt x="1421" y="0"/>
                      <a:pt x="1321"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4022050" y="2692275"/>
                <a:ext cx="49000" cy="11025"/>
              </a:xfrm>
              <a:custGeom>
                <a:avLst/>
                <a:gdLst/>
                <a:ahLst/>
                <a:cxnLst/>
                <a:rect l="l" t="t" r="r" b="b"/>
                <a:pathLst>
                  <a:path w="1960" h="441" extrusionOk="0">
                    <a:moveTo>
                      <a:pt x="479" y="1"/>
                    </a:moveTo>
                    <a:cubicBezTo>
                      <a:pt x="364" y="1"/>
                      <a:pt x="251" y="15"/>
                      <a:pt x="150" y="56"/>
                    </a:cubicBezTo>
                    <a:cubicBezTo>
                      <a:pt x="1" y="113"/>
                      <a:pt x="1" y="320"/>
                      <a:pt x="150" y="377"/>
                    </a:cubicBezTo>
                    <a:cubicBezTo>
                      <a:pt x="294" y="429"/>
                      <a:pt x="460" y="440"/>
                      <a:pt x="625" y="440"/>
                    </a:cubicBezTo>
                    <a:cubicBezTo>
                      <a:pt x="749" y="440"/>
                      <a:pt x="873" y="434"/>
                      <a:pt x="986" y="434"/>
                    </a:cubicBezTo>
                    <a:cubicBezTo>
                      <a:pt x="1041" y="434"/>
                      <a:pt x="1096" y="435"/>
                      <a:pt x="1152" y="435"/>
                    </a:cubicBezTo>
                    <a:cubicBezTo>
                      <a:pt x="1374" y="435"/>
                      <a:pt x="1600" y="427"/>
                      <a:pt x="1811" y="354"/>
                    </a:cubicBezTo>
                    <a:cubicBezTo>
                      <a:pt x="1925" y="331"/>
                      <a:pt x="1959" y="125"/>
                      <a:pt x="1811" y="102"/>
                    </a:cubicBezTo>
                    <a:cubicBezTo>
                      <a:pt x="1547" y="45"/>
                      <a:pt x="1261" y="56"/>
                      <a:pt x="986" y="45"/>
                    </a:cubicBezTo>
                    <a:cubicBezTo>
                      <a:pt x="828" y="31"/>
                      <a:pt x="651" y="1"/>
                      <a:pt x="479"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4017750" y="2693100"/>
                <a:ext cx="16750" cy="61700"/>
              </a:xfrm>
              <a:custGeom>
                <a:avLst/>
                <a:gdLst/>
                <a:ahLst/>
                <a:cxnLst/>
                <a:rect l="l" t="t" r="r" b="b"/>
                <a:pathLst>
                  <a:path w="670" h="2468" extrusionOk="0">
                    <a:moveTo>
                      <a:pt x="353" y="1"/>
                    </a:moveTo>
                    <a:cubicBezTo>
                      <a:pt x="278" y="1"/>
                      <a:pt x="207" y="42"/>
                      <a:pt x="184" y="138"/>
                    </a:cubicBezTo>
                    <a:cubicBezTo>
                      <a:pt x="1" y="859"/>
                      <a:pt x="1" y="1741"/>
                      <a:pt x="379" y="2406"/>
                    </a:cubicBezTo>
                    <a:cubicBezTo>
                      <a:pt x="407" y="2449"/>
                      <a:pt x="447" y="2467"/>
                      <a:pt x="488" y="2467"/>
                    </a:cubicBezTo>
                    <a:cubicBezTo>
                      <a:pt x="577" y="2467"/>
                      <a:pt x="669" y="2379"/>
                      <a:pt x="654" y="2268"/>
                    </a:cubicBezTo>
                    <a:cubicBezTo>
                      <a:pt x="528" y="1558"/>
                      <a:pt x="379" y="974"/>
                      <a:pt x="551" y="241"/>
                    </a:cubicBezTo>
                    <a:cubicBezTo>
                      <a:pt x="585" y="96"/>
                      <a:pt x="466" y="1"/>
                      <a:pt x="353"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32"/>
          <p:cNvGrpSpPr/>
          <p:nvPr/>
        </p:nvGrpSpPr>
        <p:grpSpPr>
          <a:xfrm>
            <a:off x="4742307" y="1539081"/>
            <a:ext cx="731986" cy="661885"/>
            <a:chOff x="5082598" y="1470898"/>
            <a:chExt cx="731986" cy="661885"/>
          </a:xfrm>
        </p:grpSpPr>
        <p:sp>
          <p:nvSpPr>
            <p:cNvPr id="323" name="Google Shape;323;p32"/>
            <p:cNvSpPr/>
            <p:nvPr/>
          </p:nvSpPr>
          <p:spPr>
            <a:xfrm>
              <a:off x="5082598" y="1470898"/>
              <a:ext cx="600600" cy="60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2"/>
            <p:cNvGrpSpPr/>
            <p:nvPr/>
          </p:nvGrpSpPr>
          <p:grpSpPr>
            <a:xfrm>
              <a:off x="5214097" y="1534988"/>
              <a:ext cx="600486" cy="597794"/>
              <a:chOff x="4017750" y="2581325"/>
              <a:chExt cx="297875" cy="296525"/>
            </a:xfrm>
          </p:grpSpPr>
          <p:sp>
            <p:nvSpPr>
              <p:cNvPr id="325" name="Google Shape;325;p32"/>
              <p:cNvSpPr/>
              <p:nvPr/>
            </p:nvSpPr>
            <p:spPr>
              <a:xfrm>
                <a:off x="4105400" y="2670800"/>
                <a:ext cx="122300" cy="112675"/>
              </a:xfrm>
              <a:custGeom>
                <a:avLst/>
                <a:gdLst/>
                <a:ahLst/>
                <a:cxnLst/>
                <a:rect l="l" t="t" r="r" b="b"/>
                <a:pathLst>
                  <a:path w="4892" h="4507" extrusionOk="0">
                    <a:moveTo>
                      <a:pt x="2652" y="445"/>
                    </a:moveTo>
                    <a:cubicBezTo>
                      <a:pt x="2703" y="445"/>
                      <a:pt x="2754" y="448"/>
                      <a:pt x="2807" y="457"/>
                    </a:cubicBezTo>
                    <a:cubicBezTo>
                      <a:pt x="3299" y="514"/>
                      <a:pt x="3700" y="927"/>
                      <a:pt x="3918" y="1339"/>
                    </a:cubicBezTo>
                    <a:cubicBezTo>
                      <a:pt x="4433" y="2336"/>
                      <a:pt x="4078" y="3424"/>
                      <a:pt x="3070" y="3905"/>
                    </a:cubicBezTo>
                    <a:cubicBezTo>
                      <a:pt x="2774" y="4048"/>
                      <a:pt x="2481" y="4116"/>
                      <a:pt x="2205" y="4116"/>
                    </a:cubicBezTo>
                    <a:cubicBezTo>
                      <a:pt x="1463" y="4116"/>
                      <a:pt x="841" y="3628"/>
                      <a:pt x="607" y="2794"/>
                    </a:cubicBezTo>
                    <a:cubicBezTo>
                      <a:pt x="309" y="1660"/>
                      <a:pt x="997" y="789"/>
                      <a:pt x="2073" y="503"/>
                    </a:cubicBezTo>
                    <a:cubicBezTo>
                      <a:pt x="2093" y="497"/>
                      <a:pt x="2109" y="489"/>
                      <a:pt x="2124" y="480"/>
                    </a:cubicBezTo>
                    <a:lnTo>
                      <a:pt x="2124" y="480"/>
                    </a:lnTo>
                    <a:cubicBezTo>
                      <a:pt x="2136" y="480"/>
                      <a:pt x="2147" y="480"/>
                      <a:pt x="2159" y="480"/>
                    </a:cubicBezTo>
                    <a:cubicBezTo>
                      <a:pt x="2325" y="480"/>
                      <a:pt x="2486" y="445"/>
                      <a:pt x="2652" y="445"/>
                    </a:cubicBezTo>
                    <a:close/>
                    <a:moveTo>
                      <a:pt x="2707" y="0"/>
                    </a:moveTo>
                    <a:cubicBezTo>
                      <a:pt x="2494" y="0"/>
                      <a:pt x="2273" y="53"/>
                      <a:pt x="2051" y="171"/>
                    </a:cubicBezTo>
                    <a:lnTo>
                      <a:pt x="2051" y="171"/>
                    </a:lnTo>
                    <a:cubicBezTo>
                      <a:pt x="2043" y="170"/>
                      <a:pt x="2035" y="169"/>
                      <a:pt x="2027" y="169"/>
                    </a:cubicBezTo>
                    <a:cubicBezTo>
                      <a:pt x="2019" y="169"/>
                      <a:pt x="2012" y="170"/>
                      <a:pt x="2005" y="171"/>
                    </a:cubicBezTo>
                    <a:cubicBezTo>
                      <a:pt x="790" y="354"/>
                      <a:pt x="0" y="1431"/>
                      <a:pt x="218" y="2645"/>
                    </a:cubicBezTo>
                    <a:cubicBezTo>
                      <a:pt x="415" y="3772"/>
                      <a:pt x="1198" y="4507"/>
                      <a:pt x="2219" y="4507"/>
                    </a:cubicBezTo>
                    <a:cubicBezTo>
                      <a:pt x="2443" y="4507"/>
                      <a:pt x="2678" y="4472"/>
                      <a:pt x="2921" y="4398"/>
                    </a:cubicBezTo>
                    <a:cubicBezTo>
                      <a:pt x="4090" y="4019"/>
                      <a:pt x="4891" y="2840"/>
                      <a:pt x="4513" y="1614"/>
                    </a:cubicBezTo>
                    <a:cubicBezTo>
                      <a:pt x="4255" y="804"/>
                      <a:pt x="3540" y="0"/>
                      <a:pt x="2707"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4061575" y="2658075"/>
                <a:ext cx="25150" cy="43600"/>
              </a:xfrm>
              <a:custGeom>
                <a:avLst/>
                <a:gdLst/>
                <a:ahLst/>
                <a:cxnLst/>
                <a:rect l="l" t="t" r="r" b="b"/>
                <a:pathLst>
                  <a:path w="1006" h="1744" extrusionOk="0">
                    <a:moveTo>
                      <a:pt x="818" y="1"/>
                    </a:moveTo>
                    <a:cubicBezTo>
                      <a:pt x="787" y="1"/>
                      <a:pt x="754" y="12"/>
                      <a:pt x="722" y="38"/>
                    </a:cubicBezTo>
                    <a:cubicBezTo>
                      <a:pt x="287" y="393"/>
                      <a:pt x="12" y="989"/>
                      <a:pt x="0" y="1550"/>
                    </a:cubicBezTo>
                    <a:cubicBezTo>
                      <a:pt x="0" y="1680"/>
                      <a:pt x="93" y="1743"/>
                      <a:pt x="188" y="1743"/>
                    </a:cubicBezTo>
                    <a:cubicBezTo>
                      <a:pt x="285" y="1743"/>
                      <a:pt x="384" y="1678"/>
                      <a:pt x="390" y="1550"/>
                    </a:cubicBezTo>
                    <a:cubicBezTo>
                      <a:pt x="436" y="1069"/>
                      <a:pt x="608" y="611"/>
                      <a:pt x="917" y="233"/>
                    </a:cubicBezTo>
                    <a:cubicBezTo>
                      <a:pt x="1005" y="127"/>
                      <a:pt x="923" y="1"/>
                      <a:pt x="8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4061275" y="2740375"/>
                <a:ext cx="20025" cy="38675"/>
              </a:xfrm>
              <a:custGeom>
                <a:avLst/>
                <a:gdLst/>
                <a:ahLst/>
                <a:cxnLst/>
                <a:rect l="l" t="t" r="r" b="b"/>
                <a:pathLst>
                  <a:path w="801" h="1547" extrusionOk="0">
                    <a:moveTo>
                      <a:pt x="177" y="1"/>
                    </a:moveTo>
                    <a:cubicBezTo>
                      <a:pt x="96" y="1"/>
                      <a:pt x="1" y="54"/>
                      <a:pt x="1" y="137"/>
                    </a:cubicBezTo>
                    <a:cubicBezTo>
                      <a:pt x="1" y="412"/>
                      <a:pt x="35" y="664"/>
                      <a:pt x="115" y="927"/>
                    </a:cubicBezTo>
                    <a:cubicBezTo>
                      <a:pt x="184" y="1145"/>
                      <a:pt x="299" y="1489"/>
                      <a:pt x="562" y="1546"/>
                    </a:cubicBezTo>
                    <a:cubicBezTo>
                      <a:pt x="569" y="1546"/>
                      <a:pt x="575" y="1547"/>
                      <a:pt x="582" y="1547"/>
                    </a:cubicBezTo>
                    <a:cubicBezTo>
                      <a:pt x="691" y="1547"/>
                      <a:pt x="800" y="1458"/>
                      <a:pt x="757" y="1340"/>
                    </a:cubicBezTo>
                    <a:cubicBezTo>
                      <a:pt x="723" y="1236"/>
                      <a:pt x="642" y="1179"/>
                      <a:pt x="608" y="1088"/>
                    </a:cubicBezTo>
                    <a:cubicBezTo>
                      <a:pt x="528" y="973"/>
                      <a:pt x="494" y="858"/>
                      <a:pt x="448" y="721"/>
                    </a:cubicBezTo>
                    <a:cubicBezTo>
                      <a:pt x="379" y="526"/>
                      <a:pt x="333" y="297"/>
                      <a:pt x="287" y="80"/>
                    </a:cubicBezTo>
                    <a:cubicBezTo>
                      <a:pt x="278" y="25"/>
                      <a:pt x="231" y="1"/>
                      <a:pt x="177"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109275" y="2808175"/>
                <a:ext cx="39950" cy="18725"/>
              </a:xfrm>
              <a:custGeom>
                <a:avLst/>
                <a:gdLst/>
                <a:ahLst/>
                <a:cxnLst/>
                <a:rect l="l" t="t" r="r" b="b"/>
                <a:pathLst>
                  <a:path w="1598" h="749" extrusionOk="0">
                    <a:moveTo>
                      <a:pt x="244" y="0"/>
                    </a:moveTo>
                    <a:cubicBezTo>
                      <a:pt x="114" y="0"/>
                      <a:pt x="1" y="176"/>
                      <a:pt x="120" y="266"/>
                    </a:cubicBezTo>
                    <a:cubicBezTo>
                      <a:pt x="303" y="415"/>
                      <a:pt x="498" y="529"/>
                      <a:pt x="727" y="621"/>
                    </a:cubicBezTo>
                    <a:cubicBezTo>
                      <a:pt x="891" y="681"/>
                      <a:pt x="1087" y="748"/>
                      <a:pt x="1272" y="748"/>
                    </a:cubicBezTo>
                    <a:cubicBezTo>
                      <a:pt x="1333" y="748"/>
                      <a:pt x="1392" y="741"/>
                      <a:pt x="1449" y="724"/>
                    </a:cubicBezTo>
                    <a:cubicBezTo>
                      <a:pt x="1563" y="690"/>
                      <a:pt x="1598" y="483"/>
                      <a:pt x="1495" y="438"/>
                    </a:cubicBezTo>
                    <a:cubicBezTo>
                      <a:pt x="1300" y="346"/>
                      <a:pt x="1094" y="346"/>
                      <a:pt x="899" y="289"/>
                    </a:cubicBezTo>
                    <a:cubicBezTo>
                      <a:pt x="693" y="231"/>
                      <a:pt x="487" y="151"/>
                      <a:pt x="303" y="14"/>
                    </a:cubicBezTo>
                    <a:cubicBezTo>
                      <a:pt x="284" y="5"/>
                      <a:pt x="263" y="0"/>
                      <a:pt x="244"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4191600" y="2806500"/>
                <a:ext cx="37075" cy="17725"/>
              </a:xfrm>
              <a:custGeom>
                <a:avLst/>
                <a:gdLst/>
                <a:ahLst/>
                <a:cxnLst/>
                <a:rect l="l" t="t" r="r" b="b"/>
                <a:pathLst>
                  <a:path w="1483" h="709" extrusionOk="0">
                    <a:moveTo>
                      <a:pt x="1328" y="1"/>
                    </a:moveTo>
                    <a:cubicBezTo>
                      <a:pt x="1311" y="1"/>
                      <a:pt x="1292" y="4"/>
                      <a:pt x="1272" y="12"/>
                    </a:cubicBezTo>
                    <a:cubicBezTo>
                      <a:pt x="1100" y="81"/>
                      <a:pt x="962" y="218"/>
                      <a:pt x="779" y="287"/>
                    </a:cubicBezTo>
                    <a:cubicBezTo>
                      <a:pt x="584" y="356"/>
                      <a:pt x="390" y="401"/>
                      <a:pt x="183" y="401"/>
                    </a:cubicBezTo>
                    <a:cubicBezTo>
                      <a:pt x="0" y="401"/>
                      <a:pt x="12" y="676"/>
                      <a:pt x="206" y="699"/>
                    </a:cubicBezTo>
                    <a:cubicBezTo>
                      <a:pt x="255" y="705"/>
                      <a:pt x="309" y="708"/>
                      <a:pt x="366" y="708"/>
                    </a:cubicBezTo>
                    <a:cubicBezTo>
                      <a:pt x="750" y="708"/>
                      <a:pt x="1284" y="569"/>
                      <a:pt x="1443" y="230"/>
                    </a:cubicBezTo>
                    <a:cubicBezTo>
                      <a:pt x="1483" y="141"/>
                      <a:pt x="1437" y="1"/>
                      <a:pt x="132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4261375" y="2737025"/>
                <a:ext cx="16450" cy="35450"/>
              </a:xfrm>
              <a:custGeom>
                <a:avLst/>
                <a:gdLst/>
                <a:ahLst/>
                <a:cxnLst/>
                <a:rect l="l" t="t" r="r" b="b"/>
                <a:pathLst>
                  <a:path w="658" h="1418" extrusionOk="0">
                    <a:moveTo>
                      <a:pt x="316" y="1"/>
                    </a:moveTo>
                    <a:cubicBezTo>
                      <a:pt x="257" y="1"/>
                      <a:pt x="201" y="36"/>
                      <a:pt x="176" y="99"/>
                    </a:cubicBezTo>
                    <a:cubicBezTo>
                      <a:pt x="119" y="271"/>
                      <a:pt x="176" y="477"/>
                      <a:pt x="142" y="660"/>
                    </a:cubicBezTo>
                    <a:cubicBezTo>
                      <a:pt x="119" y="855"/>
                      <a:pt x="38" y="1050"/>
                      <a:pt x="16" y="1233"/>
                    </a:cubicBezTo>
                    <a:cubicBezTo>
                      <a:pt x="1" y="1344"/>
                      <a:pt x="77" y="1417"/>
                      <a:pt x="158" y="1417"/>
                    </a:cubicBezTo>
                    <a:cubicBezTo>
                      <a:pt x="202" y="1417"/>
                      <a:pt x="247" y="1396"/>
                      <a:pt x="279" y="1348"/>
                    </a:cubicBezTo>
                    <a:cubicBezTo>
                      <a:pt x="474" y="1027"/>
                      <a:pt x="657" y="420"/>
                      <a:pt x="451" y="76"/>
                    </a:cubicBezTo>
                    <a:cubicBezTo>
                      <a:pt x="415" y="24"/>
                      <a:pt x="365" y="1"/>
                      <a:pt x="316"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215925" y="2640400"/>
                <a:ext cx="42300" cy="39750"/>
              </a:xfrm>
              <a:custGeom>
                <a:avLst/>
                <a:gdLst/>
                <a:ahLst/>
                <a:cxnLst/>
                <a:rect l="l" t="t" r="r" b="b"/>
                <a:pathLst>
                  <a:path w="1692" h="1590" extrusionOk="0">
                    <a:moveTo>
                      <a:pt x="235" y="0"/>
                    </a:moveTo>
                    <a:cubicBezTo>
                      <a:pt x="230" y="0"/>
                      <a:pt x="224" y="0"/>
                      <a:pt x="218" y="0"/>
                    </a:cubicBezTo>
                    <a:cubicBezTo>
                      <a:pt x="115" y="12"/>
                      <a:pt x="1" y="126"/>
                      <a:pt x="69" y="241"/>
                    </a:cubicBezTo>
                    <a:cubicBezTo>
                      <a:pt x="230" y="459"/>
                      <a:pt x="551" y="527"/>
                      <a:pt x="757" y="688"/>
                    </a:cubicBezTo>
                    <a:cubicBezTo>
                      <a:pt x="1043" y="905"/>
                      <a:pt x="1249" y="1192"/>
                      <a:pt x="1387" y="1513"/>
                    </a:cubicBezTo>
                    <a:cubicBezTo>
                      <a:pt x="1414" y="1567"/>
                      <a:pt x="1460" y="1590"/>
                      <a:pt x="1507" y="1590"/>
                    </a:cubicBezTo>
                    <a:cubicBezTo>
                      <a:pt x="1597" y="1590"/>
                      <a:pt x="1692" y="1504"/>
                      <a:pt x="1662" y="1398"/>
                    </a:cubicBezTo>
                    <a:cubicBezTo>
                      <a:pt x="1582" y="1020"/>
                      <a:pt x="1375" y="699"/>
                      <a:pt x="1078" y="447"/>
                    </a:cubicBezTo>
                    <a:cubicBezTo>
                      <a:pt x="875" y="279"/>
                      <a:pt x="519" y="0"/>
                      <a:pt x="235"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4125725" y="2627150"/>
                <a:ext cx="44700" cy="14500"/>
              </a:xfrm>
              <a:custGeom>
                <a:avLst/>
                <a:gdLst/>
                <a:ahLst/>
                <a:cxnLst/>
                <a:rect l="l" t="t" r="r" b="b"/>
                <a:pathLst>
                  <a:path w="1788" h="580" extrusionOk="0">
                    <a:moveTo>
                      <a:pt x="1319" y="1"/>
                    </a:moveTo>
                    <a:cubicBezTo>
                      <a:pt x="1159" y="1"/>
                      <a:pt x="999" y="17"/>
                      <a:pt x="848" y="38"/>
                    </a:cubicBezTo>
                    <a:cubicBezTo>
                      <a:pt x="585" y="84"/>
                      <a:pt x="298" y="118"/>
                      <a:pt x="115" y="301"/>
                    </a:cubicBezTo>
                    <a:cubicBezTo>
                      <a:pt x="0" y="416"/>
                      <a:pt x="103" y="553"/>
                      <a:pt x="229" y="576"/>
                    </a:cubicBezTo>
                    <a:cubicBezTo>
                      <a:pt x="250" y="578"/>
                      <a:pt x="270" y="579"/>
                      <a:pt x="291" y="579"/>
                    </a:cubicBezTo>
                    <a:cubicBezTo>
                      <a:pt x="499" y="579"/>
                      <a:pt x="707" y="481"/>
                      <a:pt x="905" y="439"/>
                    </a:cubicBezTo>
                    <a:cubicBezTo>
                      <a:pt x="1146" y="382"/>
                      <a:pt x="1386" y="370"/>
                      <a:pt x="1638" y="324"/>
                    </a:cubicBezTo>
                    <a:cubicBezTo>
                      <a:pt x="1787" y="313"/>
                      <a:pt x="1787" y="49"/>
                      <a:pt x="1638" y="26"/>
                    </a:cubicBezTo>
                    <a:cubicBezTo>
                      <a:pt x="1533" y="8"/>
                      <a:pt x="1426" y="1"/>
                      <a:pt x="1319"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4104575" y="2589400"/>
                <a:ext cx="31100" cy="51550"/>
              </a:xfrm>
              <a:custGeom>
                <a:avLst/>
                <a:gdLst/>
                <a:ahLst/>
                <a:cxnLst/>
                <a:rect l="l" t="t" r="r" b="b"/>
                <a:pathLst>
                  <a:path w="1244" h="2062" extrusionOk="0">
                    <a:moveTo>
                      <a:pt x="187" y="1"/>
                    </a:moveTo>
                    <a:cubicBezTo>
                      <a:pt x="85" y="1"/>
                      <a:pt x="0" y="92"/>
                      <a:pt x="33" y="208"/>
                    </a:cubicBezTo>
                    <a:cubicBezTo>
                      <a:pt x="102" y="505"/>
                      <a:pt x="331" y="792"/>
                      <a:pt x="468" y="1067"/>
                    </a:cubicBezTo>
                    <a:cubicBezTo>
                      <a:pt x="640" y="1365"/>
                      <a:pt x="789" y="1685"/>
                      <a:pt x="961" y="1995"/>
                    </a:cubicBezTo>
                    <a:cubicBezTo>
                      <a:pt x="980" y="2041"/>
                      <a:pt x="1021" y="2062"/>
                      <a:pt x="1065" y="2062"/>
                    </a:cubicBezTo>
                    <a:cubicBezTo>
                      <a:pt x="1149" y="2062"/>
                      <a:pt x="1243" y="1986"/>
                      <a:pt x="1213" y="1880"/>
                    </a:cubicBezTo>
                    <a:cubicBezTo>
                      <a:pt x="1121" y="1548"/>
                      <a:pt x="961" y="1250"/>
                      <a:pt x="823" y="941"/>
                    </a:cubicBezTo>
                    <a:cubicBezTo>
                      <a:pt x="675" y="654"/>
                      <a:pt x="549" y="265"/>
                      <a:pt x="308" y="47"/>
                    </a:cubicBezTo>
                    <a:cubicBezTo>
                      <a:pt x="269" y="15"/>
                      <a:pt x="227" y="1"/>
                      <a:pt x="187"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4046400" y="2637800"/>
                <a:ext cx="40550" cy="27075"/>
              </a:xfrm>
              <a:custGeom>
                <a:avLst/>
                <a:gdLst/>
                <a:ahLst/>
                <a:cxnLst/>
                <a:rect l="l" t="t" r="r" b="b"/>
                <a:pathLst>
                  <a:path w="1622" h="1083" extrusionOk="0">
                    <a:moveTo>
                      <a:pt x="213" y="1"/>
                    </a:moveTo>
                    <a:cubicBezTo>
                      <a:pt x="207" y="1"/>
                      <a:pt x="201" y="1"/>
                      <a:pt x="195" y="1"/>
                    </a:cubicBezTo>
                    <a:cubicBezTo>
                      <a:pt x="80" y="1"/>
                      <a:pt x="0" y="127"/>
                      <a:pt x="58" y="242"/>
                    </a:cubicBezTo>
                    <a:cubicBezTo>
                      <a:pt x="184" y="448"/>
                      <a:pt x="470" y="528"/>
                      <a:pt x="665" y="643"/>
                    </a:cubicBezTo>
                    <a:cubicBezTo>
                      <a:pt x="894" y="769"/>
                      <a:pt x="1123" y="929"/>
                      <a:pt x="1352" y="1055"/>
                    </a:cubicBezTo>
                    <a:cubicBezTo>
                      <a:pt x="1376" y="1074"/>
                      <a:pt x="1402" y="1082"/>
                      <a:pt x="1427" y="1082"/>
                    </a:cubicBezTo>
                    <a:cubicBezTo>
                      <a:pt x="1527" y="1082"/>
                      <a:pt x="1622" y="961"/>
                      <a:pt x="1558" y="861"/>
                    </a:cubicBezTo>
                    <a:cubicBezTo>
                      <a:pt x="1398" y="631"/>
                      <a:pt x="1169" y="471"/>
                      <a:pt x="940" y="345"/>
                    </a:cubicBezTo>
                    <a:cubicBezTo>
                      <a:pt x="727" y="222"/>
                      <a:pt x="449" y="1"/>
                      <a:pt x="213"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46125" y="2588050"/>
                <a:ext cx="67425" cy="57925"/>
              </a:xfrm>
              <a:custGeom>
                <a:avLst/>
                <a:gdLst/>
                <a:ahLst/>
                <a:cxnLst/>
                <a:rect l="l" t="t" r="r" b="b"/>
                <a:pathLst>
                  <a:path w="2697" h="2317" extrusionOk="0">
                    <a:moveTo>
                      <a:pt x="2413" y="1"/>
                    </a:moveTo>
                    <a:cubicBezTo>
                      <a:pt x="2396" y="1"/>
                      <a:pt x="2378" y="3"/>
                      <a:pt x="2360" y="10"/>
                    </a:cubicBezTo>
                    <a:cubicBezTo>
                      <a:pt x="1386" y="388"/>
                      <a:pt x="618" y="1212"/>
                      <a:pt x="69" y="2072"/>
                    </a:cubicBezTo>
                    <a:cubicBezTo>
                      <a:pt x="0" y="2191"/>
                      <a:pt x="103" y="2316"/>
                      <a:pt x="208" y="2316"/>
                    </a:cubicBezTo>
                    <a:cubicBezTo>
                      <a:pt x="244" y="2316"/>
                      <a:pt x="280" y="2302"/>
                      <a:pt x="309" y="2266"/>
                    </a:cubicBezTo>
                    <a:cubicBezTo>
                      <a:pt x="951" y="1487"/>
                      <a:pt x="1592" y="834"/>
                      <a:pt x="2509" y="388"/>
                    </a:cubicBezTo>
                    <a:cubicBezTo>
                      <a:pt x="2696" y="294"/>
                      <a:pt x="2590" y="1"/>
                      <a:pt x="2413"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155800" y="2589900"/>
                <a:ext cx="13925" cy="46425"/>
              </a:xfrm>
              <a:custGeom>
                <a:avLst/>
                <a:gdLst/>
                <a:ahLst/>
                <a:cxnLst/>
                <a:rect l="l" t="t" r="r" b="b"/>
                <a:pathLst>
                  <a:path w="557" h="1857" extrusionOk="0">
                    <a:moveTo>
                      <a:pt x="202" y="0"/>
                    </a:moveTo>
                    <a:cubicBezTo>
                      <a:pt x="138" y="0"/>
                      <a:pt x="74" y="34"/>
                      <a:pt x="57" y="107"/>
                    </a:cubicBezTo>
                    <a:cubicBezTo>
                      <a:pt x="0" y="382"/>
                      <a:pt x="57" y="669"/>
                      <a:pt x="92" y="932"/>
                    </a:cubicBezTo>
                    <a:cubicBezTo>
                      <a:pt x="115" y="1196"/>
                      <a:pt x="161" y="1482"/>
                      <a:pt x="241" y="1746"/>
                    </a:cubicBezTo>
                    <a:cubicBezTo>
                      <a:pt x="262" y="1819"/>
                      <a:pt x="331" y="1857"/>
                      <a:pt x="399" y="1857"/>
                    </a:cubicBezTo>
                    <a:cubicBezTo>
                      <a:pt x="479" y="1857"/>
                      <a:pt x="556" y="1805"/>
                      <a:pt x="550" y="1700"/>
                    </a:cubicBezTo>
                    <a:cubicBezTo>
                      <a:pt x="516" y="1436"/>
                      <a:pt x="470" y="1150"/>
                      <a:pt x="447" y="875"/>
                    </a:cubicBezTo>
                    <a:cubicBezTo>
                      <a:pt x="413" y="611"/>
                      <a:pt x="435" y="359"/>
                      <a:pt x="355" y="107"/>
                    </a:cubicBezTo>
                    <a:cubicBezTo>
                      <a:pt x="338" y="37"/>
                      <a:pt x="270" y="0"/>
                      <a:pt x="20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217375" y="2599125"/>
                <a:ext cx="25500" cy="47200"/>
              </a:xfrm>
              <a:custGeom>
                <a:avLst/>
                <a:gdLst/>
                <a:ahLst/>
                <a:cxnLst/>
                <a:rect l="l" t="t" r="r" b="b"/>
                <a:pathLst>
                  <a:path w="1020" h="1888" extrusionOk="0">
                    <a:moveTo>
                      <a:pt x="818" y="1"/>
                    </a:moveTo>
                    <a:cubicBezTo>
                      <a:pt x="781" y="1"/>
                      <a:pt x="743" y="15"/>
                      <a:pt x="710" y="48"/>
                    </a:cubicBezTo>
                    <a:cubicBezTo>
                      <a:pt x="527" y="231"/>
                      <a:pt x="458" y="563"/>
                      <a:pt x="367" y="804"/>
                    </a:cubicBezTo>
                    <a:cubicBezTo>
                      <a:pt x="252" y="1102"/>
                      <a:pt x="103" y="1388"/>
                      <a:pt x="23" y="1709"/>
                    </a:cubicBezTo>
                    <a:cubicBezTo>
                      <a:pt x="1" y="1820"/>
                      <a:pt x="84" y="1888"/>
                      <a:pt x="170" y="1888"/>
                    </a:cubicBezTo>
                    <a:cubicBezTo>
                      <a:pt x="218" y="1888"/>
                      <a:pt x="266" y="1868"/>
                      <a:pt x="298" y="1823"/>
                    </a:cubicBezTo>
                    <a:cubicBezTo>
                      <a:pt x="493" y="1560"/>
                      <a:pt x="607" y="1251"/>
                      <a:pt x="733" y="964"/>
                    </a:cubicBezTo>
                    <a:cubicBezTo>
                      <a:pt x="836" y="724"/>
                      <a:pt x="1020" y="437"/>
                      <a:pt x="985" y="162"/>
                    </a:cubicBezTo>
                    <a:cubicBezTo>
                      <a:pt x="977" y="68"/>
                      <a:pt x="900" y="1"/>
                      <a:pt x="818"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4155525" y="2581325"/>
                <a:ext cx="89450" cy="27100"/>
              </a:xfrm>
              <a:custGeom>
                <a:avLst/>
                <a:gdLst/>
                <a:ahLst/>
                <a:cxnLst/>
                <a:rect l="l" t="t" r="r" b="b"/>
                <a:pathLst>
                  <a:path w="3578" h="1084" extrusionOk="0">
                    <a:moveTo>
                      <a:pt x="1502" y="0"/>
                    </a:moveTo>
                    <a:cubicBezTo>
                      <a:pt x="998" y="0"/>
                      <a:pt x="505" y="95"/>
                      <a:pt x="137" y="256"/>
                    </a:cubicBezTo>
                    <a:cubicBezTo>
                      <a:pt x="0" y="319"/>
                      <a:pt x="86" y="547"/>
                      <a:pt x="235" y="547"/>
                    </a:cubicBezTo>
                    <a:cubicBezTo>
                      <a:pt x="248" y="547"/>
                      <a:pt x="261" y="546"/>
                      <a:pt x="275" y="542"/>
                    </a:cubicBezTo>
                    <a:cubicBezTo>
                      <a:pt x="583" y="457"/>
                      <a:pt x="977" y="400"/>
                      <a:pt x="1382" y="400"/>
                    </a:cubicBezTo>
                    <a:cubicBezTo>
                      <a:pt x="2062" y="400"/>
                      <a:pt x="2774" y="560"/>
                      <a:pt x="3161" y="1012"/>
                    </a:cubicBezTo>
                    <a:cubicBezTo>
                      <a:pt x="3203" y="1062"/>
                      <a:pt x="3252" y="1083"/>
                      <a:pt x="3299" y="1083"/>
                    </a:cubicBezTo>
                    <a:cubicBezTo>
                      <a:pt x="3446" y="1083"/>
                      <a:pt x="3578" y="881"/>
                      <a:pt x="3448" y="725"/>
                    </a:cubicBezTo>
                    <a:cubicBezTo>
                      <a:pt x="3029" y="211"/>
                      <a:pt x="2253" y="0"/>
                      <a:pt x="150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4248675" y="2660350"/>
                <a:ext cx="48625" cy="20175"/>
              </a:xfrm>
              <a:custGeom>
                <a:avLst/>
                <a:gdLst/>
                <a:ahLst/>
                <a:cxnLst/>
                <a:rect l="l" t="t" r="r" b="b"/>
                <a:pathLst>
                  <a:path w="1945" h="807" extrusionOk="0">
                    <a:moveTo>
                      <a:pt x="1694" y="0"/>
                    </a:moveTo>
                    <a:cubicBezTo>
                      <a:pt x="1449" y="0"/>
                      <a:pt x="1191" y="160"/>
                      <a:pt x="970" y="233"/>
                    </a:cubicBezTo>
                    <a:cubicBezTo>
                      <a:pt x="695" y="314"/>
                      <a:pt x="420" y="405"/>
                      <a:pt x="157" y="520"/>
                    </a:cubicBezTo>
                    <a:cubicBezTo>
                      <a:pt x="0" y="576"/>
                      <a:pt x="62" y="807"/>
                      <a:pt x="215" y="807"/>
                    </a:cubicBezTo>
                    <a:cubicBezTo>
                      <a:pt x="218" y="807"/>
                      <a:pt x="222" y="806"/>
                      <a:pt x="226" y="806"/>
                    </a:cubicBezTo>
                    <a:cubicBezTo>
                      <a:pt x="524" y="772"/>
                      <a:pt x="821" y="680"/>
                      <a:pt x="1108" y="589"/>
                    </a:cubicBezTo>
                    <a:cubicBezTo>
                      <a:pt x="1360" y="497"/>
                      <a:pt x="1681" y="440"/>
                      <a:pt x="1852" y="256"/>
                    </a:cubicBezTo>
                    <a:cubicBezTo>
                      <a:pt x="1944" y="153"/>
                      <a:pt x="1887" y="16"/>
                      <a:pt x="1761" y="4"/>
                    </a:cubicBezTo>
                    <a:cubicBezTo>
                      <a:pt x="1739" y="1"/>
                      <a:pt x="1716" y="0"/>
                      <a:pt x="1694"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4264325" y="2733825"/>
                <a:ext cx="47250" cy="12300"/>
              </a:xfrm>
              <a:custGeom>
                <a:avLst/>
                <a:gdLst/>
                <a:ahLst/>
                <a:cxnLst/>
                <a:rect l="l" t="t" r="r" b="b"/>
                <a:pathLst>
                  <a:path w="1890" h="492" extrusionOk="0">
                    <a:moveTo>
                      <a:pt x="773" y="0"/>
                    </a:moveTo>
                    <a:cubicBezTo>
                      <a:pt x="563" y="0"/>
                      <a:pt x="355" y="18"/>
                      <a:pt x="161" y="67"/>
                    </a:cubicBezTo>
                    <a:cubicBezTo>
                      <a:pt x="12" y="101"/>
                      <a:pt x="1" y="319"/>
                      <a:pt x="161" y="353"/>
                    </a:cubicBezTo>
                    <a:cubicBezTo>
                      <a:pt x="631" y="456"/>
                      <a:pt x="1123" y="445"/>
                      <a:pt x="1616" y="490"/>
                    </a:cubicBezTo>
                    <a:cubicBezTo>
                      <a:pt x="1623" y="491"/>
                      <a:pt x="1631" y="491"/>
                      <a:pt x="1638" y="491"/>
                    </a:cubicBezTo>
                    <a:cubicBezTo>
                      <a:pt x="1890" y="491"/>
                      <a:pt x="1872" y="100"/>
                      <a:pt x="1616" y="67"/>
                    </a:cubicBezTo>
                    <a:cubicBezTo>
                      <a:pt x="1351" y="34"/>
                      <a:pt x="1060" y="0"/>
                      <a:pt x="773"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4288425" y="2658550"/>
                <a:ext cx="27200" cy="86325"/>
              </a:xfrm>
              <a:custGeom>
                <a:avLst/>
                <a:gdLst/>
                <a:ahLst/>
                <a:cxnLst/>
                <a:rect l="l" t="t" r="r" b="b"/>
                <a:pathLst>
                  <a:path w="1088" h="3453" extrusionOk="0">
                    <a:moveTo>
                      <a:pt x="199" y="1"/>
                    </a:moveTo>
                    <a:cubicBezTo>
                      <a:pt x="99" y="1"/>
                      <a:pt x="0" y="87"/>
                      <a:pt x="33" y="202"/>
                    </a:cubicBezTo>
                    <a:cubicBezTo>
                      <a:pt x="377" y="1233"/>
                      <a:pt x="870" y="2150"/>
                      <a:pt x="549" y="3261"/>
                    </a:cubicBezTo>
                    <a:cubicBezTo>
                      <a:pt x="526" y="3367"/>
                      <a:pt x="623" y="3453"/>
                      <a:pt x="712" y="3453"/>
                    </a:cubicBezTo>
                    <a:cubicBezTo>
                      <a:pt x="757" y="3453"/>
                      <a:pt x="800" y="3430"/>
                      <a:pt x="824" y="3375"/>
                    </a:cubicBezTo>
                    <a:cubicBezTo>
                      <a:pt x="1087" y="2826"/>
                      <a:pt x="1053" y="2230"/>
                      <a:pt x="938" y="1634"/>
                    </a:cubicBezTo>
                    <a:cubicBezTo>
                      <a:pt x="835" y="1119"/>
                      <a:pt x="721" y="397"/>
                      <a:pt x="308" y="42"/>
                    </a:cubicBezTo>
                    <a:cubicBezTo>
                      <a:pt x="276" y="13"/>
                      <a:pt x="237" y="1"/>
                      <a:pt x="199"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4260625" y="2765225"/>
                <a:ext cx="40700" cy="32275"/>
              </a:xfrm>
              <a:custGeom>
                <a:avLst/>
                <a:gdLst/>
                <a:ahLst/>
                <a:cxnLst/>
                <a:rect l="l" t="t" r="r" b="b"/>
                <a:pathLst>
                  <a:path w="1628" h="1291" extrusionOk="0">
                    <a:moveTo>
                      <a:pt x="173" y="0"/>
                    </a:moveTo>
                    <a:cubicBezTo>
                      <a:pt x="59" y="0"/>
                      <a:pt x="0" y="176"/>
                      <a:pt x="80" y="265"/>
                    </a:cubicBezTo>
                    <a:cubicBezTo>
                      <a:pt x="252" y="460"/>
                      <a:pt x="492" y="598"/>
                      <a:pt x="687" y="781"/>
                    </a:cubicBezTo>
                    <a:cubicBezTo>
                      <a:pt x="893" y="930"/>
                      <a:pt x="1077" y="1136"/>
                      <a:pt x="1294" y="1262"/>
                    </a:cubicBezTo>
                    <a:cubicBezTo>
                      <a:pt x="1326" y="1282"/>
                      <a:pt x="1358" y="1291"/>
                      <a:pt x="1388" y="1291"/>
                    </a:cubicBezTo>
                    <a:cubicBezTo>
                      <a:pt x="1529" y="1291"/>
                      <a:pt x="1627" y="1098"/>
                      <a:pt x="1523" y="976"/>
                    </a:cubicBezTo>
                    <a:cubicBezTo>
                      <a:pt x="1340" y="758"/>
                      <a:pt x="1088" y="598"/>
                      <a:pt x="882" y="437"/>
                    </a:cubicBezTo>
                    <a:cubicBezTo>
                      <a:pt x="676" y="277"/>
                      <a:pt x="481" y="116"/>
                      <a:pt x="229" y="13"/>
                    </a:cubicBezTo>
                    <a:cubicBezTo>
                      <a:pt x="209" y="4"/>
                      <a:pt x="190" y="0"/>
                      <a:pt x="173"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4221100" y="2807050"/>
                <a:ext cx="31100" cy="37625"/>
              </a:xfrm>
              <a:custGeom>
                <a:avLst/>
                <a:gdLst/>
                <a:ahLst/>
                <a:cxnLst/>
                <a:rect l="l" t="t" r="r" b="b"/>
                <a:pathLst>
                  <a:path w="1244" h="1505" extrusionOk="0">
                    <a:moveTo>
                      <a:pt x="190" y="0"/>
                    </a:moveTo>
                    <a:cubicBezTo>
                      <a:pt x="92" y="0"/>
                      <a:pt x="1" y="98"/>
                      <a:pt x="57" y="219"/>
                    </a:cubicBezTo>
                    <a:cubicBezTo>
                      <a:pt x="252" y="654"/>
                      <a:pt x="527" y="1124"/>
                      <a:pt x="871" y="1456"/>
                    </a:cubicBezTo>
                    <a:cubicBezTo>
                      <a:pt x="904" y="1490"/>
                      <a:pt x="945" y="1504"/>
                      <a:pt x="986" y="1504"/>
                    </a:cubicBezTo>
                    <a:cubicBezTo>
                      <a:pt x="1114" y="1504"/>
                      <a:pt x="1244" y="1366"/>
                      <a:pt x="1157" y="1227"/>
                    </a:cubicBezTo>
                    <a:cubicBezTo>
                      <a:pt x="893" y="826"/>
                      <a:pt x="596" y="448"/>
                      <a:pt x="309" y="59"/>
                    </a:cubicBezTo>
                    <a:cubicBezTo>
                      <a:pt x="275" y="18"/>
                      <a:pt x="232" y="0"/>
                      <a:pt x="190"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4240200" y="2788875"/>
                <a:ext cx="58800" cy="54925"/>
              </a:xfrm>
              <a:custGeom>
                <a:avLst/>
                <a:gdLst/>
                <a:ahLst/>
                <a:cxnLst/>
                <a:rect l="l" t="t" r="r" b="b"/>
                <a:pathLst>
                  <a:path w="2352" h="2197" extrusionOk="0">
                    <a:moveTo>
                      <a:pt x="2217" y="0"/>
                    </a:moveTo>
                    <a:cubicBezTo>
                      <a:pt x="2163" y="0"/>
                      <a:pt x="2105" y="26"/>
                      <a:pt x="2065" y="75"/>
                    </a:cubicBezTo>
                    <a:cubicBezTo>
                      <a:pt x="1779" y="442"/>
                      <a:pt x="1664" y="866"/>
                      <a:pt x="1321" y="1210"/>
                    </a:cubicBezTo>
                    <a:cubicBezTo>
                      <a:pt x="977" y="1530"/>
                      <a:pt x="576" y="1702"/>
                      <a:pt x="164" y="1920"/>
                    </a:cubicBezTo>
                    <a:cubicBezTo>
                      <a:pt x="1" y="2007"/>
                      <a:pt x="106" y="2196"/>
                      <a:pt x="254" y="2196"/>
                    </a:cubicBezTo>
                    <a:cubicBezTo>
                      <a:pt x="262" y="2196"/>
                      <a:pt x="270" y="2196"/>
                      <a:pt x="278" y="2195"/>
                    </a:cubicBezTo>
                    <a:cubicBezTo>
                      <a:pt x="782" y="2126"/>
                      <a:pt x="1264" y="1782"/>
                      <a:pt x="1619" y="1416"/>
                    </a:cubicBezTo>
                    <a:cubicBezTo>
                      <a:pt x="1951" y="1095"/>
                      <a:pt x="2340" y="614"/>
                      <a:pt x="2352" y="144"/>
                    </a:cubicBezTo>
                    <a:cubicBezTo>
                      <a:pt x="2352" y="46"/>
                      <a:pt x="2288" y="0"/>
                      <a:pt x="2217"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4192225" y="2818125"/>
                <a:ext cx="19425" cy="48400"/>
              </a:xfrm>
              <a:custGeom>
                <a:avLst/>
                <a:gdLst/>
                <a:ahLst/>
                <a:cxnLst/>
                <a:rect l="l" t="t" r="r" b="b"/>
                <a:pathLst>
                  <a:path w="777" h="1936" extrusionOk="0">
                    <a:moveTo>
                      <a:pt x="163" y="0"/>
                    </a:moveTo>
                    <a:cubicBezTo>
                      <a:pt x="80" y="0"/>
                      <a:pt x="1" y="69"/>
                      <a:pt x="21" y="177"/>
                    </a:cubicBezTo>
                    <a:cubicBezTo>
                      <a:pt x="67" y="475"/>
                      <a:pt x="147" y="761"/>
                      <a:pt x="216" y="1070"/>
                    </a:cubicBezTo>
                    <a:cubicBezTo>
                      <a:pt x="296" y="1322"/>
                      <a:pt x="330" y="1609"/>
                      <a:pt x="468" y="1849"/>
                    </a:cubicBezTo>
                    <a:cubicBezTo>
                      <a:pt x="499" y="1908"/>
                      <a:pt x="554" y="1935"/>
                      <a:pt x="609" y="1935"/>
                    </a:cubicBezTo>
                    <a:cubicBezTo>
                      <a:pt x="693" y="1935"/>
                      <a:pt x="777" y="1873"/>
                      <a:pt x="777" y="1769"/>
                    </a:cubicBezTo>
                    <a:cubicBezTo>
                      <a:pt x="765" y="1494"/>
                      <a:pt x="662" y="1242"/>
                      <a:pt x="594" y="967"/>
                    </a:cubicBezTo>
                    <a:cubicBezTo>
                      <a:pt x="502" y="681"/>
                      <a:pt x="422" y="395"/>
                      <a:pt x="307" y="108"/>
                    </a:cubicBezTo>
                    <a:cubicBezTo>
                      <a:pt x="279" y="33"/>
                      <a:pt x="220" y="0"/>
                      <a:pt x="163"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4131450" y="2819150"/>
                <a:ext cx="17200" cy="45825"/>
              </a:xfrm>
              <a:custGeom>
                <a:avLst/>
                <a:gdLst/>
                <a:ahLst/>
                <a:cxnLst/>
                <a:rect l="l" t="t" r="r" b="b"/>
                <a:pathLst>
                  <a:path w="688" h="1833" extrusionOk="0">
                    <a:moveTo>
                      <a:pt x="531" y="1"/>
                    </a:moveTo>
                    <a:cubicBezTo>
                      <a:pt x="463" y="1"/>
                      <a:pt x="395" y="38"/>
                      <a:pt x="378" y="113"/>
                    </a:cubicBezTo>
                    <a:cubicBezTo>
                      <a:pt x="275" y="365"/>
                      <a:pt x="218" y="640"/>
                      <a:pt x="161" y="915"/>
                    </a:cubicBezTo>
                    <a:cubicBezTo>
                      <a:pt x="104" y="1155"/>
                      <a:pt x="0" y="1430"/>
                      <a:pt x="46" y="1671"/>
                    </a:cubicBezTo>
                    <a:cubicBezTo>
                      <a:pt x="54" y="1759"/>
                      <a:pt x="145" y="1833"/>
                      <a:pt x="231" y="1833"/>
                    </a:cubicBezTo>
                    <a:cubicBezTo>
                      <a:pt x="280" y="1833"/>
                      <a:pt x="327" y="1809"/>
                      <a:pt x="356" y="1751"/>
                    </a:cubicBezTo>
                    <a:cubicBezTo>
                      <a:pt x="470" y="1511"/>
                      <a:pt x="493" y="1224"/>
                      <a:pt x="550" y="949"/>
                    </a:cubicBezTo>
                    <a:cubicBezTo>
                      <a:pt x="608" y="686"/>
                      <a:pt x="665" y="422"/>
                      <a:pt x="688" y="147"/>
                    </a:cubicBezTo>
                    <a:cubicBezTo>
                      <a:pt x="688" y="50"/>
                      <a:pt x="610" y="1"/>
                      <a:pt x="531"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4130900" y="2858200"/>
                <a:ext cx="80650" cy="19650"/>
              </a:xfrm>
              <a:custGeom>
                <a:avLst/>
                <a:gdLst/>
                <a:ahLst/>
                <a:cxnLst/>
                <a:rect l="l" t="t" r="r" b="b"/>
                <a:pathLst>
                  <a:path w="3226" h="786" extrusionOk="0">
                    <a:moveTo>
                      <a:pt x="202" y="0"/>
                    </a:moveTo>
                    <a:cubicBezTo>
                      <a:pt x="83" y="0"/>
                      <a:pt x="0" y="180"/>
                      <a:pt x="91" y="281"/>
                    </a:cubicBezTo>
                    <a:cubicBezTo>
                      <a:pt x="456" y="699"/>
                      <a:pt x="1021" y="786"/>
                      <a:pt x="1534" y="786"/>
                    </a:cubicBezTo>
                    <a:cubicBezTo>
                      <a:pt x="1569" y="786"/>
                      <a:pt x="1603" y="786"/>
                      <a:pt x="1638" y="785"/>
                    </a:cubicBezTo>
                    <a:cubicBezTo>
                      <a:pt x="2153" y="762"/>
                      <a:pt x="2852" y="739"/>
                      <a:pt x="3161" y="246"/>
                    </a:cubicBezTo>
                    <a:cubicBezTo>
                      <a:pt x="3226" y="136"/>
                      <a:pt x="3127" y="18"/>
                      <a:pt x="3020" y="18"/>
                    </a:cubicBezTo>
                    <a:cubicBezTo>
                      <a:pt x="2994" y="18"/>
                      <a:pt x="2968" y="25"/>
                      <a:pt x="2944" y="40"/>
                    </a:cubicBezTo>
                    <a:cubicBezTo>
                      <a:pt x="2500" y="246"/>
                      <a:pt x="1985" y="391"/>
                      <a:pt x="1482" y="391"/>
                    </a:cubicBezTo>
                    <a:cubicBezTo>
                      <a:pt x="1063" y="391"/>
                      <a:pt x="652" y="290"/>
                      <a:pt x="297" y="40"/>
                    </a:cubicBezTo>
                    <a:cubicBezTo>
                      <a:pt x="265" y="12"/>
                      <a:pt x="232" y="0"/>
                      <a:pt x="202"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4076250" y="2809900"/>
                <a:ext cx="41950" cy="39650"/>
              </a:xfrm>
              <a:custGeom>
                <a:avLst/>
                <a:gdLst/>
                <a:ahLst/>
                <a:cxnLst/>
                <a:rect l="l" t="t" r="r" b="b"/>
                <a:pathLst>
                  <a:path w="1678" h="1586" extrusionOk="0">
                    <a:moveTo>
                      <a:pt x="1511" y="0"/>
                    </a:moveTo>
                    <a:cubicBezTo>
                      <a:pt x="1489" y="0"/>
                      <a:pt x="1465" y="8"/>
                      <a:pt x="1441" y="25"/>
                    </a:cubicBezTo>
                    <a:cubicBezTo>
                      <a:pt x="948" y="380"/>
                      <a:pt x="525" y="792"/>
                      <a:pt x="124" y="1251"/>
                    </a:cubicBezTo>
                    <a:cubicBezTo>
                      <a:pt x="1" y="1391"/>
                      <a:pt x="120" y="1586"/>
                      <a:pt x="260" y="1586"/>
                    </a:cubicBezTo>
                    <a:cubicBezTo>
                      <a:pt x="303" y="1586"/>
                      <a:pt x="347" y="1568"/>
                      <a:pt x="387" y="1525"/>
                    </a:cubicBezTo>
                    <a:cubicBezTo>
                      <a:pt x="811" y="1090"/>
                      <a:pt x="1189" y="655"/>
                      <a:pt x="1613" y="231"/>
                    </a:cubicBezTo>
                    <a:cubicBezTo>
                      <a:pt x="1678" y="138"/>
                      <a:pt x="1607" y="0"/>
                      <a:pt x="1511"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4036100" y="2773575"/>
                <a:ext cx="44475" cy="30325"/>
              </a:xfrm>
              <a:custGeom>
                <a:avLst/>
                <a:gdLst/>
                <a:ahLst/>
                <a:cxnLst/>
                <a:rect l="l" t="t" r="r" b="b"/>
                <a:pathLst>
                  <a:path w="1779" h="1213" extrusionOk="0">
                    <a:moveTo>
                      <a:pt x="1528" y="0"/>
                    </a:moveTo>
                    <a:cubicBezTo>
                      <a:pt x="1507" y="0"/>
                      <a:pt x="1486" y="4"/>
                      <a:pt x="1466" y="12"/>
                    </a:cubicBezTo>
                    <a:cubicBezTo>
                      <a:pt x="1214" y="126"/>
                      <a:pt x="985" y="275"/>
                      <a:pt x="756" y="424"/>
                    </a:cubicBezTo>
                    <a:cubicBezTo>
                      <a:pt x="538" y="573"/>
                      <a:pt x="275" y="710"/>
                      <a:pt x="126" y="905"/>
                    </a:cubicBezTo>
                    <a:cubicBezTo>
                      <a:pt x="1" y="1030"/>
                      <a:pt x="102" y="1212"/>
                      <a:pt x="254" y="1212"/>
                    </a:cubicBezTo>
                    <a:cubicBezTo>
                      <a:pt x="282" y="1212"/>
                      <a:pt x="313" y="1206"/>
                      <a:pt x="344" y="1191"/>
                    </a:cubicBezTo>
                    <a:cubicBezTo>
                      <a:pt x="596" y="1077"/>
                      <a:pt x="802" y="859"/>
                      <a:pt x="1019" y="710"/>
                    </a:cubicBezTo>
                    <a:cubicBezTo>
                      <a:pt x="1237" y="573"/>
                      <a:pt x="1455" y="413"/>
                      <a:pt x="1649" y="252"/>
                    </a:cubicBezTo>
                    <a:cubicBezTo>
                      <a:pt x="1778" y="143"/>
                      <a:pt x="1659" y="0"/>
                      <a:pt x="1528"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36650" y="2795575"/>
                <a:ext cx="50250" cy="52850"/>
              </a:xfrm>
              <a:custGeom>
                <a:avLst/>
                <a:gdLst/>
                <a:ahLst/>
                <a:cxnLst/>
                <a:rect l="l" t="t" r="r" b="b"/>
                <a:pathLst>
                  <a:path w="2010" h="2114" extrusionOk="0">
                    <a:moveTo>
                      <a:pt x="217" y="1"/>
                    </a:moveTo>
                    <a:cubicBezTo>
                      <a:pt x="150" y="1"/>
                      <a:pt x="87" y="35"/>
                      <a:pt x="70" y="117"/>
                    </a:cubicBezTo>
                    <a:cubicBezTo>
                      <a:pt x="1" y="563"/>
                      <a:pt x="344" y="1068"/>
                      <a:pt x="608" y="1377"/>
                    </a:cubicBezTo>
                    <a:cubicBezTo>
                      <a:pt x="917" y="1743"/>
                      <a:pt x="1353" y="2064"/>
                      <a:pt x="1834" y="2110"/>
                    </a:cubicBezTo>
                    <a:cubicBezTo>
                      <a:pt x="1845" y="2112"/>
                      <a:pt x="1855" y="2113"/>
                      <a:pt x="1865" y="2113"/>
                    </a:cubicBezTo>
                    <a:cubicBezTo>
                      <a:pt x="1997" y="2113"/>
                      <a:pt x="2009" y="1910"/>
                      <a:pt x="1902" y="1835"/>
                    </a:cubicBezTo>
                    <a:cubicBezTo>
                      <a:pt x="1559" y="1606"/>
                      <a:pt x="1215" y="1434"/>
                      <a:pt x="940" y="1125"/>
                    </a:cubicBezTo>
                    <a:cubicBezTo>
                      <a:pt x="814" y="976"/>
                      <a:pt x="711" y="816"/>
                      <a:pt x="631" y="655"/>
                    </a:cubicBezTo>
                    <a:cubicBezTo>
                      <a:pt x="528" y="460"/>
                      <a:pt x="493" y="243"/>
                      <a:pt x="390" y="82"/>
                    </a:cubicBezTo>
                    <a:cubicBezTo>
                      <a:pt x="351" y="32"/>
                      <a:pt x="282" y="1"/>
                      <a:pt x="217"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024150" y="2740675"/>
                <a:ext cx="44325" cy="14975"/>
              </a:xfrm>
              <a:custGeom>
                <a:avLst/>
                <a:gdLst/>
                <a:ahLst/>
                <a:cxnLst/>
                <a:rect l="l" t="t" r="r" b="b"/>
                <a:pathLst>
                  <a:path w="1773" h="599" extrusionOk="0">
                    <a:moveTo>
                      <a:pt x="1321" y="0"/>
                    </a:moveTo>
                    <a:cubicBezTo>
                      <a:pt x="958" y="0"/>
                      <a:pt x="567" y="91"/>
                      <a:pt x="226" y="216"/>
                    </a:cubicBezTo>
                    <a:cubicBezTo>
                      <a:pt x="0" y="292"/>
                      <a:pt x="77" y="599"/>
                      <a:pt x="286" y="599"/>
                    </a:cubicBezTo>
                    <a:cubicBezTo>
                      <a:pt x="300" y="599"/>
                      <a:pt x="314" y="597"/>
                      <a:pt x="329" y="594"/>
                    </a:cubicBezTo>
                    <a:cubicBezTo>
                      <a:pt x="753" y="526"/>
                      <a:pt x="1188" y="411"/>
                      <a:pt x="1600" y="331"/>
                    </a:cubicBezTo>
                    <a:cubicBezTo>
                      <a:pt x="1761" y="285"/>
                      <a:pt x="1772" y="56"/>
                      <a:pt x="1612" y="22"/>
                    </a:cubicBezTo>
                    <a:cubicBezTo>
                      <a:pt x="1518" y="7"/>
                      <a:pt x="1421" y="0"/>
                      <a:pt x="1321" y="0"/>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022050" y="2692275"/>
                <a:ext cx="49000" cy="11025"/>
              </a:xfrm>
              <a:custGeom>
                <a:avLst/>
                <a:gdLst/>
                <a:ahLst/>
                <a:cxnLst/>
                <a:rect l="l" t="t" r="r" b="b"/>
                <a:pathLst>
                  <a:path w="1960" h="441" extrusionOk="0">
                    <a:moveTo>
                      <a:pt x="479" y="1"/>
                    </a:moveTo>
                    <a:cubicBezTo>
                      <a:pt x="364" y="1"/>
                      <a:pt x="251" y="15"/>
                      <a:pt x="150" y="56"/>
                    </a:cubicBezTo>
                    <a:cubicBezTo>
                      <a:pt x="1" y="113"/>
                      <a:pt x="1" y="320"/>
                      <a:pt x="150" y="377"/>
                    </a:cubicBezTo>
                    <a:cubicBezTo>
                      <a:pt x="294" y="429"/>
                      <a:pt x="460" y="440"/>
                      <a:pt x="625" y="440"/>
                    </a:cubicBezTo>
                    <a:cubicBezTo>
                      <a:pt x="749" y="440"/>
                      <a:pt x="873" y="434"/>
                      <a:pt x="986" y="434"/>
                    </a:cubicBezTo>
                    <a:cubicBezTo>
                      <a:pt x="1041" y="434"/>
                      <a:pt x="1096" y="435"/>
                      <a:pt x="1152" y="435"/>
                    </a:cubicBezTo>
                    <a:cubicBezTo>
                      <a:pt x="1374" y="435"/>
                      <a:pt x="1600" y="427"/>
                      <a:pt x="1811" y="354"/>
                    </a:cubicBezTo>
                    <a:cubicBezTo>
                      <a:pt x="1925" y="331"/>
                      <a:pt x="1959" y="125"/>
                      <a:pt x="1811" y="102"/>
                    </a:cubicBezTo>
                    <a:cubicBezTo>
                      <a:pt x="1547" y="45"/>
                      <a:pt x="1261" y="56"/>
                      <a:pt x="986" y="45"/>
                    </a:cubicBezTo>
                    <a:cubicBezTo>
                      <a:pt x="828" y="31"/>
                      <a:pt x="651" y="1"/>
                      <a:pt x="479"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017750" y="2693100"/>
                <a:ext cx="16750" cy="61700"/>
              </a:xfrm>
              <a:custGeom>
                <a:avLst/>
                <a:gdLst/>
                <a:ahLst/>
                <a:cxnLst/>
                <a:rect l="l" t="t" r="r" b="b"/>
                <a:pathLst>
                  <a:path w="670" h="2468" extrusionOk="0">
                    <a:moveTo>
                      <a:pt x="353" y="1"/>
                    </a:moveTo>
                    <a:cubicBezTo>
                      <a:pt x="278" y="1"/>
                      <a:pt x="207" y="42"/>
                      <a:pt x="184" y="138"/>
                    </a:cubicBezTo>
                    <a:cubicBezTo>
                      <a:pt x="1" y="859"/>
                      <a:pt x="1" y="1741"/>
                      <a:pt x="379" y="2406"/>
                    </a:cubicBezTo>
                    <a:cubicBezTo>
                      <a:pt x="407" y="2449"/>
                      <a:pt x="447" y="2467"/>
                      <a:pt x="488" y="2467"/>
                    </a:cubicBezTo>
                    <a:cubicBezTo>
                      <a:pt x="577" y="2467"/>
                      <a:pt x="669" y="2379"/>
                      <a:pt x="654" y="2268"/>
                    </a:cubicBezTo>
                    <a:cubicBezTo>
                      <a:pt x="528" y="1558"/>
                      <a:pt x="379" y="974"/>
                      <a:pt x="551" y="241"/>
                    </a:cubicBezTo>
                    <a:cubicBezTo>
                      <a:pt x="585" y="96"/>
                      <a:pt x="466" y="1"/>
                      <a:pt x="353" y="1"/>
                    </a:cubicBezTo>
                    <a:close/>
                  </a:path>
                </a:pathLst>
              </a:cu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4" name="Google Shape;354;p32"/>
          <p:cNvGrpSpPr/>
          <p:nvPr/>
        </p:nvGrpSpPr>
        <p:grpSpPr>
          <a:xfrm>
            <a:off x="433273" y="3284753"/>
            <a:ext cx="731986" cy="661885"/>
            <a:chOff x="1713298" y="2985498"/>
            <a:chExt cx="731986" cy="661885"/>
          </a:xfrm>
        </p:grpSpPr>
        <p:sp>
          <p:nvSpPr>
            <p:cNvPr id="355" name="Google Shape;355;p32"/>
            <p:cNvSpPr/>
            <p:nvPr/>
          </p:nvSpPr>
          <p:spPr>
            <a:xfrm>
              <a:off x="1713298" y="2985498"/>
              <a:ext cx="600600" cy="60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2"/>
            <p:cNvGrpSpPr/>
            <p:nvPr/>
          </p:nvGrpSpPr>
          <p:grpSpPr>
            <a:xfrm>
              <a:off x="1844797" y="3049588"/>
              <a:ext cx="600486" cy="597794"/>
              <a:chOff x="4017750" y="2581325"/>
              <a:chExt cx="297875" cy="296525"/>
            </a:xfrm>
          </p:grpSpPr>
          <p:sp>
            <p:nvSpPr>
              <p:cNvPr id="357" name="Google Shape;357;p32"/>
              <p:cNvSpPr/>
              <p:nvPr/>
            </p:nvSpPr>
            <p:spPr>
              <a:xfrm>
                <a:off x="4105400" y="2670800"/>
                <a:ext cx="122300" cy="112675"/>
              </a:xfrm>
              <a:custGeom>
                <a:avLst/>
                <a:gdLst/>
                <a:ahLst/>
                <a:cxnLst/>
                <a:rect l="l" t="t" r="r" b="b"/>
                <a:pathLst>
                  <a:path w="4892" h="4507" extrusionOk="0">
                    <a:moveTo>
                      <a:pt x="2652" y="445"/>
                    </a:moveTo>
                    <a:cubicBezTo>
                      <a:pt x="2703" y="445"/>
                      <a:pt x="2754" y="448"/>
                      <a:pt x="2807" y="457"/>
                    </a:cubicBezTo>
                    <a:cubicBezTo>
                      <a:pt x="3299" y="514"/>
                      <a:pt x="3700" y="927"/>
                      <a:pt x="3918" y="1339"/>
                    </a:cubicBezTo>
                    <a:cubicBezTo>
                      <a:pt x="4433" y="2336"/>
                      <a:pt x="4078" y="3424"/>
                      <a:pt x="3070" y="3905"/>
                    </a:cubicBezTo>
                    <a:cubicBezTo>
                      <a:pt x="2774" y="4048"/>
                      <a:pt x="2481" y="4116"/>
                      <a:pt x="2205" y="4116"/>
                    </a:cubicBezTo>
                    <a:cubicBezTo>
                      <a:pt x="1463" y="4116"/>
                      <a:pt x="841" y="3628"/>
                      <a:pt x="607" y="2794"/>
                    </a:cubicBezTo>
                    <a:cubicBezTo>
                      <a:pt x="309" y="1660"/>
                      <a:pt x="997" y="789"/>
                      <a:pt x="2073" y="503"/>
                    </a:cubicBezTo>
                    <a:cubicBezTo>
                      <a:pt x="2093" y="497"/>
                      <a:pt x="2109" y="489"/>
                      <a:pt x="2124" y="480"/>
                    </a:cubicBezTo>
                    <a:lnTo>
                      <a:pt x="2124" y="480"/>
                    </a:lnTo>
                    <a:cubicBezTo>
                      <a:pt x="2136" y="480"/>
                      <a:pt x="2147" y="480"/>
                      <a:pt x="2159" y="480"/>
                    </a:cubicBezTo>
                    <a:cubicBezTo>
                      <a:pt x="2325" y="480"/>
                      <a:pt x="2486" y="445"/>
                      <a:pt x="2652" y="445"/>
                    </a:cubicBezTo>
                    <a:close/>
                    <a:moveTo>
                      <a:pt x="2707" y="0"/>
                    </a:moveTo>
                    <a:cubicBezTo>
                      <a:pt x="2494" y="0"/>
                      <a:pt x="2273" y="53"/>
                      <a:pt x="2051" y="171"/>
                    </a:cubicBezTo>
                    <a:lnTo>
                      <a:pt x="2051" y="171"/>
                    </a:lnTo>
                    <a:cubicBezTo>
                      <a:pt x="2043" y="170"/>
                      <a:pt x="2035" y="169"/>
                      <a:pt x="2027" y="169"/>
                    </a:cubicBezTo>
                    <a:cubicBezTo>
                      <a:pt x="2019" y="169"/>
                      <a:pt x="2012" y="170"/>
                      <a:pt x="2005" y="171"/>
                    </a:cubicBezTo>
                    <a:cubicBezTo>
                      <a:pt x="790" y="354"/>
                      <a:pt x="0" y="1431"/>
                      <a:pt x="218" y="2645"/>
                    </a:cubicBezTo>
                    <a:cubicBezTo>
                      <a:pt x="415" y="3772"/>
                      <a:pt x="1198" y="4507"/>
                      <a:pt x="2219" y="4507"/>
                    </a:cubicBezTo>
                    <a:cubicBezTo>
                      <a:pt x="2443" y="4507"/>
                      <a:pt x="2678" y="4472"/>
                      <a:pt x="2921" y="4398"/>
                    </a:cubicBezTo>
                    <a:cubicBezTo>
                      <a:pt x="4090" y="4019"/>
                      <a:pt x="4891" y="2840"/>
                      <a:pt x="4513" y="1614"/>
                    </a:cubicBezTo>
                    <a:cubicBezTo>
                      <a:pt x="4255" y="804"/>
                      <a:pt x="3540" y="0"/>
                      <a:pt x="2707"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061575" y="2658075"/>
                <a:ext cx="25150" cy="43600"/>
              </a:xfrm>
              <a:custGeom>
                <a:avLst/>
                <a:gdLst/>
                <a:ahLst/>
                <a:cxnLst/>
                <a:rect l="l" t="t" r="r" b="b"/>
                <a:pathLst>
                  <a:path w="1006" h="1744" extrusionOk="0">
                    <a:moveTo>
                      <a:pt x="818" y="1"/>
                    </a:moveTo>
                    <a:cubicBezTo>
                      <a:pt x="787" y="1"/>
                      <a:pt x="754" y="12"/>
                      <a:pt x="722" y="38"/>
                    </a:cubicBezTo>
                    <a:cubicBezTo>
                      <a:pt x="287" y="393"/>
                      <a:pt x="12" y="989"/>
                      <a:pt x="0" y="1550"/>
                    </a:cubicBezTo>
                    <a:cubicBezTo>
                      <a:pt x="0" y="1680"/>
                      <a:pt x="93" y="1743"/>
                      <a:pt x="188" y="1743"/>
                    </a:cubicBezTo>
                    <a:cubicBezTo>
                      <a:pt x="285" y="1743"/>
                      <a:pt x="384" y="1678"/>
                      <a:pt x="390" y="1550"/>
                    </a:cubicBezTo>
                    <a:cubicBezTo>
                      <a:pt x="436" y="1069"/>
                      <a:pt x="608" y="611"/>
                      <a:pt x="917" y="233"/>
                    </a:cubicBezTo>
                    <a:cubicBezTo>
                      <a:pt x="1005" y="127"/>
                      <a:pt x="923" y="1"/>
                      <a:pt x="818"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061275" y="2740375"/>
                <a:ext cx="20025" cy="38675"/>
              </a:xfrm>
              <a:custGeom>
                <a:avLst/>
                <a:gdLst/>
                <a:ahLst/>
                <a:cxnLst/>
                <a:rect l="l" t="t" r="r" b="b"/>
                <a:pathLst>
                  <a:path w="801" h="1547" extrusionOk="0">
                    <a:moveTo>
                      <a:pt x="177" y="1"/>
                    </a:moveTo>
                    <a:cubicBezTo>
                      <a:pt x="96" y="1"/>
                      <a:pt x="1" y="54"/>
                      <a:pt x="1" y="137"/>
                    </a:cubicBezTo>
                    <a:cubicBezTo>
                      <a:pt x="1" y="412"/>
                      <a:pt x="35" y="664"/>
                      <a:pt x="115" y="927"/>
                    </a:cubicBezTo>
                    <a:cubicBezTo>
                      <a:pt x="184" y="1145"/>
                      <a:pt x="299" y="1489"/>
                      <a:pt x="562" y="1546"/>
                    </a:cubicBezTo>
                    <a:cubicBezTo>
                      <a:pt x="569" y="1546"/>
                      <a:pt x="575" y="1547"/>
                      <a:pt x="582" y="1547"/>
                    </a:cubicBezTo>
                    <a:cubicBezTo>
                      <a:pt x="691" y="1547"/>
                      <a:pt x="800" y="1458"/>
                      <a:pt x="757" y="1340"/>
                    </a:cubicBezTo>
                    <a:cubicBezTo>
                      <a:pt x="723" y="1236"/>
                      <a:pt x="642" y="1179"/>
                      <a:pt x="608" y="1088"/>
                    </a:cubicBezTo>
                    <a:cubicBezTo>
                      <a:pt x="528" y="973"/>
                      <a:pt x="494" y="858"/>
                      <a:pt x="448" y="721"/>
                    </a:cubicBezTo>
                    <a:cubicBezTo>
                      <a:pt x="379" y="526"/>
                      <a:pt x="333" y="297"/>
                      <a:pt x="287" y="80"/>
                    </a:cubicBezTo>
                    <a:cubicBezTo>
                      <a:pt x="278" y="25"/>
                      <a:pt x="231" y="1"/>
                      <a:pt x="17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109275" y="2808175"/>
                <a:ext cx="39950" cy="18725"/>
              </a:xfrm>
              <a:custGeom>
                <a:avLst/>
                <a:gdLst/>
                <a:ahLst/>
                <a:cxnLst/>
                <a:rect l="l" t="t" r="r" b="b"/>
                <a:pathLst>
                  <a:path w="1598" h="749" extrusionOk="0">
                    <a:moveTo>
                      <a:pt x="244" y="0"/>
                    </a:moveTo>
                    <a:cubicBezTo>
                      <a:pt x="114" y="0"/>
                      <a:pt x="1" y="176"/>
                      <a:pt x="120" y="266"/>
                    </a:cubicBezTo>
                    <a:cubicBezTo>
                      <a:pt x="303" y="415"/>
                      <a:pt x="498" y="529"/>
                      <a:pt x="727" y="621"/>
                    </a:cubicBezTo>
                    <a:cubicBezTo>
                      <a:pt x="891" y="681"/>
                      <a:pt x="1087" y="748"/>
                      <a:pt x="1272" y="748"/>
                    </a:cubicBezTo>
                    <a:cubicBezTo>
                      <a:pt x="1333" y="748"/>
                      <a:pt x="1392" y="741"/>
                      <a:pt x="1449" y="724"/>
                    </a:cubicBezTo>
                    <a:cubicBezTo>
                      <a:pt x="1563" y="690"/>
                      <a:pt x="1598" y="483"/>
                      <a:pt x="1495" y="438"/>
                    </a:cubicBezTo>
                    <a:cubicBezTo>
                      <a:pt x="1300" y="346"/>
                      <a:pt x="1094" y="346"/>
                      <a:pt x="899" y="289"/>
                    </a:cubicBezTo>
                    <a:cubicBezTo>
                      <a:pt x="693" y="231"/>
                      <a:pt x="487" y="151"/>
                      <a:pt x="303" y="14"/>
                    </a:cubicBezTo>
                    <a:cubicBezTo>
                      <a:pt x="284" y="5"/>
                      <a:pt x="263" y="0"/>
                      <a:pt x="244"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191600" y="2806500"/>
                <a:ext cx="37075" cy="17725"/>
              </a:xfrm>
              <a:custGeom>
                <a:avLst/>
                <a:gdLst/>
                <a:ahLst/>
                <a:cxnLst/>
                <a:rect l="l" t="t" r="r" b="b"/>
                <a:pathLst>
                  <a:path w="1483" h="709" extrusionOk="0">
                    <a:moveTo>
                      <a:pt x="1328" y="1"/>
                    </a:moveTo>
                    <a:cubicBezTo>
                      <a:pt x="1311" y="1"/>
                      <a:pt x="1292" y="4"/>
                      <a:pt x="1272" y="12"/>
                    </a:cubicBezTo>
                    <a:cubicBezTo>
                      <a:pt x="1100" y="81"/>
                      <a:pt x="962" y="218"/>
                      <a:pt x="779" y="287"/>
                    </a:cubicBezTo>
                    <a:cubicBezTo>
                      <a:pt x="584" y="356"/>
                      <a:pt x="390" y="401"/>
                      <a:pt x="183" y="401"/>
                    </a:cubicBezTo>
                    <a:cubicBezTo>
                      <a:pt x="0" y="401"/>
                      <a:pt x="12" y="676"/>
                      <a:pt x="206" y="699"/>
                    </a:cubicBezTo>
                    <a:cubicBezTo>
                      <a:pt x="255" y="705"/>
                      <a:pt x="309" y="708"/>
                      <a:pt x="366" y="708"/>
                    </a:cubicBezTo>
                    <a:cubicBezTo>
                      <a:pt x="750" y="708"/>
                      <a:pt x="1284" y="569"/>
                      <a:pt x="1443" y="230"/>
                    </a:cubicBezTo>
                    <a:cubicBezTo>
                      <a:pt x="1483" y="141"/>
                      <a:pt x="1437" y="1"/>
                      <a:pt x="1328"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261375" y="2737025"/>
                <a:ext cx="16450" cy="35450"/>
              </a:xfrm>
              <a:custGeom>
                <a:avLst/>
                <a:gdLst/>
                <a:ahLst/>
                <a:cxnLst/>
                <a:rect l="l" t="t" r="r" b="b"/>
                <a:pathLst>
                  <a:path w="658" h="1418" extrusionOk="0">
                    <a:moveTo>
                      <a:pt x="316" y="1"/>
                    </a:moveTo>
                    <a:cubicBezTo>
                      <a:pt x="257" y="1"/>
                      <a:pt x="201" y="36"/>
                      <a:pt x="176" y="99"/>
                    </a:cubicBezTo>
                    <a:cubicBezTo>
                      <a:pt x="119" y="271"/>
                      <a:pt x="176" y="477"/>
                      <a:pt x="142" y="660"/>
                    </a:cubicBezTo>
                    <a:cubicBezTo>
                      <a:pt x="119" y="855"/>
                      <a:pt x="38" y="1050"/>
                      <a:pt x="16" y="1233"/>
                    </a:cubicBezTo>
                    <a:cubicBezTo>
                      <a:pt x="1" y="1344"/>
                      <a:pt x="77" y="1417"/>
                      <a:pt x="158" y="1417"/>
                    </a:cubicBezTo>
                    <a:cubicBezTo>
                      <a:pt x="202" y="1417"/>
                      <a:pt x="247" y="1396"/>
                      <a:pt x="279" y="1348"/>
                    </a:cubicBezTo>
                    <a:cubicBezTo>
                      <a:pt x="474" y="1027"/>
                      <a:pt x="657" y="420"/>
                      <a:pt x="451" y="76"/>
                    </a:cubicBezTo>
                    <a:cubicBezTo>
                      <a:pt x="415" y="24"/>
                      <a:pt x="365" y="1"/>
                      <a:pt x="316"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215925" y="2640400"/>
                <a:ext cx="42300" cy="39750"/>
              </a:xfrm>
              <a:custGeom>
                <a:avLst/>
                <a:gdLst/>
                <a:ahLst/>
                <a:cxnLst/>
                <a:rect l="l" t="t" r="r" b="b"/>
                <a:pathLst>
                  <a:path w="1692" h="1590" extrusionOk="0">
                    <a:moveTo>
                      <a:pt x="235" y="0"/>
                    </a:moveTo>
                    <a:cubicBezTo>
                      <a:pt x="230" y="0"/>
                      <a:pt x="224" y="0"/>
                      <a:pt x="218" y="0"/>
                    </a:cubicBezTo>
                    <a:cubicBezTo>
                      <a:pt x="115" y="12"/>
                      <a:pt x="1" y="126"/>
                      <a:pt x="69" y="241"/>
                    </a:cubicBezTo>
                    <a:cubicBezTo>
                      <a:pt x="230" y="459"/>
                      <a:pt x="551" y="527"/>
                      <a:pt x="757" y="688"/>
                    </a:cubicBezTo>
                    <a:cubicBezTo>
                      <a:pt x="1043" y="905"/>
                      <a:pt x="1249" y="1192"/>
                      <a:pt x="1387" y="1513"/>
                    </a:cubicBezTo>
                    <a:cubicBezTo>
                      <a:pt x="1414" y="1567"/>
                      <a:pt x="1460" y="1590"/>
                      <a:pt x="1507" y="1590"/>
                    </a:cubicBezTo>
                    <a:cubicBezTo>
                      <a:pt x="1597" y="1590"/>
                      <a:pt x="1692" y="1504"/>
                      <a:pt x="1662" y="1398"/>
                    </a:cubicBezTo>
                    <a:cubicBezTo>
                      <a:pt x="1582" y="1020"/>
                      <a:pt x="1375" y="699"/>
                      <a:pt x="1078" y="447"/>
                    </a:cubicBezTo>
                    <a:cubicBezTo>
                      <a:pt x="875" y="279"/>
                      <a:pt x="519" y="0"/>
                      <a:pt x="235"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4125725" y="2627150"/>
                <a:ext cx="44700" cy="14500"/>
              </a:xfrm>
              <a:custGeom>
                <a:avLst/>
                <a:gdLst/>
                <a:ahLst/>
                <a:cxnLst/>
                <a:rect l="l" t="t" r="r" b="b"/>
                <a:pathLst>
                  <a:path w="1788" h="580" extrusionOk="0">
                    <a:moveTo>
                      <a:pt x="1319" y="1"/>
                    </a:moveTo>
                    <a:cubicBezTo>
                      <a:pt x="1159" y="1"/>
                      <a:pt x="999" y="17"/>
                      <a:pt x="848" y="38"/>
                    </a:cubicBezTo>
                    <a:cubicBezTo>
                      <a:pt x="585" y="84"/>
                      <a:pt x="298" y="118"/>
                      <a:pt x="115" y="301"/>
                    </a:cubicBezTo>
                    <a:cubicBezTo>
                      <a:pt x="0" y="416"/>
                      <a:pt x="103" y="553"/>
                      <a:pt x="229" y="576"/>
                    </a:cubicBezTo>
                    <a:cubicBezTo>
                      <a:pt x="250" y="578"/>
                      <a:pt x="270" y="579"/>
                      <a:pt x="291" y="579"/>
                    </a:cubicBezTo>
                    <a:cubicBezTo>
                      <a:pt x="499" y="579"/>
                      <a:pt x="707" y="481"/>
                      <a:pt x="905" y="439"/>
                    </a:cubicBezTo>
                    <a:cubicBezTo>
                      <a:pt x="1146" y="382"/>
                      <a:pt x="1386" y="370"/>
                      <a:pt x="1638" y="324"/>
                    </a:cubicBezTo>
                    <a:cubicBezTo>
                      <a:pt x="1787" y="313"/>
                      <a:pt x="1787" y="49"/>
                      <a:pt x="1638" y="26"/>
                    </a:cubicBezTo>
                    <a:cubicBezTo>
                      <a:pt x="1533" y="8"/>
                      <a:pt x="1426" y="1"/>
                      <a:pt x="1319"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4104575" y="2589400"/>
                <a:ext cx="31100" cy="51550"/>
              </a:xfrm>
              <a:custGeom>
                <a:avLst/>
                <a:gdLst/>
                <a:ahLst/>
                <a:cxnLst/>
                <a:rect l="l" t="t" r="r" b="b"/>
                <a:pathLst>
                  <a:path w="1244" h="2062" extrusionOk="0">
                    <a:moveTo>
                      <a:pt x="187" y="1"/>
                    </a:moveTo>
                    <a:cubicBezTo>
                      <a:pt x="85" y="1"/>
                      <a:pt x="0" y="92"/>
                      <a:pt x="33" y="208"/>
                    </a:cubicBezTo>
                    <a:cubicBezTo>
                      <a:pt x="102" y="505"/>
                      <a:pt x="331" y="792"/>
                      <a:pt x="468" y="1067"/>
                    </a:cubicBezTo>
                    <a:cubicBezTo>
                      <a:pt x="640" y="1365"/>
                      <a:pt x="789" y="1685"/>
                      <a:pt x="961" y="1995"/>
                    </a:cubicBezTo>
                    <a:cubicBezTo>
                      <a:pt x="980" y="2041"/>
                      <a:pt x="1021" y="2062"/>
                      <a:pt x="1065" y="2062"/>
                    </a:cubicBezTo>
                    <a:cubicBezTo>
                      <a:pt x="1149" y="2062"/>
                      <a:pt x="1243" y="1986"/>
                      <a:pt x="1213" y="1880"/>
                    </a:cubicBezTo>
                    <a:cubicBezTo>
                      <a:pt x="1121" y="1548"/>
                      <a:pt x="961" y="1250"/>
                      <a:pt x="823" y="941"/>
                    </a:cubicBezTo>
                    <a:cubicBezTo>
                      <a:pt x="675" y="654"/>
                      <a:pt x="549" y="265"/>
                      <a:pt x="308" y="47"/>
                    </a:cubicBezTo>
                    <a:cubicBezTo>
                      <a:pt x="269" y="15"/>
                      <a:pt x="227" y="1"/>
                      <a:pt x="18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4046400" y="2637800"/>
                <a:ext cx="40550" cy="27075"/>
              </a:xfrm>
              <a:custGeom>
                <a:avLst/>
                <a:gdLst/>
                <a:ahLst/>
                <a:cxnLst/>
                <a:rect l="l" t="t" r="r" b="b"/>
                <a:pathLst>
                  <a:path w="1622" h="1083" extrusionOk="0">
                    <a:moveTo>
                      <a:pt x="213" y="1"/>
                    </a:moveTo>
                    <a:cubicBezTo>
                      <a:pt x="207" y="1"/>
                      <a:pt x="201" y="1"/>
                      <a:pt x="195" y="1"/>
                    </a:cubicBezTo>
                    <a:cubicBezTo>
                      <a:pt x="80" y="1"/>
                      <a:pt x="0" y="127"/>
                      <a:pt x="58" y="242"/>
                    </a:cubicBezTo>
                    <a:cubicBezTo>
                      <a:pt x="184" y="448"/>
                      <a:pt x="470" y="528"/>
                      <a:pt x="665" y="643"/>
                    </a:cubicBezTo>
                    <a:cubicBezTo>
                      <a:pt x="894" y="769"/>
                      <a:pt x="1123" y="929"/>
                      <a:pt x="1352" y="1055"/>
                    </a:cubicBezTo>
                    <a:cubicBezTo>
                      <a:pt x="1376" y="1074"/>
                      <a:pt x="1402" y="1082"/>
                      <a:pt x="1427" y="1082"/>
                    </a:cubicBezTo>
                    <a:cubicBezTo>
                      <a:pt x="1527" y="1082"/>
                      <a:pt x="1622" y="961"/>
                      <a:pt x="1558" y="861"/>
                    </a:cubicBezTo>
                    <a:cubicBezTo>
                      <a:pt x="1398" y="631"/>
                      <a:pt x="1169" y="471"/>
                      <a:pt x="940" y="345"/>
                    </a:cubicBezTo>
                    <a:cubicBezTo>
                      <a:pt x="727" y="222"/>
                      <a:pt x="449" y="1"/>
                      <a:pt x="213"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4046125" y="2588050"/>
                <a:ext cx="67425" cy="57925"/>
              </a:xfrm>
              <a:custGeom>
                <a:avLst/>
                <a:gdLst/>
                <a:ahLst/>
                <a:cxnLst/>
                <a:rect l="l" t="t" r="r" b="b"/>
                <a:pathLst>
                  <a:path w="2697" h="2317" extrusionOk="0">
                    <a:moveTo>
                      <a:pt x="2413" y="1"/>
                    </a:moveTo>
                    <a:cubicBezTo>
                      <a:pt x="2396" y="1"/>
                      <a:pt x="2378" y="3"/>
                      <a:pt x="2360" y="10"/>
                    </a:cubicBezTo>
                    <a:cubicBezTo>
                      <a:pt x="1386" y="388"/>
                      <a:pt x="618" y="1212"/>
                      <a:pt x="69" y="2072"/>
                    </a:cubicBezTo>
                    <a:cubicBezTo>
                      <a:pt x="0" y="2191"/>
                      <a:pt x="103" y="2316"/>
                      <a:pt x="208" y="2316"/>
                    </a:cubicBezTo>
                    <a:cubicBezTo>
                      <a:pt x="244" y="2316"/>
                      <a:pt x="280" y="2302"/>
                      <a:pt x="309" y="2266"/>
                    </a:cubicBezTo>
                    <a:cubicBezTo>
                      <a:pt x="951" y="1487"/>
                      <a:pt x="1592" y="834"/>
                      <a:pt x="2509" y="388"/>
                    </a:cubicBezTo>
                    <a:cubicBezTo>
                      <a:pt x="2696" y="294"/>
                      <a:pt x="2590" y="1"/>
                      <a:pt x="2413"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4155800" y="2589900"/>
                <a:ext cx="13925" cy="46425"/>
              </a:xfrm>
              <a:custGeom>
                <a:avLst/>
                <a:gdLst/>
                <a:ahLst/>
                <a:cxnLst/>
                <a:rect l="l" t="t" r="r" b="b"/>
                <a:pathLst>
                  <a:path w="557" h="1857" extrusionOk="0">
                    <a:moveTo>
                      <a:pt x="202" y="0"/>
                    </a:moveTo>
                    <a:cubicBezTo>
                      <a:pt x="138" y="0"/>
                      <a:pt x="74" y="34"/>
                      <a:pt x="57" y="107"/>
                    </a:cubicBezTo>
                    <a:cubicBezTo>
                      <a:pt x="0" y="382"/>
                      <a:pt x="57" y="669"/>
                      <a:pt x="92" y="932"/>
                    </a:cubicBezTo>
                    <a:cubicBezTo>
                      <a:pt x="115" y="1196"/>
                      <a:pt x="161" y="1482"/>
                      <a:pt x="241" y="1746"/>
                    </a:cubicBezTo>
                    <a:cubicBezTo>
                      <a:pt x="262" y="1819"/>
                      <a:pt x="331" y="1857"/>
                      <a:pt x="399" y="1857"/>
                    </a:cubicBezTo>
                    <a:cubicBezTo>
                      <a:pt x="479" y="1857"/>
                      <a:pt x="556" y="1805"/>
                      <a:pt x="550" y="1700"/>
                    </a:cubicBezTo>
                    <a:cubicBezTo>
                      <a:pt x="516" y="1436"/>
                      <a:pt x="470" y="1150"/>
                      <a:pt x="447" y="875"/>
                    </a:cubicBezTo>
                    <a:cubicBezTo>
                      <a:pt x="413" y="611"/>
                      <a:pt x="435" y="359"/>
                      <a:pt x="355" y="107"/>
                    </a:cubicBezTo>
                    <a:cubicBezTo>
                      <a:pt x="338" y="37"/>
                      <a:pt x="270" y="0"/>
                      <a:pt x="202"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4217375" y="2599125"/>
                <a:ext cx="25500" cy="47200"/>
              </a:xfrm>
              <a:custGeom>
                <a:avLst/>
                <a:gdLst/>
                <a:ahLst/>
                <a:cxnLst/>
                <a:rect l="l" t="t" r="r" b="b"/>
                <a:pathLst>
                  <a:path w="1020" h="1888" extrusionOk="0">
                    <a:moveTo>
                      <a:pt x="818" y="1"/>
                    </a:moveTo>
                    <a:cubicBezTo>
                      <a:pt x="781" y="1"/>
                      <a:pt x="743" y="15"/>
                      <a:pt x="710" y="48"/>
                    </a:cubicBezTo>
                    <a:cubicBezTo>
                      <a:pt x="527" y="231"/>
                      <a:pt x="458" y="563"/>
                      <a:pt x="367" y="804"/>
                    </a:cubicBezTo>
                    <a:cubicBezTo>
                      <a:pt x="252" y="1102"/>
                      <a:pt x="103" y="1388"/>
                      <a:pt x="23" y="1709"/>
                    </a:cubicBezTo>
                    <a:cubicBezTo>
                      <a:pt x="1" y="1820"/>
                      <a:pt x="84" y="1888"/>
                      <a:pt x="170" y="1888"/>
                    </a:cubicBezTo>
                    <a:cubicBezTo>
                      <a:pt x="218" y="1888"/>
                      <a:pt x="266" y="1868"/>
                      <a:pt x="298" y="1823"/>
                    </a:cubicBezTo>
                    <a:cubicBezTo>
                      <a:pt x="493" y="1560"/>
                      <a:pt x="607" y="1251"/>
                      <a:pt x="733" y="964"/>
                    </a:cubicBezTo>
                    <a:cubicBezTo>
                      <a:pt x="836" y="724"/>
                      <a:pt x="1020" y="437"/>
                      <a:pt x="985" y="162"/>
                    </a:cubicBezTo>
                    <a:cubicBezTo>
                      <a:pt x="977" y="68"/>
                      <a:pt x="900" y="1"/>
                      <a:pt x="818"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4155525" y="2581325"/>
                <a:ext cx="89450" cy="27100"/>
              </a:xfrm>
              <a:custGeom>
                <a:avLst/>
                <a:gdLst/>
                <a:ahLst/>
                <a:cxnLst/>
                <a:rect l="l" t="t" r="r" b="b"/>
                <a:pathLst>
                  <a:path w="3578" h="1084" extrusionOk="0">
                    <a:moveTo>
                      <a:pt x="1502" y="0"/>
                    </a:moveTo>
                    <a:cubicBezTo>
                      <a:pt x="998" y="0"/>
                      <a:pt x="505" y="95"/>
                      <a:pt x="137" y="256"/>
                    </a:cubicBezTo>
                    <a:cubicBezTo>
                      <a:pt x="0" y="319"/>
                      <a:pt x="86" y="547"/>
                      <a:pt x="235" y="547"/>
                    </a:cubicBezTo>
                    <a:cubicBezTo>
                      <a:pt x="248" y="547"/>
                      <a:pt x="261" y="546"/>
                      <a:pt x="275" y="542"/>
                    </a:cubicBezTo>
                    <a:cubicBezTo>
                      <a:pt x="583" y="457"/>
                      <a:pt x="977" y="400"/>
                      <a:pt x="1382" y="400"/>
                    </a:cubicBezTo>
                    <a:cubicBezTo>
                      <a:pt x="2062" y="400"/>
                      <a:pt x="2774" y="560"/>
                      <a:pt x="3161" y="1012"/>
                    </a:cubicBezTo>
                    <a:cubicBezTo>
                      <a:pt x="3203" y="1062"/>
                      <a:pt x="3252" y="1083"/>
                      <a:pt x="3299" y="1083"/>
                    </a:cubicBezTo>
                    <a:cubicBezTo>
                      <a:pt x="3446" y="1083"/>
                      <a:pt x="3578" y="881"/>
                      <a:pt x="3448" y="725"/>
                    </a:cubicBezTo>
                    <a:cubicBezTo>
                      <a:pt x="3029" y="211"/>
                      <a:pt x="2253" y="0"/>
                      <a:pt x="1502"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4248675" y="2660350"/>
                <a:ext cx="48625" cy="20175"/>
              </a:xfrm>
              <a:custGeom>
                <a:avLst/>
                <a:gdLst/>
                <a:ahLst/>
                <a:cxnLst/>
                <a:rect l="l" t="t" r="r" b="b"/>
                <a:pathLst>
                  <a:path w="1945" h="807" extrusionOk="0">
                    <a:moveTo>
                      <a:pt x="1694" y="0"/>
                    </a:moveTo>
                    <a:cubicBezTo>
                      <a:pt x="1449" y="0"/>
                      <a:pt x="1191" y="160"/>
                      <a:pt x="970" y="233"/>
                    </a:cubicBezTo>
                    <a:cubicBezTo>
                      <a:pt x="695" y="314"/>
                      <a:pt x="420" y="405"/>
                      <a:pt x="157" y="520"/>
                    </a:cubicBezTo>
                    <a:cubicBezTo>
                      <a:pt x="0" y="576"/>
                      <a:pt x="62" y="807"/>
                      <a:pt x="215" y="807"/>
                    </a:cubicBezTo>
                    <a:cubicBezTo>
                      <a:pt x="218" y="807"/>
                      <a:pt x="222" y="806"/>
                      <a:pt x="226" y="806"/>
                    </a:cubicBezTo>
                    <a:cubicBezTo>
                      <a:pt x="524" y="772"/>
                      <a:pt x="821" y="680"/>
                      <a:pt x="1108" y="589"/>
                    </a:cubicBezTo>
                    <a:cubicBezTo>
                      <a:pt x="1360" y="497"/>
                      <a:pt x="1681" y="440"/>
                      <a:pt x="1852" y="256"/>
                    </a:cubicBezTo>
                    <a:cubicBezTo>
                      <a:pt x="1944" y="153"/>
                      <a:pt x="1887" y="16"/>
                      <a:pt x="1761" y="4"/>
                    </a:cubicBezTo>
                    <a:cubicBezTo>
                      <a:pt x="1739" y="1"/>
                      <a:pt x="1716" y="0"/>
                      <a:pt x="1694"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4264325" y="2733825"/>
                <a:ext cx="47250" cy="12300"/>
              </a:xfrm>
              <a:custGeom>
                <a:avLst/>
                <a:gdLst/>
                <a:ahLst/>
                <a:cxnLst/>
                <a:rect l="l" t="t" r="r" b="b"/>
                <a:pathLst>
                  <a:path w="1890" h="492" extrusionOk="0">
                    <a:moveTo>
                      <a:pt x="773" y="0"/>
                    </a:moveTo>
                    <a:cubicBezTo>
                      <a:pt x="563" y="0"/>
                      <a:pt x="355" y="18"/>
                      <a:pt x="161" y="67"/>
                    </a:cubicBezTo>
                    <a:cubicBezTo>
                      <a:pt x="12" y="101"/>
                      <a:pt x="1" y="319"/>
                      <a:pt x="161" y="353"/>
                    </a:cubicBezTo>
                    <a:cubicBezTo>
                      <a:pt x="631" y="456"/>
                      <a:pt x="1123" y="445"/>
                      <a:pt x="1616" y="490"/>
                    </a:cubicBezTo>
                    <a:cubicBezTo>
                      <a:pt x="1623" y="491"/>
                      <a:pt x="1631" y="491"/>
                      <a:pt x="1638" y="491"/>
                    </a:cubicBezTo>
                    <a:cubicBezTo>
                      <a:pt x="1890" y="491"/>
                      <a:pt x="1872" y="100"/>
                      <a:pt x="1616" y="67"/>
                    </a:cubicBezTo>
                    <a:cubicBezTo>
                      <a:pt x="1351" y="34"/>
                      <a:pt x="1060" y="0"/>
                      <a:pt x="773"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4288425" y="2658550"/>
                <a:ext cx="27200" cy="86325"/>
              </a:xfrm>
              <a:custGeom>
                <a:avLst/>
                <a:gdLst/>
                <a:ahLst/>
                <a:cxnLst/>
                <a:rect l="l" t="t" r="r" b="b"/>
                <a:pathLst>
                  <a:path w="1088" h="3453" extrusionOk="0">
                    <a:moveTo>
                      <a:pt x="199" y="1"/>
                    </a:moveTo>
                    <a:cubicBezTo>
                      <a:pt x="99" y="1"/>
                      <a:pt x="0" y="87"/>
                      <a:pt x="33" y="202"/>
                    </a:cubicBezTo>
                    <a:cubicBezTo>
                      <a:pt x="377" y="1233"/>
                      <a:pt x="870" y="2150"/>
                      <a:pt x="549" y="3261"/>
                    </a:cubicBezTo>
                    <a:cubicBezTo>
                      <a:pt x="526" y="3367"/>
                      <a:pt x="623" y="3453"/>
                      <a:pt x="712" y="3453"/>
                    </a:cubicBezTo>
                    <a:cubicBezTo>
                      <a:pt x="757" y="3453"/>
                      <a:pt x="800" y="3430"/>
                      <a:pt x="824" y="3375"/>
                    </a:cubicBezTo>
                    <a:cubicBezTo>
                      <a:pt x="1087" y="2826"/>
                      <a:pt x="1053" y="2230"/>
                      <a:pt x="938" y="1634"/>
                    </a:cubicBezTo>
                    <a:cubicBezTo>
                      <a:pt x="835" y="1119"/>
                      <a:pt x="721" y="397"/>
                      <a:pt x="308" y="42"/>
                    </a:cubicBezTo>
                    <a:cubicBezTo>
                      <a:pt x="276" y="13"/>
                      <a:pt x="237" y="1"/>
                      <a:pt x="199"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4260625" y="2765225"/>
                <a:ext cx="40700" cy="32275"/>
              </a:xfrm>
              <a:custGeom>
                <a:avLst/>
                <a:gdLst/>
                <a:ahLst/>
                <a:cxnLst/>
                <a:rect l="l" t="t" r="r" b="b"/>
                <a:pathLst>
                  <a:path w="1628" h="1291" extrusionOk="0">
                    <a:moveTo>
                      <a:pt x="173" y="0"/>
                    </a:moveTo>
                    <a:cubicBezTo>
                      <a:pt x="59" y="0"/>
                      <a:pt x="0" y="176"/>
                      <a:pt x="80" y="265"/>
                    </a:cubicBezTo>
                    <a:cubicBezTo>
                      <a:pt x="252" y="460"/>
                      <a:pt x="492" y="598"/>
                      <a:pt x="687" y="781"/>
                    </a:cubicBezTo>
                    <a:cubicBezTo>
                      <a:pt x="893" y="930"/>
                      <a:pt x="1077" y="1136"/>
                      <a:pt x="1294" y="1262"/>
                    </a:cubicBezTo>
                    <a:cubicBezTo>
                      <a:pt x="1326" y="1282"/>
                      <a:pt x="1358" y="1291"/>
                      <a:pt x="1388" y="1291"/>
                    </a:cubicBezTo>
                    <a:cubicBezTo>
                      <a:pt x="1529" y="1291"/>
                      <a:pt x="1627" y="1098"/>
                      <a:pt x="1523" y="976"/>
                    </a:cubicBezTo>
                    <a:cubicBezTo>
                      <a:pt x="1340" y="758"/>
                      <a:pt x="1088" y="598"/>
                      <a:pt x="882" y="437"/>
                    </a:cubicBezTo>
                    <a:cubicBezTo>
                      <a:pt x="676" y="277"/>
                      <a:pt x="481" y="116"/>
                      <a:pt x="229" y="13"/>
                    </a:cubicBezTo>
                    <a:cubicBezTo>
                      <a:pt x="209" y="4"/>
                      <a:pt x="190" y="0"/>
                      <a:pt x="173"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4221100" y="2807050"/>
                <a:ext cx="31100" cy="37625"/>
              </a:xfrm>
              <a:custGeom>
                <a:avLst/>
                <a:gdLst/>
                <a:ahLst/>
                <a:cxnLst/>
                <a:rect l="l" t="t" r="r" b="b"/>
                <a:pathLst>
                  <a:path w="1244" h="1505" extrusionOk="0">
                    <a:moveTo>
                      <a:pt x="190" y="0"/>
                    </a:moveTo>
                    <a:cubicBezTo>
                      <a:pt x="92" y="0"/>
                      <a:pt x="1" y="98"/>
                      <a:pt x="57" y="219"/>
                    </a:cubicBezTo>
                    <a:cubicBezTo>
                      <a:pt x="252" y="654"/>
                      <a:pt x="527" y="1124"/>
                      <a:pt x="871" y="1456"/>
                    </a:cubicBezTo>
                    <a:cubicBezTo>
                      <a:pt x="904" y="1490"/>
                      <a:pt x="945" y="1504"/>
                      <a:pt x="986" y="1504"/>
                    </a:cubicBezTo>
                    <a:cubicBezTo>
                      <a:pt x="1114" y="1504"/>
                      <a:pt x="1244" y="1366"/>
                      <a:pt x="1157" y="1227"/>
                    </a:cubicBezTo>
                    <a:cubicBezTo>
                      <a:pt x="893" y="826"/>
                      <a:pt x="596" y="448"/>
                      <a:pt x="309" y="59"/>
                    </a:cubicBezTo>
                    <a:cubicBezTo>
                      <a:pt x="275" y="18"/>
                      <a:pt x="232" y="0"/>
                      <a:pt x="190"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4240200" y="2788875"/>
                <a:ext cx="58800" cy="54925"/>
              </a:xfrm>
              <a:custGeom>
                <a:avLst/>
                <a:gdLst/>
                <a:ahLst/>
                <a:cxnLst/>
                <a:rect l="l" t="t" r="r" b="b"/>
                <a:pathLst>
                  <a:path w="2352" h="2197" extrusionOk="0">
                    <a:moveTo>
                      <a:pt x="2217" y="0"/>
                    </a:moveTo>
                    <a:cubicBezTo>
                      <a:pt x="2163" y="0"/>
                      <a:pt x="2105" y="26"/>
                      <a:pt x="2065" y="75"/>
                    </a:cubicBezTo>
                    <a:cubicBezTo>
                      <a:pt x="1779" y="442"/>
                      <a:pt x="1664" y="866"/>
                      <a:pt x="1321" y="1210"/>
                    </a:cubicBezTo>
                    <a:cubicBezTo>
                      <a:pt x="977" y="1530"/>
                      <a:pt x="576" y="1702"/>
                      <a:pt x="164" y="1920"/>
                    </a:cubicBezTo>
                    <a:cubicBezTo>
                      <a:pt x="1" y="2007"/>
                      <a:pt x="106" y="2196"/>
                      <a:pt x="254" y="2196"/>
                    </a:cubicBezTo>
                    <a:cubicBezTo>
                      <a:pt x="262" y="2196"/>
                      <a:pt x="270" y="2196"/>
                      <a:pt x="278" y="2195"/>
                    </a:cubicBezTo>
                    <a:cubicBezTo>
                      <a:pt x="782" y="2126"/>
                      <a:pt x="1264" y="1782"/>
                      <a:pt x="1619" y="1416"/>
                    </a:cubicBezTo>
                    <a:cubicBezTo>
                      <a:pt x="1951" y="1095"/>
                      <a:pt x="2340" y="614"/>
                      <a:pt x="2352" y="144"/>
                    </a:cubicBezTo>
                    <a:cubicBezTo>
                      <a:pt x="2352" y="46"/>
                      <a:pt x="2288" y="0"/>
                      <a:pt x="2217"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4192225" y="2818125"/>
                <a:ext cx="19425" cy="48400"/>
              </a:xfrm>
              <a:custGeom>
                <a:avLst/>
                <a:gdLst/>
                <a:ahLst/>
                <a:cxnLst/>
                <a:rect l="l" t="t" r="r" b="b"/>
                <a:pathLst>
                  <a:path w="777" h="1936" extrusionOk="0">
                    <a:moveTo>
                      <a:pt x="163" y="0"/>
                    </a:moveTo>
                    <a:cubicBezTo>
                      <a:pt x="80" y="0"/>
                      <a:pt x="1" y="69"/>
                      <a:pt x="21" y="177"/>
                    </a:cubicBezTo>
                    <a:cubicBezTo>
                      <a:pt x="67" y="475"/>
                      <a:pt x="147" y="761"/>
                      <a:pt x="216" y="1070"/>
                    </a:cubicBezTo>
                    <a:cubicBezTo>
                      <a:pt x="296" y="1322"/>
                      <a:pt x="330" y="1609"/>
                      <a:pt x="468" y="1849"/>
                    </a:cubicBezTo>
                    <a:cubicBezTo>
                      <a:pt x="499" y="1908"/>
                      <a:pt x="554" y="1935"/>
                      <a:pt x="609" y="1935"/>
                    </a:cubicBezTo>
                    <a:cubicBezTo>
                      <a:pt x="693" y="1935"/>
                      <a:pt x="777" y="1873"/>
                      <a:pt x="777" y="1769"/>
                    </a:cubicBezTo>
                    <a:cubicBezTo>
                      <a:pt x="765" y="1494"/>
                      <a:pt x="662" y="1242"/>
                      <a:pt x="594" y="967"/>
                    </a:cubicBezTo>
                    <a:cubicBezTo>
                      <a:pt x="502" y="681"/>
                      <a:pt x="422" y="395"/>
                      <a:pt x="307" y="108"/>
                    </a:cubicBezTo>
                    <a:cubicBezTo>
                      <a:pt x="279" y="33"/>
                      <a:pt x="220" y="0"/>
                      <a:pt x="163"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4131450" y="2819150"/>
                <a:ext cx="17200" cy="45825"/>
              </a:xfrm>
              <a:custGeom>
                <a:avLst/>
                <a:gdLst/>
                <a:ahLst/>
                <a:cxnLst/>
                <a:rect l="l" t="t" r="r" b="b"/>
                <a:pathLst>
                  <a:path w="688" h="1833" extrusionOk="0">
                    <a:moveTo>
                      <a:pt x="531" y="1"/>
                    </a:moveTo>
                    <a:cubicBezTo>
                      <a:pt x="463" y="1"/>
                      <a:pt x="395" y="38"/>
                      <a:pt x="378" y="113"/>
                    </a:cubicBezTo>
                    <a:cubicBezTo>
                      <a:pt x="275" y="365"/>
                      <a:pt x="218" y="640"/>
                      <a:pt x="161" y="915"/>
                    </a:cubicBezTo>
                    <a:cubicBezTo>
                      <a:pt x="104" y="1155"/>
                      <a:pt x="0" y="1430"/>
                      <a:pt x="46" y="1671"/>
                    </a:cubicBezTo>
                    <a:cubicBezTo>
                      <a:pt x="54" y="1759"/>
                      <a:pt x="145" y="1833"/>
                      <a:pt x="231" y="1833"/>
                    </a:cubicBezTo>
                    <a:cubicBezTo>
                      <a:pt x="280" y="1833"/>
                      <a:pt x="327" y="1809"/>
                      <a:pt x="356" y="1751"/>
                    </a:cubicBezTo>
                    <a:cubicBezTo>
                      <a:pt x="470" y="1511"/>
                      <a:pt x="493" y="1224"/>
                      <a:pt x="550" y="949"/>
                    </a:cubicBezTo>
                    <a:cubicBezTo>
                      <a:pt x="608" y="686"/>
                      <a:pt x="665" y="422"/>
                      <a:pt x="688" y="147"/>
                    </a:cubicBezTo>
                    <a:cubicBezTo>
                      <a:pt x="688" y="50"/>
                      <a:pt x="610" y="1"/>
                      <a:pt x="531"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4130900" y="2858200"/>
                <a:ext cx="80650" cy="19650"/>
              </a:xfrm>
              <a:custGeom>
                <a:avLst/>
                <a:gdLst/>
                <a:ahLst/>
                <a:cxnLst/>
                <a:rect l="l" t="t" r="r" b="b"/>
                <a:pathLst>
                  <a:path w="3226" h="786" extrusionOk="0">
                    <a:moveTo>
                      <a:pt x="202" y="0"/>
                    </a:moveTo>
                    <a:cubicBezTo>
                      <a:pt x="83" y="0"/>
                      <a:pt x="0" y="180"/>
                      <a:pt x="91" y="281"/>
                    </a:cubicBezTo>
                    <a:cubicBezTo>
                      <a:pt x="456" y="699"/>
                      <a:pt x="1021" y="786"/>
                      <a:pt x="1534" y="786"/>
                    </a:cubicBezTo>
                    <a:cubicBezTo>
                      <a:pt x="1569" y="786"/>
                      <a:pt x="1603" y="786"/>
                      <a:pt x="1638" y="785"/>
                    </a:cubicBezTo>
                    <a:cubicBezTo>
                      <a:pt x="2153" y="762"/>
                      <a:pt x="2852" y="739"/>
                      <a:pt x="3161" y="246"/>
                    </a:cubicBezTo>
                    <a:cubicBezTo>
                      <a:pt x="3226" y="136"/>
                      <a:pt x="3127" y="18"/>
                      <a:pt x="3020" y="18"/>
                    </a:cubicBezTo>
                    <a:cubicBezTo>
                      <a:pt x="2994" y="18"/>
                      <a:pt x="2968" y="25"/>
                      <a:pt x="2944" y="40"/>
                    </a:cubicBezTo>
                    <a:cubicBezTo>
                      <a:pt x="2500" y="246"/>
                      <a:pt x="1985" y="391"/>
                      <a:pt x="1482" y="391"/>
                    </a:cubicBezTo>
                    <a:cubicBezTo>
                      <a:pt x="1063" y="391"/>
                      <a:pt x="652" y="290"/>
                      <a:pt x="297" y="40"/>
                    </a:cubicBezTo>
                    <a:cubicBezTo>
                      <a:pt x="265" y="12"/>
                      <a:pt x="232" y="0"/>
                      <a:pt x="202"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4076250" y="2809900"/>
                <a:ext cx="41950" cy="39650"/>
              </a:xfrm>
              <a:custGeom>
                <a:avLst/>
                <a:gdLst/>
                <a:ahLst/>
                <a:cxnLst/>
                <a:rect l="l" t="t" r="r" b="b"/>
                <a:pathLst>
                  <a:path w="1678" h="1586" extrusionOk="0">
                    <a:moveTo>
                      <a:pt x="1511" y="0"/>
                    </a:moveTo>
                    <a:cubicBezTo>
                      <a:pt x="1489" y="0"/>
                      <a:pt x="1465" y="8"/>
                      <a:pt x="1441" y="25"/>
                    </a:cubicBezTo>
                    <a:cubicBezTo>
                      <a:pt x="948" y="380"/>
                      <a:pt x="525" y="792"/>
                      <a:pt x="124" y="1251"/>
                    </a:cubicBezTo>
                    <a:cubicBezTo>
                      <a:pt x="1" y="1391"/>
                      <a:pt x="120" y="1586"/>
                      <a:pt x="260" y="1586"/>
                    </a:cubicBezTo>
                    <a:cubicBezTo>
                      <a:pt x="303" y="1586"/>
                      <a:pt x="347" y="1568"/>
                      <a:pt x="387" y="1525"/>
                    </a:cubicBezTo>
                    <a:cubicBezTo>
                      <a:pt x="811" y="1090"/>
                      <a:pt x="1189" y="655"/>
                      <a:pt x="1613" y="231"/>
                    </a:cubicBezTo>
                    <a:cubicBezTo>
                      <a:pt x="1678" y="138"/>
                      <a:pt x="1607" y="0"/>
                      <a:pt x="1511"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4036100" y="2773575"/>
                <a:ext cx="44475" cy="30325"/>
              </a:xfrm>
              <a:custGeom>
                <a:avLst/>
                <a:gdLst/>
                <a:ahLst/>
                <a:cxnLst/>
                <a:rect l="l" t="t" r="r" b="b"/>
                <a:pathLst>
                  <a:path w="1779" h="1213" extrusionOk="0">
                    <a:moveTo>
                      <a:pt x="1528" y="0"/>
                    </a:moveTo>
                    <a:cubicBezTo>
                      <a:pt x="1507" y="0"/>
                      <a:pt x="1486" y="4"/>
                      <a:pt x="1466" y="12"/>
                    </a:cubicBezTo>
                    <a:cubicBezTo>
                      <a:pt x="1214" y="126"/>
                      <a:pt x="985" y="275"/>
                      <a:pt x="756" y="424"/>
                    </a:cubicBezTo>
                    <a:cubicBezTo>
                      <a:pt x="538" y="573"/>
                      <a:pt x="275" y="710"/>
                      <a:pt x="126" y="905"/>
                    </a:cubicBezTo>
                    <a:cubicBezTo>
                      <a:pt x="1" y="1030"/>
                      <a:pt x="102" y="1212"/>
                      <a:pt x="254" y="1212"/>
                    </a:cubicBezTo>
                    <a:cubicBezTo>
                      <a:pt x="282" y="1212"/>
                      <a:pt x="313" y="1206"/>
                      <a:pt x="344" y="1191"/>
                    </a:cubicBezTo>
                    <a:cubicBezTo>
                      <a:pt x="596" y="1077"/>
                      <a:pt x="802" y="859"/>
                      <a:pt x="1019" y="710"/>
                    </a:cubicBezTo>
                    <a:cubicBezTo>
                      <a:pt x="1237" y="573"/>
                      <a:pt x="1455" y="413"/>
                      <a:pt x="1649" y="252"/>
                    </a:cubicBezTo>
                    <a:cubicBezTo>
                      <a:pt x="1778" y="143"/>
                      <a:pt x="1659" y="0"/>
                      <a:pt x="1528"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4036650" y="2795575"/>
                <a:ext cx="50250" cy="52850"/>
              </a:xfrm>
              <a:custGeom>
                <a:avLst/>
                <a:gdLst/>
                <a:ahLst/>
                <a:cxnLst/>
                <a:rect l="l" t="t" r="r" b="b"/>
                <a:pathLst>
                  <a:path w="2010" h="2114" extrusionOk="0">
                    <a:moveTo>
                      <a:pt x="217" y="1"/>
                    </a:moveTo>
                    <a:cubicBezTo>
                      <a:pt x="150" y="1"/>
                      <a:pt x="87" y="35"/>
                      <a:pt x="70" y="117"/>
                    </a:cubicBezTo>
                    <a:cubicBezTo>
                      <a:pt x="1" y="563"/>
                      <a:pt x="344" y="1068"/>
                      <a:pt x="608" y="1377"/>
                    </a:cubicBezTo>
                    <a:cubicBezTo>
                      <a:pt x="917" y="1743"/>
                      <a:pt x="1353" y="2064"/>
                      <a:pt x="1834" y="2110"/>
                    </a:cubicBezTo>
                    <a:cubicBezTo>
                      <a:pt x="1845" y="2112"/>
                      <a:pt x="1855" y="2113"/>
                      <a:pt x="1865" y="2113"/>
                    </a:cubicBezTo>
                    <a:cubicBezTo>
                      <a:pt x="1997" y="2113"/>
                      <a:pt x="2009" y="1910"/>
                      <a:pt x="1902" y="1835"/>
                    </a:cubicBezTo>
                    <a:cubicBezTo>
                      <a:pt x="1559" y="1606"/>
                      <a:pt x="1215" y="1434"/>
                      <a:pt x="940" y="1125"/>
                    </a:cubicBezTo>
                    <a:cubicBezTo>
                      <a:pt x="814" y="976"/>
                      <a:pt x="711" y="816"/>
                      <a:pt x="631" y="655"/>
                    </a:cubicBezTo>
                    <a:cubicBezTo>
                      <a:pt x="528" y="460"/>
                      <a:pt x="493" y="243"/>
                      <a:pt x="390" y="82"/>
                    </a:cubicBezTo>
                    <a:cubicBezTo>
                      <a:pt x="351" y="32"/>
                      <a:pt x="282" y="1"/>
                      <a:pt x="21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4024150" y="2740675"/>
                <a:ext cx="44325" cy="14975"/>
              </a:xfrm>
              <a:custGeom>
                <a:avLst/>
                <a:gdLst/>
                <a:ahLst/>
                <a:cxnLst/>
                <a:rect l="l" t="t" r="r" b="b"/>
                <a:pathLst>
                  <a:path w="1773" h="599" extrusionOk="0">
                    <a:moveTo>
                      <a:pt x="1321" y="0"/>
                    </a:moveTo>
                    <a:cubicBezTo>
                      <a:pt x="958" y="0"/>
                      <a:pt x="567" y="91"/>
                      <a:pt x="226" y="216"/>
                    </a:cubicBezTo>
                    <a:cubicBezTo>
                      <a:pt x="0" y="292"/>
                      <a:pt x="77" y="599"/>
                      <a:pt x="286" y="599"/>
                    </a:cubicBezTo>
                    <a:cubicBezTo>
                      <a:pt x="300" y="599"/>
                      <a:pt x="314" y="597"/>
                      <a:pt x="329" y="594"/>
                    </a:cubicBezTo>
                    <a:cubicBezTo>
                      <a:pt x="753" y="526"/>
                      <a:pt x="1188" y="411"/>
                      <a:pt x="1600" y="331"/>
                    </a:cubicBezTo>
                    <a:cubicBezTo>
                      <a:pt x="1761" y="285"/>
                      <a:pt x="1772" y="56"/>
                      <a:pt x="1612" y="22"/>
                    </a:cubicBezTo>
                    <a:cubicBezTo>
                      <a:pt x="1518" y="7"/>
                      <a:pt x="1421" y="0"/>
                      <a:pt x="1321" y="0"/>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022050" y="2692275"/>
                <a:ext cx="49000" cy="11025"/>
              </a:xfrm>
              <a:custGeom>
                <a:avLst/>
                <a:gdLst/>
                <a:ahLst/>
                <a:cxnLst/>
                <a:rect l="l" t="t" r="r" b="b"/>
                <a:pathLst>
                  <a:path w="1960" h="441" extrusionOk="0">
                    <a:moveTo>
                      <a:pt x="479" y="1"/>
                    </a:moveTo>
                    <a:cubicBezTo>
                      <a:pt x="364" y="1"/>
                      <a:pt x="251" y="15"/>
                      <a:pt x="150" y="56"/>
                    </a:cubicBezTo>
                    <a:cubicBezTo>
                      <a:pt x="1" y="113"/>
                      <a:pt x="1" y="320"/>
                      <a:pt x="150" y="377"/>
                    </a:cubicBezTo>
                    <a:cubicBezTo>
                      <a:pt x="294" y="429"/>
                      <a:pt x="460" y="440"/>
                      <a:pt x="625" y="440"/>
                    </a:cubicBezTo>
                    <a:cubicBezTo>
                      <a:pt x="749" y="440"/>
                      <a:pt x="873" y="434"/>
                      <a:pt x="986" y="434"/>
                    </a:cubicBezTo>
                    <a:cubicBezTo>
                      <a:pt x="1041" y="434"/>
                      <a:pt x="1096" y="435"/>
                      <a:pt x="1152" y="435"/>
                    </a:cubicBezTo>
                    <a:cubicBezTo>
                      <a:pt x="1374" y="435"/>
                      <a:pt x="1600" y="427"/>
                      <a:pt x="1811" y="354"/>
                    </a:cubicBezTo>
                    <a:cubicBezTo>
                      <a:pt x="1925" y="331"/>
                      <a:pt x="1959" y="125"/>
                      <a:pt x="1811" y="102"/>
                    </a:cubicBezTo>
                    <a:cubicBezTo>
                      <a:pt x="1547" y="45"/>
                      <a:pt x="1261" y="56"/>
                      <a:pt x="986" y="45"/>
                    </a:cubicBezTo>
                    <a:cubicBezTo>
                      <a:pt x="828" y="31"/>
                      <a:pt x="651" y="1"/>
                      <a:pt x="479"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4017750" y="2693100"/>
                <a:ext cx="16750" cy="61700"/>
              </a:xfrm>
              <a:custGeom>
                <a:avLst/>
                <a:gdLst/>
                <a:ahLst/>
                <a:cxnLst/>
                <a:rect l="l" t="t" r="r" b="b"/>
                <a:pathLst>
                  <a:path w="670" h="2468" extrusionOk="0">
                    <a:moveTo>
                      <a:pt x="353" y="1"/>
                    </a:moveTo>
                    <a:cubicBezTo>
                      <a:pt x="278" y="1"/>
                      <a:pt x="207" y="42"/>
                      <a:pt x="184" y="138"/>
                    </a:cubicBezTo>
                    <a:cubicBezTo>
                      <a:pt x="1" y="859"/>
                      <a:pt x="1" y="1741"/>
                      <a:pt x="379" y="2406"/>
                    </a:cubicBezTo>
                    <a:cubicBezTo>
                      <a:pt x="407" y="2449"/>
                      <a:pt x="447" y="2467"/>
                      <a:pt x="488" y="2467"/>
                    </a:cubicBezTo>
                    <a:cubicBezTo>
                      <a:pt x="577" y="2467"/>
                      <a:pt x="669" y="2379"/>
                      <a:pt x="654" y="2268"/>
                    </a:cubicBezTo>
                    <a:cubicBezTo>
                      <a:pt x="528" y="1558"/>
                      <a:pt x="379" y="974"/>
                      <a:pt x="551" y="241"/>
                    </a:cubicBezTo>
                    <a:cubicBezTo>
                      <a:pt x="585" y="96"/>
                      <a:pt x="466" y="1"/>
                      <a:pt x="353"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 name="Google Shape;386;p32"/>
          <p:cNvGrpSpPr/>
          <p:nvPr/>
        </p:nvGrpSpPr>
        <p:grpSpPr>
          <a:xfrm>
            <a:off x="4774954" y="3297949"/>
            <a:ext cx="731336" cy="697710"/>
            <a:chOff x="5083248" y="2981723"/>
            <a:chExt cx="731336" cy="697710"/>
          </a:xfrm>
        </p:grpSpPr>
        <p:sp>
          <p:nvSpPr>
            <p:cNvPr id="387" name="Google Shape;387;p32"/>
            <p:cNvSpPr/>
            <p:nvPr/>
          </p:nvSpPr>
          <p:spPr>
            <a:xfrm>
              <a:off x="5083248" y="2981723"/>
              <a:ext cx="600600" cy="60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32"/>
            <p:cNvGrpSpPr/>
            <p:nvPr/>
          </p:nvGrpSpPr>
          <p:grpSpPr>
            <a:xfrm>
              <a:off x="5214097" y="3081638"/>
              <a:ext cx="600486" cy="597794"/>
              <a:chOff x="4017750" y="2581325"/>
              <a:chExt cx="297875" cy="296525"/>
            </a:xfrm>
          </p:grpSpPr>
          <p:sp>
            <p:nvSpPr>
              <p:cNvPr id="389" name="Google Shape;389;p32"/>
              <p:cNvSpPr/>
              <p:nvPr/>
            </p:nvSpPr>
            <p:spPr>
              <a:xfrm>
                <a:off x="4105400" y="2670800"/>
                <a:ext cx="122300" cy="112675"/>
              </a:xfrm>
              <a:custGeom>
                <a:avLst/>
                <a:gdLst/>
                <a:ahLst/>
                <a:cxnLst/>
                <a:rect l="l" t="t" r="r" b="b"/>
                <a:pathLst>
                  <a:path w="4892" h="4507" extrusionOk="0">
                    <a:moveTo>
                      <a:pt x="2652" y="445"/>
                    </a:moveTo>
                    <a:cubicBezTo>
                      <a:pt x="2703" y="445"/>
                      <a:pt x="2754" y="448"/>
                      <a:pt x="2807" y="457"/>
                    </a:cubicBezTo>
                    <a:cubicBezTo>
                      <a:pt x="3299" y="514"/>
                      <a:pt x="3700" y="927"/>
                      <a:pt x="3918" y="1339"/>
                    </a:cubicBezTo>
                    <a:cubicBezTo>
                      <a:pt x="4433" y="2336"/>
                      <a:pt x="4078" y="3424"/>
                      <a:pt x="3070" y="3905"/>
                    </a:cubicBezTo>
                    <a:cubicBezTo>
                      <a:pt x="2774" y="4048"/>
                      <a:pt x="2481" y="4116"/>
                      <a:pt x="2205" y="4116"/>
                    </a:cubicBezTo>
                    <a:cubicBezTo>
                      <a:pt x="1463" y="4116"/>
                      <a:pt x="841" y="3628"/>
                      <a:pt x="607" y="2794"/>
                    </a:cubicBezTo>
                    <a:cubicBezTo>
                      <a:pt x="309" y="1660"/>
                      <a:pt x="997" y="789"/>
                      <a:pt x="2073" y="503"/>
                    </a:cubicBezTo>
                    <a:cubicBezTo>
                      <a:pt x="2093" y="497"/>
                      <a:pt x="2109" y="489"/>
                      <a:pt x="2124" y="480"/>
                    </a:cubicBezTo>
                    <a:lnTo>
                      <a:pt x="2124" y="480"/>
                    </a:lnTo>
                    <a:cubicBezTo>
                      <a:pt x="2136" y="480"/>
                      <a:pt x="2147" y="480"/>
                      <a:pt x="2159" y="480"/>
                    </a:cubicBezTo>
                    <a:cubicBezTo>
                      <a:pt x="2325" y="480"/>
                      <a:pt x="2486" y="445"/>
                      <a:pt x="2652" y="445"/>
                    </a:cubicBezTo>
                    <a:close/>
                    <a:moveTo>
                      <a:pt x="2707" y="0"/>
                    </a:moveTo>
                    <a:cubicBezTo>
                      <a:pt x="2494" y="0"/>
                      <a:pt x="2273" y="53"/>
                      <a:pt x="2051" y="171"/>
                    </a:cubicBezTo>
                    <a:lnTo>
                      <a:pt x="2051" y="171"/>
                    </a:lnTo>
                    <a:cubicBezTo>
                      <a:pt x="2043" y="170"/>
                      <a:pt x="2035" y="169"/>
                      <a:pt x="2027" y="169"/>
                    </a:cubicBezTo>
                    <a:cubicBezTo>
                      <a:pt x="2019" y="169"/>
                      <a:pt x="2012" y="170"/>
                      <a:pt x="2005" y="171"/>
                    </a:cubicBezTo>
                    <a:cubicBezTo>
                      <a:pt x="790" y="354"/>
                      <a:pt x="0" y="1431"/>
                      <a:pt x="218" y="2645"/>
                    </a:cubicBezTo>
                    <a:cubicBezTo>
                      <a:pt x="415" y="3772"/>
                      <a:pt x="1198" y="4507"/>
                      <a:pt x="2219" y="4507"/>
                    </a:cubicBezTo>
                    <a:cubicBezTo>
                      <a:pt x="2443" y="4507"/>
                      <a:pt x="2678" y="4472"/>
                      <a:pt x="2921" y="4398"/>
                    </a:cubicBezTo>
                    <a:cubicBezTo>
                      <a:pt x="4090" y="4019"/>
                      <a:pt x="4891" y="2840"/>
                      <a:pt x="4513" y="1614"/>
                    </a:cubicBezTo>
                    <a:cubicBezTo>
                      <a:pt x="4255" y="804"/>
                      <a:pt x="3540" y="0"/>
                      <a:pt x="2707"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4061575" y="2658075"/>
                <a:ext cx="25150" cy="43600"/>
              </a:xfrm>
              <a:custGeom>
                <a:avLst/>
                <a:gdLst/>
                <a:ahLst/>
                <a:cxnLst/>
                <a:rect l="l" t="t" r="r" b="b"/>
                <a:pathLst>
                  <a:path w="1006" h="1744" extrusionOk="0">
                    <a:moveTo>
                      <a:pt x="818" y="1"/>
                    </a:moveTo>
                    <a:cubicBezTo>
                      <a:pt x="787" y="1"/>
                      <a:pt x="754" y="12"/>
                      <a:pt x="722" y="38"/>
                    </a:cubicBezTo>
                    <a:cubicBezTo>
                      <a:pt x="287" y="393"/>
                      <a:pt x="12" y="989"/>
                      <a:pt x="0" y="1550"/>
                    </a:cubicBezTo>
                    <a:cubicBezTo>
                      <a:pt x="0" y="1680"/>
                      <a:pt x="93" y="1743"/>
                      <a:pt x="188" y="1743"/>
                    </a:cubicBezTo>
                    <a:cubicBezTo>
                      <a:pt x="285" y="1743"/>
                      <a:pt x="384" y="1678"/>
                      <a:pt x="390" y="1550"/>
                    </a:cubicBezTo>
                    <a:cubicBezTo>
                      <a:pt x="436" y="1069"/>
                      <a:pt x="608" y="611"/>
                      <a:pt x="917" y="233"/>
                    </a:cubicBezTo>
                    <a:cubicBezTo>
                      <a:pt x="1005" y="127"/>
                      <a:pt x="923" y="1"/>
                      <a:pt x="818"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4061275" y="2740375"/>
                <a:ext cx="20025" cy="38675"/>
              </a:xfrm>
              <a:custGeom>
                <a:avLst/>
                <a:gdLst/>
                <a:ahLst/>
                <a:cxnLst/>
                <a:rect l="l" t="t" r="r" b="b"/>
                <a:pathLst>
                  <a:path w="801" h="1547" extrusionOk="0">
                    <a:moveTo>
                      <a:pt x="177" y="1"/>
                    </a:moveTo>
                    <a:cubicBezTo>
                      <a:pt x="96" y="1"/>
                      <a:pt x="1" y="54"/>
                      <a:pt x="1" y="137"/>
                    </a:cubicBezTo>
                    <a:cubicBezTo>
                      <a:pt x="1" y="412"/>
                      <a:pt x="35" y="664"/>
                      <a:pt x="115" y="927"/>
                    </a:cubicBezTo>
                    <a:cubicBezTo>
                      <a:pt x="184" y="1145"/>
                      <a:pt x="299" y="1489"/>
                      <a:pt x="562" y="1546"/>
                    </a:cubicBezTo>
                    <a:cubicBezTo>
                      <a:pt x="569" y="1546"/>
                      <a:pt x="575" y="1547"/>
                      <a:pt x="582" y="1547"/>
                    </a:cubicBezTo>
                    <a:cubicBezTo>
                      <a:pt x="691" y="1547"/>
                      <a:pt x="800" y="1458"/>
                      <a:pt x="757" y="1340"/>
                    </a:cubicBezTo>
                    <a:cubicBezTo>
                      <a:pt x="723" y="1236"/>
                      <a:pt x="642" y="1179"/>
                      <a:pt x="608" y="1088"/>
                    </a:cubicBezTo>
                    <a:cubicBezTo>
                      <a:pt x="528" y="973"/>
                      <a:pt x="494" y="858"/>
                      <a:pt x="448" y="721"/>
                    </a:cubicBezTo>
                    <a:cubicBezTo>
                      <a:pt x="379" y="526"/>
                      <a:pt x="333" y="297"/>
                      <a:pt x="287" y="80"/>
                    </a:cubicBezTo>
                    <a:cubicBezTo>
                      <a:pt x="278" y="25"/>
                      <a:pt x="231" y="1"/>
                      <a:pt x="177"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4109275" y="2808175"/>
                <a:ext cx="39950" cy="18725"/>
              </a:xfrm>
              <a:custGeom>
                <a:avLst/>
                <a:gdLst/>
                <a:ahLst/>
                <a:cxnLst/>
                <a:rect l="l" t="t" r="r" b="b"/>
                <a:pathLst>
                  <a:path w="1598" h="749" extrusionOk="0">
                    <a:moveTo>
                      <a:pt x="244" y="0"/>
                    </a:moveTo>
                    <a:cubicBezTo>
                      <a:pt x="114" y="0"/>
                      <a:pt x="1" y="176"/>
                      <a:pt x="120" y="266"/>
                    </a:cubicBezTo>
                    <a:cubicBezTo>
                      <a:pt x="303" y="415"/>
                      <a:pt x="498" y="529"/>
                      <a:pt x="727" y="621"/>
                    </a:cubicBezTo>
                    <a:cubicBezTo>
                      <a:pt x="891" y="681"/>
                      <a:pt x="1087" y="748"/>
                      <a:pt x="1272" y="748"/>
                    </a:cubicBezTo>
                    <a:cubicBezTo>
                      <a:pt x="1333" y="748"/>
                      <a:pt x="1392" y="741"/>
                      <a:pt x="1449" y="724"/>
                    </a:cubicBezTo>
                    <a:cubicBezTo>
                      <a:pt x="1563" y="690"/>
                      <a:pt x="1598" y="483"/>
                      <a:pt x="1495" y="438"/>
                    </a:cubicBezTo>
                    <a:cubicBezTo>
                      <a:pt x="1300" y="346"/>
                      <a:pt x="1094" y="346"/>
                      <a:pt x="899" y="289"/>
                    </a:cubicBezTo>
                    <a:cubicBezTo>
                      <a:pt x="693" y="231"/>
                      <a:pt x="487" y="151"/>
                      <a:pt x="303" y="14"/>
                    </a:cubicBezTo>
                    <a:cubicBezTo>
                      <a:pt x="284" y="5"/>
                      <a:pt x="263" y="0"/>
                      <a:pt x="244"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4191600" y="2806500"/>
                <a:ext cx="37075" cy="17725"/>
              </a:xfrm>
              <a:custGeom>
                <a:avLst/>
                <a:gdLst/>
                <a:ahLst/>
                <a:cxnLst/>
                <a:rect l="l" t="t" r="r" b="b"/>
                <a:pathLst>
                  <a:path w="1483" h="709" extrusionOk="0">
                    <a:moveTo>
                      <a:pt x="1328" y="1"/>
                    </a:moveTo>
                    <a:cubicBezTo>
                      <a:pt x="1311" y="1"/>
                      <a:pt x="1292" y="4"/>
                      <a:pt x="1272" y="12"/>
                    </a:cubicBezTo>
                    <a:cubicBezTo>
                      <a:pt x="1100" y="81"/>
                      <a:pt x="962" y="218"/>
                      <a:pt x="779" y="287"/>
                    </a:cubicBezTo>
                    <a:cubicBezTo>
                      <a:pt x="584" y="356"/>
                      <a:pt x="390" y="401"/>
                      <a:pt x="183" y="401"/>
                    </a:cubicBezTo>
                    <a:cubicBezTo>
                      <a:pt x="0" y="401"/>
                      <a:pt x="12" y="676"/>
                      <a:pt x="206" y="699"/>
                    </a:cubicBezTo>
                    <a:cubicBezTo>
                      <a:pt x="255" y="705"/>
                      <a:pt x="309" y="708"/>
                      <a:pt x="366" y="708"/>
                    </a:cubicBezTo>
                    <a:cubicBezTo>
                      <a:pt x="750" y="708"/>
                      <a:pt x="1284" y="569"/>
                      <a:pt x="1443" y="230"/>
                    </a:cubicBezTo>
                    <a:cubicBezTo>
                      <a:pt x="1483" y="141"/>
                      <a:pt x="1437" y="1"/>
                      <a:pt x="1328"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4261375" y="2737025"/>
                <a:ext cx="16450" cy="35450"/>
              </a:xfrm>
              <a:custGeom>
                <a:avLst/>
                <a:gdLst/>
                <a:ahLst/>
                <a:cxnLst/>
                <a:rect l="l" t="t" r="r" b="b"/>
                <a:pathLst>
                  <a:path w="658" h="1418" extrusionOk="0">
                    <a:moveTo>
                      <a:pt x="316" y="1"/>
                    </a:moveTo>
                    <a:cubicBezTo>
                      <a:pt x="257" y="1"/>
                      <a:pt x="201" y="36"/>
                      <a:pt x="176" y="99"/>
                    </a:cubicBezTo>
                    <a:cubicBezTo>
                      <a:pt x="119" y="271"/>
                      <a:pt x="176" y="477"/>
                      <a:pt x="142" y="660"/>
                    </a:cubicBezTo>
                    <a:cubicBezTo>
                      <a:pt x="119" y="855"/>
                      <a:pt x="38" y="1050"/>
                      <a:pt x="16" y="1233"/>
                    </a:cubicBezTo>
                    <a:cubicBezTo>
                      <a:pt x="1" y="1344"/>
                      <a:pt x="77" y="1417"/>
                      <a:pt x="158" y="1417"/>
                    </a:cubicBezTo>
                    <a:cubicBezTo>
                      <a:pt x="202" y="1417"/>
                      <a:pt x="247" y="1396"/>
                      <a:pt x="279" y="1348"/>
                    </a:cubicBezTo>
                    <a:cubicBezTo>
                      <a:pt x="474" y="1027"/>
                      <a:pt x="657" y="420"/>
                      <a:pt x="451" y="76"/>
                    </a:cubicBezTo>
                    <a:cubicBezTo>
                      <a:pt x="415" y="24"/>
                      <a:pt x="365" y="1"/>
                      <a:pt x="31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4215925" y="2640400"/>
                <a:ext cx="42300" cy="39750"/>
              </a:xfrm>
              <a:custGeom>
                <a:avLst/>
                <a:gdLst/>
                <a:ahLst/>
                <a:cxnLst/>
                <a:rect l="l" t="t" r="r" b="b"/>
                <a:pathLst>
                  <a:path w="1692" h="1590" extrusionOk="0">
                    <a:moveTo>
                      <a:pt x="235" y="0"/>
                    </a:moveTo>
                    <a:cubicBezTo>
                      <a:pt x="230" y="0"/>
                      <a:pt x="224" y="0"/>
                      <a:pt x="218" y="0"/>
                    </a:cubicBezTo>
                    <a:cubicBezTo>
                      <a:pt x="115" y="12"/>
                      <a:pt x="1" y="126"/>
                      <a:pt x="69" y="241"/>
                    </a:cubicBezTo>
                    <a:cubicBezTo>
                      <a:pt x="230" y="459"/>
                      <a:pt x="551" y="527"/>
                      <a:pt x="757" y="688"/>
                    </a:cubicBezTo>
                    <a:cubicBezTo>
                      <a:pt x="1043" y="905"/>
                      <a:pt x="1249" y="1192"/>
                      <a:pt x="1387" y="1513"/>
                    </a:cubicBezTo>
                    <a:cubicBezTo>
                      <a:pt x="1414" y="1567"/>
                      <a:pt x="1460" y="1590"/>
                      <a:pt x="1507" y="1590"/>
                    </a:cubicBezTo>
                    <a:cubicBezTo>
                      <a:pt x="1597" y="1590"/>
                      <a:pt x="1692" y="1504"/>
                      <a:pt x="1662" y="1398"/>
                    </a:cubicBezTo>
                    <a:cubicBezTo>
                      <a:pt x="1582" y="1020"/>
                      <a:pt x="1375" y="699"/>
                      <a:pt x="1078" y="447"/>
                    </a:cubicBezTo>
                    <a:cubicBezTo>
                      <a:pt x="875" y="279"/>
                      <a:pt x="519" y="0"/>
                      <a:pt x="235"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4125725" y="2627150"/>
                <a:ext cx="44700" cy="14500"/>
              </a:xfrm>
              <a:custGeom>
                <a:avLst/>
                <a:gdLst/>
                <a:ahLst/>
                <a:cxnLst/>
                <a:rect l="l" t="t" r="r" b="b"/>
                <a:pathLst>
                  <a:path w="1788" h="580" extrusionOk="0">
                    <a:moveTo>
                      <a:pt x="1319" y="1"/>
                    </a:moveTo>
                    <a:cubicBezTo>
                      <a:pt x="1159" y="1"/>
                      <a:pt x="999" y="17"/>
                      <a:pt x="848" y="38"/>
                    </a:cubicBezTo>
                    <a:cubicBezTo>
                      <a:pt x="585" y="84"/>
                      <a:pt x="298" y="118"/>
                      <a:pt x="115" y="301"/>
                    </a:cubicBezTo>
                    <a:cubicBezTo>
                      <a:pt x="0" y="416"/>
                      <a:pt x="103" y="553"/>
                      <a:pt x="229" y="576"/>
                    </a:cubicBezTo>
                    <a:cubicBezTo>
                      <a:pt x="250" y="578"/>
                      <a:pt x="270" y="579"/>
                      <a:pt x="291" y="579"/>
                    </a:cubicBezTo>
                    <a:cubicBezTo>
                      <a:pt x="499" y="579"/>
                      <a:pt x="707" y="481"/>
                      <a:pt x="905" y="439"/>
                    </a:cubicBezTo>
                    <a:cubicBezTo>
                      <a:pt x="1146" y="382"/>
                      <a:pt x="1386" y="370"/>
                      <a:pt x="1638" y="324"/>
                    </a:cubicBezTo>
                    <a:cubicBezTo>
                      <a:pt x="1787" y="313"/>
                      <a:pt x="1787" y="49"/>
                      <a:pt x="1638" y="26"/>
                    </a:cubicBezTo>
                    <a:cubicBezTo>
                      <a:pt x="1533" y="8"/>
                      <a:pt x="1426" y="1"/>
                      <a:pt x="1319"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4104575" y="2589400"/>
                <a:ext cx="31100" cy="51550"/>
              </a:xfrm>
              <a:custGeom>
                <a:avLst/>
                <a:gdLst/>
                <a:ahLst/>
                <a:cxnLst/>
                <a:rect l="l" t="t" r="r" b="b"/>
                <a:pathLst>
                  <a:path w="1244" h="2062" extrusionOk="0">
                    <a:moveTo>
                      <a:pt x="187" y="1"/>
                    </a:moveTo>
                    <a:cubicBezTo>
                      <a:pt x="85" y="1"/>
                      <a:pt x="0" y="92"/>
                      <a:pt x="33" y="208"/>
                    </a:cubicBezTo>
                    <a:cubicBezTo>
                      <a:pt x="102" y="505"/>
                      <a:pt x="331" y="792"/>
                      <a:pt x="468" y="1067"/>
                    </a:cubicBezTo>
                    <a:cubicBezTo>
                      <a:pt x="640" y="1365"/>
                      <a:pt x="789" y="1685"/>
                      <a:pt x="961" y="1995"/>
                    </a:cubicBezTo>
                    <a:cubicBezTo>
                      <a:pt x="980" y="2041"/>
                      <a:pt x="1021" y="2062"/>
                      <a:pt x="1065" y="2062"/>
                    </a:cubicBezTo>
                    <a:cubicBezTo>
                      <a:pt x="1149" y="2062"/>
                      <a:pt x="1243" y="1986"/>
                      <a:pt x="1213" y="1880"/>
                    </a:cubicBezTo>
                    <a:cubicBezTo>
                      <a:pt x="1121" y="1548"/>
                      <a:pt x="961" y="1250"/>
                      <a:pt x="823" y="941"/>
                    </a:cubicBezTo>
                    <a:cubicBezTo>
                      <a:pt x="675" y="654"/>
                      <a:pt x="549" y="265"/>
                      <a:pt x="308" y="47"/>
                    </a:cubicBezTo>
                    <a:cubicBezTo>
                      <a:pt x="269" y="15"/>
                      <a:pt x="227" y="1"/>
                      <a:pt x="187"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4046400" y="2637800"/>
                <a:ext cx="40550" cy="27075"/>
              </a:xfrm>
              <a:custGeom>
                <a:avLst/>
                <a:gdLst/>
                <a:ahLst/>
                <a:cxnLst/>
                <a:rect l="l" t="t" r="r" b="b"/>
                <a:pathLst>
                  <a:path w="1622" h="1083" extrusionOk="0">
                    <a:moveTo>
                      <a:pt x="213" y="1"/>
                    </a:moveTo>
                    <a:cubicBezTo>
                      <a:pt x="207" y="1"/>
                      <a:pt x="201" y="1"/>
                      <a:pt x="195" y="1"/>
                    </a:cubicBezTo>
                    <a:cubicBezTo>
                      <a:pt x="80" y="1"/>
                      <a:pt x="0" y="127"/>
                      <a:pt x="58" y="242"/>
                    </a:cubicBezTo>
                    <a:cubicBezTo>
                      <a:pt x="184" y="448"/>
                      <a:pt x="470" y="528"/>
                      <a:pt x="665" y="643"/>
                    </a:cubicBezTo>
                    <a:cubicBezTo>
                      <a:pt x="894" y="769"/>
                      <a:pt x="1123" y="929"/>
                      <a:pt x="1352" y="1055"/>
                    </a:cubicBezTo>
                    <a:cubicBezTo>
                      <a:pt x="1376" y="1074"/>
                      <a:pt x="1402" y="1082"/>
                      <a:pt x="1427" y="1082"/>
                    </a:cubicBezTo>
                    <a:cubicBezTo>
                      <a:pt x="1527" y="1082"/>
                      <a:pt x="1622" y="961"/>
                      <a:pt x="1558" y="861"/>
                    </a:cubicBezTo>
                    <a:cubicBezTo>
                      <a:pt x="1398" y="631"/>
                      <a:pt x="1169" y="471"/>
                      <a:pt x="940" y="345"/>
                    </a:cubicBezTo>
                    <a:cubicBezTo>
                      <a:pt x="727" y="222"/>
                      <a:pt x="449" y="1"/>
                      <a:pt x="213"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4046125" y="2588050"/>
                <a:ext cx="67425" cy="57925"/>
              </a:xfrm>
              <a:custGeom>
                <a:avLst/>
                <a:gdLst/>
                <a:ahLst/>
                <a:cxnLst/>
                <a:rect l="l" t="t" r="r" b="b"/>
                <a:pathLst>
                  <a:path w="2697" h="2317" extrusionOk="0">
                    <a:moveTo>
                      <a:pt x="2413" y="1"/>
                    </a:moveTo>
                    <a:cubicBezTo>
                      <a:pt x="2396" y="1"/>
                      <a:pt x="2378" y="3"/>
                      <a:pt x="2360" y="10"/>
                    </a:cubicBezTo>
                    <a:cubicBezTo>
                      <a:pt x="1386" y="388"/>
                      <a:pt x="618" y="1212"/>
                      <a:pt x="69" y="2072"/>
                    </a:cubicBezTo>
                    <a:cubicBezTo>
                      <a:pt x="0" y="2191"/>
                      <a:pt x="103" y="2316"/>
                      <a:pt x="208" y="2316"/>
                    </a:cubicBezTo>
                    <a:cubicBezTo>
                      <a:pt x="244" y="2316"/>
                      <a:pt x="280" y="2302"/>
                      <a:pt x="309" y="2266"/>
                    </a:cubicBezTo>
                    <a:cubicBezTo>
                      <a:pt x="951" y="1487"/>
                      <a:pt x="1592" y="834"/>
                      <a:pt x="2509" y="388"/>
                    </a:cubicBezTo>
                    <a:cubicBezTo>
                      <a:pt x="2696" y="294"/>
                      <a:pt x="2590" y="1"/>
                      <a:pt x="2413"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4155800" y="2589900"/>
                <a:ext cx="13925" cy="46425"/>
              </a:xfrm>
              <a:custGeom>
                <a:avLst/>
                <a:gdLst/>
                <a:ahLst/>
                <a:cxnLst/>
                <a:rect l="l" t="t" r="r" b="b"/>
                <a:pathLst>
                  <a:path w="557" h="1857" extrusionOk="0">
                    <a:moveTo>
                      <a:pt x="202" y="0"/>
                    </a:moveTo>
                    <a:cubicBezTo>
                      <a:pt x="138" y="0"/>
                      <a:pt x="74" y="34"/>
                      <a:pt x="57" y="107"/>
                    </a:cubicBezTo>
                    <a:cubicBezTo>
                      <a:pt x="0" y="382"/>
                      <a:pt x="57" y="669"/>
                      <a:pt x="92" y="932"/>
                    </a:cubicBezTo>
                    <a:cubicBezTo>
                      <a:pt x="115" y="1196"/>
                      <a:pt x="161" y="1482"/>
                      <a:pt x="241" y="1746"/>
                    </a:cubicBezTo>
                    <a:cubicBezTo>
                      <a:pt x="262" y="1819"/>
                      <a:pt x="331" y="1857"/>
                      <a:pt x="399" y="1857"/>
                    </a:cubicBezTo>
                    <a:cubicBezTo>
                      <a:pt x="479" y="1857"/>
                      <a:pt x="556" y="1805"/>
                      <a:pt x="550" y="1700"/>
                    </a:cubicBezTo>
                    <a:cubicBezTo>
                      <a:pt x="516" y="1436"/>
                      <a:pt x="470" y="1150"/>
                      <a:pt x="447" y="875"/>
                    </a:cubicBezTo>
                    <a:cubicBezTo>
                      <a:pt x="413" y="611"/>
                      <a:pt x="435" y="359"/>
                      <a:pt x="355" y="107"/>
                    </a:cubicBezTo>
                    <a:cubicBezTo>
                      <a:pt x="338" y="37"/>
                      <a:pt x="270" y="0"/>
                      <a:pt x="202"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4217375" y="2599125"/>
                <a:ext cx="25500" cy="47200"/>
              </a:xfrm>
              <a:custGeom>
                <a:avLst/>
                <a:gdLst/>
                <a:ahLst/>
                <a:cxnLst/>
                <a:rect l="l" t="t" r="r" b="b"/>
                <a:pathLst>
                  <a:path w="1020" h="1888" extrusionOk="0">
                    <a:moveTo>
                      <a:pt x="818" y="1"/>
                    </a:moveTo>
                    <a:cubicBezTo>
                      <a:pt x="781" y="1"/>
                      <a:pt x="743" y="15"/>
                      <a:pt x="710" y="48"/>
                    </a:cubicBezTo>
                    <a:cubicBezTo>
                      <a:pt x="527" y="231"/>
                      <a:pt x="458" y="563"/>
                      <a:pt x="367" y="804"/>
                    </a:cubicBezTo>
                    <a:cubicBezTo>
                      <a:pt x="252" y="1102"/>
                      <a:pt x="103" y="1388"/>
                      <a:pt x="23" y="1709"/>
                    </a:cubicBezTo>
                    <a:cubicBezTo>
                      <a:pt x="1" y="1820"/>
                      <a:pt x="84" y="1888"/>
                      <a:pt x="170" y="1888"/>
                    </a:cubicBezTo>
                    <a:cubicBezTo>
                      <a:pt x="218" y="1888"/>
                      <a:pt x="266" y="1868"/>
                      <a:pt x="298" y="1823"/>
                    </a:cubicBezTo>
                    <a:cubicBezTo>
                      <a:pt x="493" y="1560"/>
                      <a:pt x="607" y="1251"/>
                      <a:pt x="733" y="964"/>
                    </a:cubicBezTo>
                    <a:cubicBezTo>
                      <a:pt x="836" y="724"/>
                      <a:pt x="1020" y="437"/>
                      <a:pt x="985" y="162"/>
                    </a:cubicBezTo>
                    <a:cubicBezTo>
                      <a:pt x="977" y="68"/>
                      <a:pt x="900" y="1"/>
                      <a:pt x="818"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4155525" y="2581325"/>
                <a:ext cx="89450" cy="27100"/>
              </a:xfrm>
              <a:custGeom>
                <a:avLst/>
                <a:gdLst/>
                <a:ahLst/>
                <a:cxnLst/>
                <a:rect l="l" t="t" r="r" b="b"/>
                <a:pathLst>
                  <a:path w="3578" h="1084" extrusionOk="0">
                    <a:moveTo>
                      <a:pt x="1502" y="0"/>
                    </a:moveTo>
                    <a:cubicBezTo>
                      <a:pt x="998" y="0"/>
                      <a:pt x="505" y="95"/>
                      <a:pt x="137" y="256"/>
                    </a:cubicBezTo>
                    <a:cubicBezTo>
                      <a:pt x="0" y="319"/>
                      <a:pt x="86" y="547"/>
                      <a:pt x="235" y="547"/>
                    </a:cubicBezTo>
                    <a:cubicBezTo>
                      <a:pt x="248" y="547"/>
                      <a:pt x="261" y="546"/>
                      <a:pt x="275" y="542"/>
                    </a:cubicBezTo>
                    <a:cubicBezTo>
                      <a:pt x="583" y="457"/>
                      <a:pt x="977" y="400"/>
                      <a:pt x="1382" y="400"/>
                    </a:cubicBezTo>
                    <a:cubicBezTo>
                      <a:pt x="2062" y="400"/>
                      <a:pt x="2774" y="560"/>
                      <a:pt x="3161" y="1012"/>
                    </a:cubicBezTo>
                    <a:cubicBezTo>
                      <a:pt x="3203" y="1062"/>
                      <a:pt x="3252" y="1083"/>
                      <a:pt x="3299" y="1083"/>
                    </a:cubicBezTo>
                    <a:cubicBezTo>
                      <a:pt x="3446" y="1083"/>
                      <a:pt x="3578" y="881"/>
                      <a:pt x="3448" y="725"/>
                    </a:cubicBezTo>
                    <a:cubicBezTo>
                      <a:pt x="3029" y="211"/>
                      <a:pt x="2253" y="0"/>
                      <a:pt x="1502"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4248675" y="2660350"/>
                <a:ext cx="48625" cy="20175"/>
              </a:xfrm>
              <a:custGeom>
                <a:avLst/>
                <a:gdLst/>
                <a:ahLst/>
                <a:cxnLst/>
                <a:rect l="l" t="t" r="r" b="b"/>
                <a:pathLst>
                  <a:path w="1945" h="807" extrusionOk="0">
                    <a:moveTo>
                      <a:pt x="1694" y="0"/>
                    </a:moveTo>
                    <a:cubicBezTo>
                      <a:pt x="1449" y="0"/>
                      <a:pt x="1191" y="160"/>
                      <a:pt x="970" y="233"/>
                    </a:cubicBezTo>
                    <a:cubicBezTo>
                      <a:pt x="695" y="314"/>
                      <a:pt x="420" y="405"/>
                      <a:pt x="157" y="520"/>
                    </a:cubicBezTo>
                    <a:cubicBezTo>
                      <a:pt x="0" y="576"/>
                      <a:pt x="62" y="807"/>
                      <a:pt x="215" y="807"/>
                    </a:cubicBezTo>
                    <a:cubicBezTo>
                      <a:pt x="218" y="807"/>
                      <a:pt x="222" y="806"/>
                      <a:pt x="226" y="806"/>
                    </a:cubicBezTo>
                    <a:cubicBezTo>
                      <a:pt x="524" y="772"/>
                      <a:pt x="821" y="680"/>
                      <a:pt x="1108" y="589"/>
                    </a:cubicBezTo>
                    <a:cubicBezTo>
                      <a:pt x="1360" y="497"/>
                      <a:pt x="1681" y="440"/>
                      <a:pt x="1852" y="256"/>
                    </a:cubicBezTo>
                    <a:cubicBezTo>
                      <a:pt x="1944" y="153"/>
                      <a:pt x="1887" y="16"/>
                      <a:pt x="1761" y="4"/>
                    </a:cubicBezTo>
                    <a:cubicBezTo>
                      <a:pt x="1739" y="1"/>
                      <a:pt x="1716" y="0"/>
                      <a:pt x="1694"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4264325" y="2733825"/>
                <a:ext cx="47250" cy="12300"/>
              </a:xfrm>
              <a:custGeom>
                <a:avLst/>
                <a:gdLst/>
                <a:ahLst/>
                <a:cxnLst/>
                <a:rect l="l" t="t" r="r" b="b"/>
                <a:pathLst>
                  <a:path w="1890" h="492" extrusionOk="0">
                    <a:moveTo>
                      <a:pt x="773" y="0"/>
                    </a:moveTo>
                    <a:cubicBezTo>
                      <a:pt x="563" y="0"/>
                      <a:pt x="355" y="18"/>
                      <a:pt x="161" y="67"/>
                    </a:cubicBezTo>
                    <a:cubicBezTo>
                      <a:pt x="12" y="101"/>
                      <a:pt x="1" y="319"/>
                      <a:pt x="161" y="353"/>
                    </a:cubicBezTo>
                    <a:cubicBezTo>
                      <a:pt x="631" y="456"/>
                      <a:pt x="1123" y="445"/>
                      <a:pt x="1616" y="490"/>
                    </a:cubicBezTo>
                    <a:cubicBezTo>
                      <a:pt x="1623" y="491"/>
                      <a:pt x="1631" y="491"/>
                      <a:pt x="1638" y="491"/>
                    </a:cubicBezTo>
                    <a:cubicBezTo>
                      <a:pt x="1890" y="491"/>
                      <a:pt x="1872" y="100"/>
                      <a:pt x="1616" y="67"/>
                    </a:cubicBezTo>
                    <a:cubicBezTo>
                      <a:pt x="1351" y="34"/>
                      <a:pt x="1060" y="0"/>
                      <a:pt x="773"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4288425" y="2658550"/>
                <a:ext cx="27200" cy="86325"/>
              </a:xfrm>
              <a:custGeom>
                <a:avLst/>
                <a:gdLst/>
                <a:ahLst/>
                <a:cxnLst/>
                <a:rect l="l" t="t" r="r" b="b"/>
                <a:pathLst>
                  <a:path w="1088" h="3453" extrusionOk="0">
                    <a:moveTo>
                      <a:pt x="199" y="1"/>
                    </a:moveTo>
                    <a:cubicBezTo>
                      <a:pt x="99" y="1"/>
                      <a:pt x="0" y="87"/>
                      <a:pt x="33" y="202"/>
                    </a:cubicBezTo>
                    <a:cubicBezTo>
                      <a:pt x="377" y="1233"/>
                      <a:pt x="870" y="2150"/>
                      <a:pt x="549" y="3261"/>
                    </a:cubicBezTo>
                    <a:cubicBezTo>
                      <a:pt x="526" y="3367"/>
                      <a:pt x="623" y="3453"/>
                      <a:pt x="712" y="3453"/>
                    </a:cubicBezTo>
                    <a:cubicBezTo>
                      <a:pt x="757" y="3453"/>
                      <a:pt x="800" y="3430"/>
                      <a:pt x="824" y="3375"/>
                    </a:cubicBezTo>
                    <a:cubicBezTo>
                      <a:pt x="1087" y="2826"/>
                      <a:pt x="1053" y="2230"/>
                      <a:pt x="938" y="1634"/>
                    </a:cubicBezTo>
                    <a:cubicBezTo>
                      <a:pt x="835" y="1119"/>
                      <a:pt x="721" y="397"/>
                      <a:pt x="308" y="42"/>
                    </a:cubicBezTo>
                    <a:cubicBezTo>
                      <a:pt x="276" y="13"/>
                      <a:pt x="237" y="1"/>
                      <a:pt x="199"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4260625" y="2765225"/>
                <a:ext cx="40700" cy="32275"/>
              </a:xfrm>
              <a:custGeom>
                <a:avLst/>
                <a:gdLst/>
                <a:ahLst/>
                <a:cxnLst/>
                <a:rect l="l" t="t" r="r" b="b"/>
                <a:pathLst>
                  <a:path w="1628" h="1291" extrusionOk="0">
                    <a:moveTo>
                      <a:pt x="173" y="0"/>
                    </a:moveTo>
                    <a:cubicBezTo>
                      <a:pt x="59" y="0"/>
                      <a:pt x="0" y="176"/>
                      <a:pt x="80" y="265"/>
                    </a:cubicBezTo>
                    <a:cubicBezTo>
                      <a:pt x="252" y="460"/>
                      <a:pt x="492" y="598"/>
                      <a:pt x="687" y="781"/>
                    </a:cubicBezTo>
                    <a:cubicBezTo>
                      <a:pt x="893" y="930"/>
                      <a:pt x="1077" y="1136"/>
                      <a:pt x="1294" y="1262"/>
                    </a:cubicBezTo>
                    <a:cubicBezTo>
                      <a:pt x="1326" y="1282"/>
                      <a:pt x="1358" y="1291"/>
                      <a:pt x="1388" y="1291"/>
                    </a:cubicBezTo>
                    <a:cubicBezTo>
                      <a:pt x="1529" y="1291"/>
                      <a:pt x="1627" y="1098"/>
                      <a:pt x="1523" y="976"/>
                    </a:cubicBezTo>
                    <a:cubicBezTo>
                      <a:pt x="1340" y="758"/>
                      <a:pt x="1088" y="598"/>
                      <a:pt x="882" y="437"/>
                    </a:cubicBezTo>
                    <a:cubicBezTo>
                      <a:pt x="676" y="277"/>
                      <a:pt x="481" y="116"/>
                      <a:pt x="229" y="13"/>
                    </a:cubicBezTo>
                    <a:cubicBezTo>
                      <a:pt x="209" y="4"/>
                      <a:pt x="190" y="0"/>
                      <a:pt x="173"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4221100" y="2807050"/>
                <a:ext cx="31100" cy="37625"/>
              </a:xfrm>
              <a:custGeom>
                <a:avLst/>
                <a:gdLst/>
                <a:ahLst/>
                <a:cxnLst/>
                <a:rect l="l" t="t" r="r" b="b"/>
                <a:pathLst>
                  <a:path w="1244" h="1505" extrusionOk="0">
                    <a:moveTo>
                      <a:pt x="190" y="0"/>
                    </a:moveTo>
                    <a:cubicBezTo>
                      <a:pt x="92" y="0"/>
                      <a:pt x="1" y="98"/>
                      <a:pt x="57" y="219"/>
                    </a:cubicBezTo>
                    <a:cubicBezTo>
                      <a:pt x="252" y="654"/>
                      <a:pt x="527" y="1124"/>
                      <a:pt x="871" y="1456"/>
                    </a:cubicBezTo>
                    <a:cubicBezTo>
                      <a:pt x="904" y="1490"/>
                      <a:pt x="945" y="1504"/>
                      <a:pt x="986" y="1504"/>
                    </a:cubicBezTo>
                    <a:cubicBezTo>
                      <a:pt x="1114" y="1504"/>
                      <a:pt x="1244" y="1366"/>
                      <a:pt x="1157" y="1227"/>
                    </a:cubicBezTo>
                    <a:cubicBezTo>
                      <a:pt x="893" y="826"/>
                      <a:pt x="596" y="448"/>
                      <a:pt x="309" y="59"/>
                    </a:cubicBezTo>
                    <a:cubicBezTo>
                      <a:pt x="275" y="18"/>
                      <a:pt x="232" y="0"/>
                      <a:pt x="190"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4240200" y="2788875"/>
                <a:ext cx="58800" cy="54925"/>
              </a:xfrm>
              <a:custGeom>
                <a:avLst/>
                <a:gdLst/>
                <a:ahLst/>
                <a:cxnLst/>
                <a:rect l="l" t="t" r="r" b="b"/>
                <a:pathLst>
                  <a:path w="2352" h="2197" extrusionOk="0">
                    <a:moveTo>
                      <a:pt x="2217" y="0"/>
                    </a:moveTo>
                    <a:cubicBezTo>
                      <a:pt x="2163" y="0"/>
                      <a:pt x="2105" y="26"/>
                      <a:pt x="2065" y="75"/>
                    </a:cubicBezTo>
                    <a:cubicBezTo>
                      <a:pt x="1779" y="442"/>
                      <a:pt x="1664" y="866"/>
                      <a:pt x="1321" y="1210"/>
                    </a:cubicBezTo>
                    <a:cubicBezTo>
                      <a:pt x="977" y="1530"/>
                      <a:pt x="576" y="1702"/>
                      <a:pt x="164" y="1920"/>
                    </a:cubicBezTo>
                    <a:cubicBezTo>
                      <a:pt x="1" y="2007"/>
                      <a:pt x="106" y="2196"/>
                      <a:pt x="254" y="2196"/>
                    </a:cubicBezTo>
                    <a:cubicBezTo>
                      <a:pt x="262" y="2196"/>
                      <a:pt x="270" y="2196"/>
                      <a:pt x="278" y="2195"/>
                    </a:cubicBezTo>
                    <a:cubicBezTo>
                      <a:pt x="782" y="2126"/>
                      <a:pt x="1264" y="1782"/>
                      <a:pt x="1619" y="1416"/>
                    </a:cubicBezTo>
                    <a:cubicBezTo>
                      <a:pt x="1951" y="1095"/>
                      <a:pt x="2340" y="614"/>
                      <a:pt x="2352" y="144"/>
                    </a:cubicBezTo>
                    <a:cubicBezTo>
                      <a:pt x="2352" y="46"/>
                      <a:pt x="2288" y="0"/>
                      <a:pt x="2217"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4192225" y="2818125"/>
                <a:ext cx="19425" cy="48400"/>
              </a:xfrm>
              <a:custGeom>
                <a:avLst/>
                <a:gdLst/>
                <a:ahLst/>
                <a:cxnLst/>
                <a:rect l="l" t="t" r="r" b="b"/>
                <a:pathLst>
                  <a:path w="777" h="1936" extrusionOk="0">
                    <a:moveTo>
                      <a:pt x="163" y="0"/>
                    </a:moveTo>
                    <a:cubicBezTo>
                      <a:pt x="80" y="0"/>
                      <a:pt x="1" y="69"/>
                      <a:pt x="21" y="177"/>
                    </a:cubicBezTo>
                    <a:cubicBezTo>
                      <a:pt x="67" y="475"/>
                      <a:pt x="147" y="761"/>
                      <a:pt x="216" y="1070"/>
                    </a:cubicBezTo>
                    <a:cubicBezTo>
                      <a:pt x="296" y="1322"/>
                      <a:pt x="330" y="1609"/>
                      <a:pt x="468" y="1849"/>
                    </a:cubicBezTo>
                    <a:cubicBezTo>
                      <a:pt x="499" y="1908"/>
                      <a:pt x="554" y="1935"/>
                      <a:pt x="609" y="1935"/>
                    </a:cubicBezTo>
                    <a:cubicBezTo>
                      <a:pt x="693" y="1935"/>
                      <a:pt x="777" y="1873"/>
                      <a:pt x="777" y="1769"/>
                    </a:cubicBezTo>
                    <a:cubicBezTo>
                      <a:pt x="765" y="1494"/>
                      <a:pt x="662" y="1242"/>
                      <a:pt x="594" y="967"/>
                    </a:cubicBezTo>
                    <a:cubicBezTo>
                      <a:pt x="502" y="681"/>
                      <a:pt x="422" y="395"/>
                      <a:pt x="307" y="108"/>
                    </a:cubicBezTo>
                    <a:cubicBezTo>
                      <a:pt x="279" y="33"/>
                      <a:pt x="220" y="0"/>
                      <a:pt x="163"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4131450" y="2819150"/>
                <a:ext cx="17200" cy="45825"/>
              </a:xfrm>
              <a:custGeom>
                <a:avLst/>
                <a:gdLst/>
                <a:ahLst/>
                <a:cxnLst/>
                <a:rect l="l" t="t" r="r" b="b"/>
                <a:pathLst>
                  <a:path w="688" h="1833" extrusionOk="0">
                    <a:moveTo>
                      <a:pt x="531" y="1"/>
                    </a:moveTo>
                    <a:cubicBezTo>
                      <a:pt x="463" y="1"/>
                      <a:pt x="395" y="38"/>
                      <a:pt x="378" y="113"/>
                    </a:cubicBezTo>
                    <a:cubicBezTo>
                      <a:pt x="275" y="365"/>
                      <a:pt x="218" y="640"/>
                      <a:pt x="161" y="915"/>
                    </a:cubicBezTo>
                    <a:cubicBezTo>
                      <a:pt x="104" y="1155"/>
                      <a:pt x="0" y="1430"/>
                      <a:pt x="46" y="1671"/>
                    </a:cubicBezTo>
                    <a:cubicBezTo>
                      <a:pt x="54" y="1759"/>
                      <a:pt x="145" y="1833"/>
                      <a:pt x="231" y="1833"/>
                    </a:cubicBezTo>
                    <a:cubicBezTo>
                      <a:pt x="280" y="1833"/>
                      <a:pt x="327" y="1809"/>
                      <a:pt x="356" y="1751"/>
                    </a:cubicBezTo>
                    <a:cubicBezTo>
                      <a:pt x="470" y="1511"/>
                      <a:pt x="493" y="1224"/>
                      <a:pt x="550" y="949"/>
                    </a:cubicBezTo>
                    <a:cubicBezTo>
                      <a:pt x="608" y="686"/>
                      <a:pt x="665" y="422"/>
                      <a:pt x="688" y="147"/>
                    </a:cubicBezTo>
                    <a:cubicBezTo>
                      <a:pt x="688" y="50"/>
                      <a:pt x="610" y="1"/>
                      <a:pt x="531"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4130900" y="2858200"/>
                <a:ext cx="80650" cy="19650"/>
              </a:xfrm>
              <a:custGeom>
                <a:avLst/>
                <a:gdLst/>
                <a:ahLst/>
                <a:cxnLst/>
                <a:rect l="l" t="t" r="r" b="b"/>
                <a:pathLst>
                  <a:path w="3226" h="786" extrusionOk="0">
                    <a:moveTo>
                      <a:pt x="202" y="0"/>
                    </a:moveTo>
                    <a:cubicBezTo>
                      <a:pt x="83" y="0"/>
                      <a:pt x="0" y="180"/>
                      <a:pt x="91" y="281"/>
                    </a:cubicBezTo>
                    <a:cubicBezTo>
                      <a:pt x="456" y="699"/>
                      <a:pt x="1021" y="786"/>
                      <a:pt x="1534" y="786"/>
                    </a:cubicBezTo>
                    <a:cubicBezTo>
                      <a:pt x="1569" y="786"/>
                      <a:pt x="1603" y="786"/>
                      <a:pt x="1638" y="785"/>
                    </a:cubicBezTo>
                    <a:cubicBezTo>
                      <a:pt x="2153" y="762"/>
                      <a:pt x="2852" y="739"/>
                      <a:pt x="3161" y="246"/>
                    </a:cubicBezTo>
                    <a:cubicBezTo>
                      <a:pt x="3226" y="136"/>
                      <a:pt x="3127" y="18"/>
                      <a:pt x="3020" y="18"/>
                    </a:cubicBezTo>
                    <a:cubicBezTo>
                      <a:pt x="2994" y="18"/>
                      <a:pt x="2968" y="25"/>
                      <a:pt x="2944" y="40"/>
                    </a:cubicBezTo>
                    <a:cubicBezTo>
                      <a:pt x="2500" y="246"/>
                      <a:pt x="1985" y="391"/>
                      <a:pt x="1482" y="391"/>
                    </a:cubicBezTo>
                    <a:cubicBezTo>
                      <a:pt x="1063" y="391"/>
                      <a:pt x="652" y="290"/>
                      <a:pt x="297" y="40"/>
                    </a:cubicBezTo>
                    <a:cubicBezTo>
                      <a:pt x="265" y="12"/>
                      <a:pt x="232" y="0"/>
                      <a:pt x="202"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4076250" y="2809900"/>
                <a:ext cx="41950" cy="39650"/>
              </a:xfrm>
              <a:custGeom>
                <a:avLst/>
                <a:gdLst/>
                <a:ahLst/>
                <a:cxnLst/>
                <a:rect l="l" t="t" r="r" b="b"/>
                <a:pathLst>
                  <a:path w="1678" h="1586" extrusionOk="0">
                    <a:moveTo>
                      <a:pt x="1511" y="0"/>
                    </a:moveTo>
                    <a:cubicBezTo>
                      <a:pt x="1489" y="0"/>
                      <a:pt x="1465" y="8"/>
                      <a:pt x="1441" y="25"/>
                    </a:cubicBezTo>
                    <a:cubicBezTo>
                      <a:pt x="948" y="380"/>
                      <a:pt x="525" y="792"/>
                      <a:pt x="124" y="1251"/>
                    </a:cubicBezTo>
                    <a:cubicBezTo>
                      <a:pt x="1" y="1391"/>
                      <a:pt x="120" y="1586"/>
                      <a:pt x="260" y="1586"/>
                    </a:cubicBezTo>
                    <a:cubicBezTo>
                      <a:pt x="303" y="1586"/>
                      <a:pt x="347" y="1568"/>
                      <a:pt x="387" y="1525"/>
                    </a:cubicBezTo>
                    <a:cubicBezTo>
                      <a:pt x="811" y="1090"/>
                      <a:pt x="1189" y="655"/>
                      <a:pt x="1613" y="231"/>
                    </a:cubicBezTo>
                    <a:cubicBezTo>
                      <a:pt x="1678" y="138"/>
                      <a:pt x="1607" y="0"/>
                      <a:pt x="15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4036100" y="2773575"/>
                <a:ext cx="44475" cy="30325"/>
              </a:xfrm>
              <a:custGeom>
                <a:avLst/>
                <a:gdLst/>
                <a:ahLst/>
                <a:cxnLst/>
                <a:rect l="l" t="t" r="r" b="b"/>
                <a:pathLst>
                  <a:path w="1779" h="1213" extrusionOk="0">
                    <a:moveTo>
                      <a:pt x="1528" y="0"/>
                    </a:moveTo>
                    <a:cubicBezTo>
                      <a:pt x="1507" y="0"/>
                      <a:pt x="1486" y="4"/>
                      <a:pt x="1466" y="12"/>
                    </a:cubicBezTo>
                    <a:cubicBezTo>
                      <a:pt x="1214" y="126"/>
                      <a:pt x="985" y="275"/>
                      <a:pt x="756" y="424"/>
                    </a:cubicBezTo>
                    <a:cubicBezTo>
                      <a:pt x="538" y="573"/>
                      <a:pt x="275" y="710"/>
                      <a:pt x="126" y="905"/>
                    </a:cubicBezTo>
                    <a:cubicBezTo>
                      <a:pt x="1" y="1030"/>
                      <a:pt x="102" y="1212"/>
                      <a:pt x="254" y="1212"/>
                    </a:cubicBezTo>
                    <a:cubicBezTo>
                      <a:pt x="282" y="1212"/>
                      <a:pt x="313" y="1206"/>
                      <a:pt x="344" y="1191"/>
                    </a:cubicBezTo>
                    <a:cubicBezTo>
                      <a:pt x="596" y="1077"/>
                      <a:pt x="802" y="859"/>
                      <a:pt x="1019" y="710"/>
                    </a:cubicBezTo>
                    <a:cubicBezTo>
                      <a:pt x="1237" y="573"/>
                      <a:pt x="1455" y="413"/>
                      <a:pt x="1649" y="252"/>
                    </a:cubicBezTo>
                    <a:cubicBezTo>
                      <a:pt x="1778" y="143"/>
                      <a:pt x="1659" y="0"/>
                      <a:pt x="1528"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4036650" y="2795575"/>
                <a:ext cx="50250" cy="52850"/>
              </a:xfrm>
              <a:custGeom>
                <a:avLst/>
                <a:gdLst/>
                <a:ahLst/>
                <a:cxnLst/>
                <a:rect l="l" t="t" r="r" b="b"/>
                <a:pathLst>
                  <a:path w="2010" h="2114" extrusionOk="0">
                    <a:moveTo>
                      <a:pt x="217" y="1"/>
                    </a:moveTo>
                    <a:cubicBezTo>
                      <a:pt x="150" y="1"/>
                      <a:pt x="87" y="35"/>
                      <a:pt x="70" y="117"/>
                    </a:cubicBezTo>
                    <a:cubicBezTo>
                      <a:pt x="1" y="563"/>
                      <a:pt x="344" y="1068"/>
                      <a:pt x="608" y="1377"/>
                    </a:cubicBezTo>
                    <a:cubicBezTo>
                      <a:pt x="917" y="1743"/>
                      <a:pt x="1353" y="2064"/>
                      <a:pt x="1834" y="2110"/>
                    </a:cubicBezTo>
                    <a:cubicBezTo>
                      <a:pt x="1845" y="2112"/>
                      <a:pt x="1855" y="2113"/>
                      <a:pt x="1865" y="2113"/>
                    </a:cubicBezTo>
                    <a:cubicBezTo>
                      <a:pt x="1997" y="2113"/>
                      <a:pt x="2009" y="1910"/>
                      <a:pt x="1902" y="1835"/>
                    </a:cubicBezTo>
                    <a:cubicBezTo>
                      <a:pt x="1559" y="1606"/>
                      <a:pt x="1215" y="1434"/>
                      <a:pt x="940" y="1125"/>
                    </a:cubicBezTo>
                    <a:cubicBezTo>
                      <a:pt x="814" y="976"/>
                      <a:pt x="711" y="816"/>
                      <a:pt x="631" y="655"/>
                    </a:cubicBezTo>
                    <a:cubicBezTo>
                      <a:pt x="528" y="460"/>
                      <a:pt x="493" y="243"/>
                      <a:pt x="390" y="82"/>
                    </a:cubicBezTo>
                    <a:cubicBezTo>
                      <a:pt x="351" y="32"/>
                      <a:pt x="282" y="1"/>
                      <a:pt x="217"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024150" y="2740675"/>
                <a:ext cx="44325" cy="14975"/>
              </a:xfrm>
              <a:custGeom>
                <a:avLst/>
                <a:gdLst/>
                <a:ahLst/>
                <a:cxnLst/>
                <a:rect l="l" t="t" r="r" b="b"/>
                <a:pathLst>
                  <a:path w="1773" h="599" extrusionOk="0">
                    <a:moveTo>
                      <a:pt x="1321" y="0"/>
                    </a:moveTo>
                    <a:cubicBezTo>
                      <a:pt x="958" y="0"/>
                      <a:pt x="567" y="91"/>
                      <a:pt x="226" y="216"/>
                    </a:cubicBezTo>
                    <a:cubicBezTo>
                      <a:pt x="0" y="292"/>
                      <a:pt x="77" y="599"/>
                      <a:pt x="286" y="599"/>
                    </a:cubicBezTo>
                    <a:cubicBezTo>
                      <a:pt x="300" y="599"/>
                      <a:pt x="314" y="597"/>
                      <a:pt x="329" y="594"/>
                    </a:cubicBezTo>
                    <a:cubicBezTo>
                      <a:pt x="753" y="526"/>
                      <a:pt x="1188" y="411"/>
                      <a:pt x="1600" y="331"/>
                    </a:cubicBezTo>
                    <a:cubicBezTo>
                      <a:pt x="1761" y="285"/>
                      <a:pt x="1772" y="56"/>
                      <a:pt x="1612" y="22"/>
                    </a:cubicBezTo>
                    <a:cubicBezTo>
                      <a:pt x="1518" y="7"/>
                      <a:pt x="1421" y="0"/>
                      <a:pt x="132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4022050" y="2692275"/>
                <a:ext cx="49000" cy="11025"/>
              </a:xfrm>
              <a:custGeom>
                <a:avLst/>
                <a:gdLst/>
                <a:ahLst/>
                <a:cxnLst/>
                <a:rect l="l" t="t" r="r" b="b"/>
                <a:pathLst>
                  <a:path w="1960" h="441" extrusionOk="0">
                    <a:moveTo>
                      <a:pt x="479" y="1"/>
                    </a:moveTo>
                    <a:cubicBezTo>
                      <a:pt x="364" y="1"/>
                      <a:pt x="251" y="15"/>
                      <a:pt x="150" y="56"/>
                    </a:cubicBezTo>
                    <a:cubicBezTo>
                      <a:pt x="1" y="113"/>
                      <a:pt x="1" y="320"/>
                      <a:pt x="150" y="377"/>
                    </a:cubicBezTo>
                    <a:cubicBezTo>
                      <a:pt x="294" y="429"/>
                      <a:pt x="460" y="440"/>
                      <a:pt x="625" y="440"/>
                    </a:cubicBezTo>
                    <a:cubicBezTo>
                      <a:pt x="749" y="440"/>
                      <a:pt x="873" y="434"/>
                      <a:pt x="986" y="434"/>
                    </a:cubicBezTo>
                    <a:cubicBezTo>
                      <a:pt x="1041" y="434"/>
                      <a:pt x="1096" y="435"/>
                      <a:pt x="1152" y="435"/>
                    </a:cubicBezTo>
                    <a:cubicBezTo>
                      <a:pt x="1374" y="435"/>
                      <a:pt x="1600" y="427"/>
                      <a:pt x="1811" y="354"/>
                    </a:cubicBezTo>
                    <a:cubicBezTo>
                      <a:pt x="1925" y="331"/>
                      <a:pt x="1959" y="125"/>
                      <a:pt x="1811" y="102"/>
                    </a:cubicBezTo>
                    <a:cubicBezTo>
                      <a:pt x="1547" y="45"/>
                      <a:pt x="1261" y="56"/>
                      <a:pt x="986" y="45"/>
                    </a:cubicBezTo>
                    <a:cubicBezTo>
                      <a:pt x="828" y="31"/>
                      <a:pt x="651" y="1"/>
                      <a:pt x="479"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4017750" y="2693100"/>
                <a:ext cx="16750" cy="61700"/>
              </a:xfrm>
              <a:custGeom>
                <a:avLst/>
                <a:gdLst/>
                <a:ahLst/>
                <a:cxnLst/>
                <a:rect l="l" t="t" r="r" b="b"/>
                <a:pathLst>
                  <a:path w="670" h="2468" extrusionOk="0">
                    <a:moveTo>
                      <a:pt x="353" y="1"/>
                    </a:moveTo>
                    <a:cubicBezTo>
                      <a:pt x="278" y="1"/>
                      <a:pt x="207" y="42"/>
                      <a:pt x="184" y="138"/>
                    </a:cubicBezTo>
                    <a:cubicBezTo>
                      <a:pt x="1" y="859"/>
                      <a:pt x="1" y="1741"/>
                      <a:pt x="379" y="2406"/>
                    </a:cubicBezTo>
                    <a:cubicBezTo>
                      <a:pt x="407" y="2449"/>
                      <a:pt x="447" y="2467"/>
                      <a:pt x="488" y="2467"/>
                    </a:cubicBezTo>
                    <a:cubicBezTo>
                      <a:pt x="577" y="2467"/>
                      <a:pt x="669" y="2379"/>
                      <a:pt x="654" y="2268"/>
                    </a:cubicBezTo>
                    <a:cubicBezTo>
                      <a:pt x="528" y="1558"/>
                      <a:pt x="379" y="974"/>
                      <a:pt x="551" y="241"/>
                    </a:cubicBezTo>
                    <a:cubicBezTo>
                      <a:pt x="585" y="96"/>
                      <a:pt x="466" y="1"/>
                      <a:pt x="353"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 name="Google Shape;281;p32">
            <a:extLst>
              <a:ext uri="{FF2B5EF4-FFF2-40B4-BE49-F238E27FC236}">
                <a16:creationId xmlns:a16="http://schemas.microsoft.com/office/drawing/2014/main" id="{1AD3F5C4-93A1-C44D-A65E-D296A995A47A}"/>
              </a:ext>
            </a:extLst>
          </p:cNvPr>
          <p:cNvSpPr txBox="1">
            <a:spLocks/>
          </p:cNvSpPr>
          <p:nvPr/>
        </p:nvSpPr>
        <p:spPr>
          <a:xfrm>
            <a:off x="1001755" y="2677162"/>
            <a:ext cx="3311545" cy="758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000"/>
              <a:buFont typeface="Handlee"/>
              <a:buNone/>
              <a:defRPr sz="2000" b="1" i="0" u="none" strike="noStrike" cap="none">
                <a:solidFill>
                  <a:schemeClr val="accent5"/>
                </a:solidFill>
                <a:latin typeface="Handlee"/>
                <a:ea typeface="Handlee"/>
                <a:cs typeface="Handlee"/>
                <a:sym typeface="Handlee"/>
              </a:defRPr>
            </a:lvl1pPr>
            <a:lvl2pPr marL="914400" marR="0" lvl="1"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pPr marL="0" indent="0">
              <a:spcAft>
                <a:spcPts val="1600"/>
              </a:spcAft>
            </a:pPr>
            <a:r>
              <a:rPr lang="en-US" i="1"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Independent-Groups Designs</a:t>
            </a:r>
          </a:p>
        </p:txBody>
      </p:sp>
      <p:sp>
        <p:nvSpPr>
          <p:cNvPr id="150" name="Google Shape;281;p32">
            <a:extLst>
              <a:ext uri="{FF2B5EF4-FFF2-40B4-BE49-F238E27FC236}">
                <a16:creationId xmlns:a16="http://schemas.microsoft.com/office/drawing/2014/main" id="{1AF74A4B-DC4A-F546-BEAC-AA4E50C48094}"/>
              </a:ext>
            </a:extLst>
          </p:cNvPr>
          <p:cNvSpPr txBox="1">
            <a:spLocks/>
          </p:cNvSpPr>
          <p:nvPr/>
        </p:nvSpPr>
        <p:spPr>
          <a:xfrm>
            <a:off x="5445465" y="2681099"/>
            <a:ext cx="3311545" cy="758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000"/>
              <a:buFont typeface="Handlee"/>
              <a:buNone/>
              <a:defRPr sz="2000" b="1" i="0" u="none" strike="noStrike" cap="none">
                <a:solidFill>
                  <a:schemeClr val="accent5"/>
                </a:solidFill>
                <a:latin typeface="Handlee"/>
                <a:ea typeface="Handlee"/>
                <a:cs typeface="Handlee"/>
                <a:sym typeface="Handlee"/>
              </a:defRPr>
            </a:lvl1pPr>
            <a:lvl2pPr marL="914400" marR="0" lvl="1"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00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00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pPr marL="0" indent="0">
              <a:spcAft>
                <a:spcPts val="1600"/>
              </a:spcAft>
            </a:pPr>
            <a:r>
              <a:rPr lang="en-US" i="1"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Within-Groups Designs</a:t>
            </a:r>
          </a:p>
        </p:txBody>
      </p:sp>
      <p:sp>
        <p:nvSpPr>
          <p:cNvPr id="12" name="Rectangle 11">
            <a:extLst>
              <a:ext uri="{FF2B5EF4-FFF2-40B4-BE49-F238E27FC236}">
                <a16:creationId xmlns:a16="http://schemas.microsoft.com/office/drawing/2014/main" id="{FAD98F61-C94C-184E-A39B-0161ED9F882F}"/>
              </a:ext>
            </a:extLst>
          </p:cNvPr>
          <p:cNvSpPr/>
          <p:nvPr/>
        </p:nvSpPr>
        <p:spPr>
          <a:xfrm>
            <a:off x="256617" y="1039044"/>
            <a:ext cx="4260300" cy="3771495"/>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2" name="Rectangle 151">
            <a:extLst>
              <a:ext uri="{FF2B5EF4-FFF2-40B4-BE49-F238E27FC236}">
                <a16:creationId xmlns:a16="http://schemas.microsoft.com/office/drawing/2014/main" id="{CE525947-B561-F04B-8F77-A2C7D48F5B37}"/>
              </a:ext>
            </a:extLst>
          </p:cNvPr>
          <p:cNvSpPr/>
          <p:nvPr/>
        </p:nvSpPr>
        <p:spPr>
          <a:xfrm>
            <a:off x="4661821" y="1039044"/>
            <a:ext cx="4260300" cy="3771495"/>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dissolve">
                                      <p:cBhvr>
                                        <p:cTn id="7" dur="500"/>
                                        <p:tgtEl>
                                          <p:spTgt spid="28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Effect transition="in" filter="dissolve">
                                      <p:cBhvr>
                                        <p:cTn id="10" dur="500"/>
                                        <p:tgtEl>
                                          <p:spTgt spid="29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dissolve">
                                      <p:cBhvr>
                                        <p:cTn id="15" dur="500"/>
                                        <p:tgtEl>
                                          <p:spTgt spid="35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82">
                                            <p:txEl>
                                              <p:pRg st="0" end="0"/>
                                            </p:txEl>
                                          </p:spTgt>
                                        </p:tgtEl>
                                        <p:attrNameLst>
                                          <p:attrName>style.visibility</p:attrName>
                                        </p:attrNameLst>
                                      </p:cBhvr>
                                      <p:to>
                                        <p:strVal val="visible"/>
                                      </p:to>
                                    </p:set>
                                    <p:animEffect transition="in" filter="dissolve">
                                      <p:cBhvr>
                                        <p:cTn id="18" dur="500"/>
                                        <p:tgtEl>
                                          <p:spTgt spid="28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dissolve">
                                      <p:cBhvr>
                                        <p:cTn id="26" dur="500"/>
                                        <p:tgtEl>
                                          <p:spTgt spid="14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22"/>
                                        </p:tgtEl>
                                        <p:attrNameLst>
                                          <p:attrName>style.visibility</p:attrName>
                                        </p:attrNameLst>
                                      </p:cBhvr>
                                      <p:to>
                                        <p:strVal val="visible"/>
                                      </p:to>
                                    </p:set>
                                    <p:animEffect transition="in" filter="dissolve">
                                      <p:cBhvr>
                                        <p:cTn id="31" dur="500"/>
                                        <p:tgtEl>
                                          <p:spTgt spid="32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3">
                                            <p:txEl>
                                              <p:pRg st="0" end="0"/>
                                            </p:txEl>
                                          </p:spTgt>
                                        </p:tgtEl>
                                        <p:attrNameLst>
                                          <p:attrName>style.visibility</p:attrName>
                                        </p:attrNameLst>
                                      </p:cBhvr>
                                      <p:to>
                                        <p:strVal val="visible"/>
                                      </p:to>
                                    </p:set>
                                    <p:animEffect transition="in" filter="dissolve">
                                      <p:cBhvr>
                                        <p:cTn id="34" dur="500"/>
                                        <p:tgtEl>
                                          <p:spTgt spid="28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86"/>
                                        </p:tgtEl>
                                        <p:attrNameLst>
                                          <p:attrName>style.visibility</p:attrName>
                                        </p:attrNameLst>
                                      </p:cBhvr>
                                      <p:to>
                                        <p:strVal val="visible"/>
                                      </p:to>
                                    </p:set>
                                    <p:animEffect transition="in" filter="dissolve">
                                      <p:cBhvr>
                                        <p:cTn id="39" dur="500"/>
                                        <p:tgtEl>
                                          <p:spTgt spid="38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4">
                                            <p:txEl>
                                              <p:pRg st="0" end="0"/>
                                            </p:txEl>
                                          </p:spTgt>
                                        </p:tgtEl>
                                        <p:attrNameLst>
                                          <p:attrName>style.visibility</p:attrName>
                                        </p:attrNameLst>
                                      </p:cBhvr>
                                      <p:to>
                                        <p:strVal val="visible"/>
                                      </p:to>
                                    </p:set>
                                    <p:animEffect transition="in" filter="dissolve">
                                      <p:cBhvr>
                                        <p:cTn id="42" dur="500"/>
                                        <p:tgtEl>
                                          <p:spTgt spid="28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2"/>
                                        </p:tgtEl>
                                        <p:attrNameLst>
                                          <p:attrName>style.visibility</p:attrName>
                                        </p:attrNameLst>
                                      </p:cBhvr>
                                      <p:to>
                                        <p:strVal val="visible"/>
                                      </p:to>
                                    </p:set>
                                    <p:animEffect transition="in" filter="dissolve">
                                      <p:cBhvr>
                                        <p:cTn id="47" dur="500"/>
                                        <p:tgtEl>
                                          <p:spTgt spid="15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0"/>
                                        </p:tgtEl>
                                        <p:attrNameLst>
                                          <p:attrName>style.visibility</p:attrName>
                                        </p:attrNameLst>
                                      </p:cBhvr>
                                      <p:to>
                                        <p:strVal val="visible"/>
                                      </p:to>
                                    </p:set>
                                    <p:animEffect transition="in" filter="dissolve">
                                      <p:cBhvr>
                                        <p:cTn id="50"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build="p"/>
      <p:bldP spid="282" grpId="0" build="p"/>
      <p:bldP spid="283" grpId="0" build="p"/>
      <p:bldP spid="284" grpId="0" build="p"/>
      <p:bldP spid="149" grpId="0"/>
      <p:bldP spid="150" grpId="0"/>
      <p:bldP spid="12" grpId="0" animBg="1"/>
      <p:bldP spid="1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grpSp>
        <p:nvGrpSpPr>
          <p:cNvPr id="867" name="Google Shape;867;p50"/>
          <p:cNvGrpSpPr/>
          <p:nvPr/>
        </p:nvGrpSpPr>
        <p:grpSpPr>
          <a:xfrm>
            <a:off x="7594992" y="402549"/>
            <a:ext cx="835910" cy="787459"/>
            <a:chOff x="2211575" y="908772"/>
            <a:chExt cx="2025467" cy="1908066"/>
          </a:xfrm>
        </p:grpSpPr>
        <p:sp>
          <p:nvSpPr>
            <p:cNvPr id="868" name="Google Shape;868;p50"/>
            <p:cNvSpPr/>
            <p:nvPr/>
          </p:nvSpPr>
          <p:spPr>
            <a:xfrm>
              <a:off x="2211575" y="908772"/>
              <a:ext cx="1776900" cy="177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0"/>
            <p:cNvSpPr/>
            <p:nvPr/>
          </p:nvSpPr>
          <p:spPr>
            <a:xfrm>
              <a:off x="2231767" y="982016"/>
              <a:ext cx="2005275" cy="183482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50"/>
          <p:cNvSpPr txBox="1">
            <a:spLocks noGrp="1"/>
          </p:cNvSpPr>
          <p:nvPr>
            <p:ph type="title"/>
          </p:nvPr>
        </p:nvSpPr>
        <p:spPr>
          <a:xfrm>
            <a:off x="506896" y="465525"/>
            <a:ext cx="7985379" cy="6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t>
            </a:r>
            <a:r>
              <a:rPr lang="en" dirty="0" err="1"/>
              <a:t>onequivalent</a:t>
            </a:r>
            <a:r>
              <a:rPr lang="en" dirty="0"/>
              <a:t> Control Group Posttest-Only Design</a:t>
            </a:r>
            <a:endParaRPr dirty="0"/>
          </a:p>
        </p:txBody>
      </p:sp>
      <p:sp>
        <p:nvSpPr>
          <p:cNvPr id="871" name="Google Shape;871;p50"/>
          <p:cNvSpPr txBox="1">
            <a:spLocks noGrp="1"/>
          </p:cNvSpPr>
          <p:nvPr>
            <p:ph type="subTitle" idx="1"/>
          </p:nvPr>
        </p:nvSpPr>
        <p:spPr>
          <a:xfrm>
            <a:off x="798361" y="1489232"/>
            <a:ext cx="2481900" cy="661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Group 1</a:t>
            </a:r>
            <a:endParaRPr dirty="0"/>
          </a:p>
        </p:txBody>
      </p:sp>
      <p:sp>
        <p:nvSpPr>
          <p:cNvPr id="872" name="Google Shape;872;p50"/>
          <p:cNvSpPr txBox="1">
            <a:spLocks noGrp="1"/>
          </p:cNvSpPr>
          <p:nvPr>
            <p:ph type="subTitle" idx="2"/>
          </p:nvPr>
        </p:nvSpPr>
        <p:spPr>
          <a:xfrm>
            <a:off x="699917" y="3185314"/>
            <a:ext cx="2481900" cy="66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Group 2</a:t>
            </a:r>
            <a:endParaRPr dirty="0"/>
          </a:p>
        </p:txBody>
      </p:sp>
      <p:sp>
        <p:nvSpPr>
          <p:cNvPr id="873" name="Google Shape;873;p50"/>
          <p:cNvSpPr txBox="1">
            <a:spLocks noGrp="1"/>
          </p:cNvSpPr>
          <p:nvPr>
            <p:ph type="subTitle" idx="3"/>
          </p:nvPr>
        </p:nvSpPr>
        <p:spPr>
          <a:xfrm>
            <a:off x="5949677" y="2661427"/>
            <a:ext cx="2481900" cy="66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Posttest</a:t>
            </a:r>
            <a:endParaRPr dirty="0"/>
          </a:p>
        </p:txBody>
      </p:sp>
      <p:sp>
        <p:nvSpPr>
          <p:cNvPr id="874" name="Google Shape;874;p50"/>
          <p:cNvSpPr txBox="1">
            <a:spLocks noGrp="1"/>
          </p:cNvSpPr>
          <p:nvPr>
            <p:ph type="subTitle" idx="4"/>
          </p:nvPr>
        </p:nvSpPr>
        <p:spPr>
          <a:xfrm>
            <a:off x="737673" y="1800243"/>
            <a:ext cx="2481900" cy="9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Exposed to treatment/intervention</a:t>
            </a:r>
          </a:p>
          <a:p>
            <a:pPr marL="0" lvl="0" indent="0" algn="ctr" rtl="0">
              <a:spcBef>
                <a:spcPts val="0"/>
              </a:spcBef>
              <a:spcAft>
                <a:spcPts val="0"/>
              </a:spcAft>
              <a:buNone/>
            </a:pPr>
            <a:r>
              <a:rPr lang="en-US" i="1" dirty="0"/>
              <a:t>(no random assignment)</a:t>
            </a:r>
            <a:endParaRPr i="1" dirty="0"/>
          </a:p>
          <a:p>
            <a:pPr marL="0" lvl="0" indent="0" algn="ctr" rtl="0">
              <a:spcBef>
                <a:spcPts val="0"/>
              </a:spcBef>
              <a:spcAft>
                <a:spcPts val="0"/>
              </a:spcAft>
              <a:buNone/>
            </a:pPr>
            <a:endParaRPr dirty="0"/>
          </a:p>
          <a:p>
            <a:pPr marL="0" lvl="0" indent="0" algn="ctr" rtl="0">
              <a:spcBef>
                <a:spcPts val="1600"/>
              </a:spcBef>
              <a:spcAft>
                <a:spcPts val="1600"/>
              </a:spcAft>
              <a:buNone/>
            </a:pPr>
            <a:endParaRPr dirty="0"/>
          </a:p>
        </p:txBody>
      </p:sp>
      <p:sp>
        <p:nvSpPr>
          <p:cNvPr id="875" name="Google Shape;875;p50"/>
          <p:cNvSpPr txBox="1">
            <a:spLocks noGrp="1"/>
          </p:cNvSpPr>
          <p:nvPr>
            <p:ph type="subTitle" idx="5"/>
          </p:nvPr>
        </p:nvSpPr>
        <p:spPr>
          <a:xfrm>
            <a:off x="699917" y="3663953"/>
            <a:ext cx="2481900" cy="9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NOT exposed to treatment/intervention</a:t>
            </a:r>
          </a:p>
          <a:p>
            <a:pPr marL="0" lvl="0" indent="0" algn="ctr" rtl="0">
              <a:spcBef>
                <a:spcPts val="0"/>
              </a:spcBef>
              <a:spcAft>
                <a:spcPts val="0"/>
              </a:spcAft>
              <a:buNone/>
            </a:pPr>
            <a:r>
              <a:rPr lang="en-US" i="1" dirty="0"/>
              <a:t>(no random assignment)</a:t>
            </a:r>
            <a:endParaRPr i="1" dirty="0"/>
          </a:p>
          <a:p>
            <a:pPr marL="0" lvl="0" indent="0" algn="ctr" rtl="0">
              <a:spcBef>
                <a:spcPts val="1600"/>
              </a:spcBef>
              <a:spcAft>
                <a:spcPts val="1600"/>
              </a:spcAft>
              <a:buNone/>
            </a:pPr>
            <a:endParaRPr dirty="0"/>
          </a:p>
        </p:txBody>
      </p:sp>
      <p:sp>
        <p:nvSpPr>
          <p:cNvPr id="876" name="Google Shape;876;p50"/>
          <p:cNvSpPr txBox="1">
            <a:spLocks noGrp="1"/>
          </p:cNvSpPr>
          <p:nvPr>
            <p:ph type="subTitle" idx="6"/>
          </p:nvPr>
        </p:nvSpPr>
        <p:spPr>
          <a:xfrm>
            <a:off x="5941013" y="3006675"/>
            <a:ext cx="2481900" cy="9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Two groups are compared on DV</a:t>
            </a:r>
            <a:endParaRPr dirty="0"/>
          </a:p>
          <a:p>
            <a:pPr marL="0" lvl="0" indent="0" algn="ctr" rtl="0">
              <a:spcBef>
                <a:spcPts val="1600"/>
              </a:spcBef>
              <a:spcAft>
                <a:spcPts val="1600"/>
              </a:spcAft>
              <a:buNone/>
            </a:pPr>
            <a:endParaRPr dirty="0"/>
          </a:p>
        </p:txBody>
      </p:sp>
      <p:grpSp>
        <p:nvGrpSpPr>
          <p:cNvPr id="877" name="Google Shape;877;p50"/>
          <p:cNvGrpSpPr/>
          <p:nvPr/>
        </p:nvGrpSpPr>
        <p:grpSpPr>
          <a:xfrm>
            <a:off x="778923" y="1331458"/>
            <a:ext cx="2370994" cy="1474180"/>
            <a:chOff x="3859600" y="1219538"/>
            <a:chExt cx="1068313" cy="785288"/>
          </a:xfrm>
        </p:grpSpPr>
        <p:sp>
          <p:nvSpPr>
            <p:cNvPr id="878" name="Google Shape;878;p50"/>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0"/>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50"/>
          <p:cNvGrpSpPr/>
          <p:nvPr/>
        </p:nvGrpSpPr>
        <p:grpSpPr>
          <a:xfrm>
            <a:off x="721063" y="2953823"/>
            <a:ext cx="2532306" cy="1724152"/>
            <a:chOff x="3859600" y="1219538"/>
            <a:chExt cx="1068313" cy="785288"/>
          </a:xfrm>
        </p:grpSpPr>
        <p:sp>
          <p:nvSpPr>
            <p:cNvPr id="881" name="Google Shape;881;p50"/>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0"/>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50"/>
          <p:cNvGrpSpPr/>
          <p:nvPr/>
        </p:nvGrpSpPr>
        <p:grpSpPr>
          <a:xfrm>
            <a:off x="5880021" y="2464009"/>
            <a:ext cx="2635614" cy="1658366"/>
            <a:chOff x="3859600" y="1219538"/>
            <a:chExt cx="1068313" cy="785288"/>
          </a:xfrm>
          <a:solidFill>
            <a:srgbClr val="FF0000"/>
          </a:solidFill>
        </p:grpSpPr>
        <p:sp>
          <p:nvSpPr>
            <p:cNvPr id="884" name="Google Shape;884;p50"/>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0"/>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Arrow Connector 2">
            <a:extLst>
              <a:ext uri="{FF2B5EF4-FFF2-40B4-BE49-F238E27FC236}">
                <a16:creationId xmlns:a16="http://schemas.microsoft.com/office/drawing/2014/main" id="{5DDE1FB2-7C1D-9040-9D8A-C74DB4F295F9}"/>
              </a:ext>
            </a:extLst>
          </p:cNvPr>
          <p:cNvCxnSpPr>
            <a:cxnSpLocks/>
            <a:stCxn id="874" idx="3"/>
          </p:cNvCxnSpPr>
          <p:nvPr/>
        </p:nvCxnSpPr>
        <p:spPr>
          <a:xfrm>
            <a:off x="3219573" y="2254893"/>
            <a:ext cx="2515783" cy="73728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3F0D4140-E810-7143-B1D0-D294712FC144}"/>
              </a:ext>
            </a:extLst>
          </p:cNvPr>
          <p:cNvCxnSpPr>
            <a:cxnSpLocks/>
          </p:cNvCxnSpPr>
          <p:nvPr/>
        </p:nvCxnSpPr>
        <p:spPr>
          <a:xfrm flipV="1">
            <a:off x="3303631" y="3261554"/>
            <a:ext cx="2431725" cy="5996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7"/>
                                        </p:tgtEl>
                                        <p:attrNameLst>
                                          <p:attrName>style.visibility</p:attrName>
                                        </p:attrNameLst>
                                      </p:cBhvr>
                                      <p:to>
                                        <p:strVal val="visible"/>
                                      </p:to>
                                    </p:set>
                                    <p:animEffect transition="in" filter="dissolve">
                                      <p:cBhvr>
                                        <p:cTn id="7" dur="500"/>
                                        <p:tgtEl>
                                          <p:spTgt spid="87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1">
                                            <p:txEl>
                                              <p:pRg st="0" end="0"/>
                                            </p:txEl>
                                          </p:spTgt>
                                        </p:tgtEl>
                                        <p:attrNameLst>
                                          <p:attrName>style.visibility</p:attrName>
                                        </p:attrNameLst>
                                      </p:cBhvr>
                                      <p:to>
                                        <p:strVal val="visible"/>
                                      </p:to>
                                    </p:set>
                                    <p:animEffect transition="in" filter="dissolve">
                                      <p:cBhvr>
                                        <p:cTn id="10" dur="500"/>
                                        <p:tgtEl>
                                          <p:spTgt spid="8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72">
                                            <p:txEl>
                                              <p:pRg st="0" end="0"/>
                                            </p:txEl>
                                          </p:spTgt>
                                        </p:tgtEl>
                                        <p:attrNameLst>
                                          <p:attrName>style.visibility</p:attrName>
                                        </p:attrNameLst>
                                      </p:cBhvr>
                                      <p:to>
                                        <p:strVal val="visible"/>
                                      </p:to>
                                    </p:set>
                                    <p:animEffect transition="in" filter="dissolve">
                                      <p:cBhvr>
                                        <p:cTn id="15" dur="500"/>
                                        <p:tgtEl>
                                          <p:spTgt spid="87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80"/>
                                        </p:tgtEl>
                                        <p:attrNameLst>
                                          <p:attrName>style.visibility</p:attrName>
                                        </p:attrNameLst>
                                      </p:cBhvr>
                                      <p:to>
                                        <p:strVal val="visible"/>
                                      </p:to>
                                    </p:set>
                                    <p:animEffect transition="in" filter="dissolve">
                                      <p:cBhvr>
                                        <p:cTn id="18" dur="500"/>
                                        <p:tgtEl>
                                          <p:spTgt spid="88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74">
                                            <p:txEl>
                                              <p:pRg st="0" end="0"/>
                                            </p:txEl>
                                          </p:spTgt>
                                        </p:tgtEl>
                                        <p:attrNameLst>
                                          <p:attrName>style.visibility</p:attrName>
                                        </p:attrNameLst>
                                      </p:cBhvr>
                                      <p:to>
                                        <p:strVal val="visible"/>
                                      </p:to>
                                    </p:set>
                                    <p:animEffect transition="in" filter="dissolve">
                                      <p:cBhvr>
                                        <p:cTn id="23" dur="500"/>
                                        <p:tgtEl>
                                          <p:spTgt spid="87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74">
                                            <p:txEl>
                                              <p:pRg st="1" end="1"/>
                                            </p:txEl>
                                          </p:spTgt>
                                        </p:tgtEl>
                                        <p:attrNameLst>
                                          <p:attrName>style.visibility</p:attrName>
                                        </p:attrNameLst>
                                      </p:cBhvr>
                                      <p:to>
                                        <p:strVal val="visible"/>
                                      </p:to>
                                    </p:set>
                                    <p:animEffect transition="in" filter="dissolve">
                                      <p:cBhvr>
                                        <p:cTn id="28" dur="500"/>
                                        <p:tgtEl>
                                          <p:spTgt spid="87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75">
                                            <p:txEl>
                                              <p:pRg st="0" end="0"/>
                                            </p:txEl>
                                          </p:spTgt>
                                        </p:tgtEl>
                                        <p:attrNameLst>
                                          <p:attrName>style.visibility</p:attrName>
                                        </p:attrNameLst>
                                      </p:cBhvr>
                                      <p:to>
                                        <p:strVal val="visible"/>
                                      </p:to>
                                    </p:set>
                                    <p:animEffect transition="in" filter="dissolve">
                                      <p:cBhvr>
                                        <p:cTn id="33" dur="500"/>
                                        <p:tgtEl>
                                          <p:spTgt spid="87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75">
                                            <p:txEl>
                                              <p:pRg st="1" end="1"/>
                                            </p:txEl>
                                          </p:spTgt>
                                        </p:tgtEl>
                                        <p:attrNameLst>
                                          <p:attrName>style.visibility</p:attrName>
                                        </p:attrNameLst>
                                      </p:cBhvr>
                                      <p:to>
                                        <p:strVal val="visible"/>
                                      </p:to>
                                    </p:set>
                                    <p:animEffect transition="in" filter="dissolve">
                                      <p:cBhvr>
                                        <p:cTn id="38" dur="500"/>
                                        <p:tgtEl>
                                          <p:spTgt spid="87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par>
                                <p:cTn id="44" presetID="9"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dissolve">
                                      <p:cBhvr>
                                        <p:cTn id="46" dur="500"/>
                                        <p:tgtEl>
                                          <p:spTgt spid="40"/>
                                        </p:tgtEl>
                                      </p:cBhvr>
                                    </p:animEffect>
                                  </p:childTnLst>
                                </p:cTn>
                              </p:par>
                              <p:par>
                                <p:cTn id="47" presetID="9" presetClass="entr" presetSubtype="0" fill="hold" nodeType="withEffect">
                                  <p:stCondLst>
                                    <p:cond delay="0"/>
                                  </p:stCondLst>
                                  <p:childTnLst>
                                    <p:set>
                                      <p:cBhvr>
                                        <p:cTn id="48" dur="1" fill="hold">
                                          <p:stCondLst>
                                            <p:cond delay="0"/>
                                          </p:stCondLst>
                                        </p:cTn>
                                        <p:tgtEl>
                                          <p:spTgt spid="883"/>
                                        </p:tgtEl>
                                        <p:attrNameLst>
                                          <p:attrName>style.visibility</p:attrName>
                                        </p:attrNameLst>
                                      </p:cBhvr>
                                      <p:to>
                                        <p:strVal val="visible"/>
                                      </p:to>
                                    </p:set>
                                    <p:animEffect transition="in" filter="dissolve">
                                      <p:cBhvr>
                                        <p:cTn id="49" dur="500"/>
                                        <p:tgtEl>
                                          <p:spTgt spid="88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873">
                                            <p:txEl>
                                              <p:pRg st="0" end="0"/>
                                            </p:txEl>
                                          </p:spTgt>
                                        </p:tgtEl>
                                        <p:attrNameLst>
                                          <p:attrName>style.visibility</p:attrName>
                                        </p:attrNameLst>
                                      </p:cBhvr>
                                      <p:to>
                                        <p:strVal val="visible"/>
                                      </p:to>
                                    </p:set>
                                    <p:animEffect transition="in" filter="dissolve">
                                      <p:cBhvr>
                                        <p:cTn id="52" dur="500"/>
                                        <p:tgtEl>
                                          <p:spTgt spid="873">
                                            <p:txEl>
                                              <p:pRg st="0" end="0"/>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876">
                                            <p:txEl>
                                              <p:pRg st="0" end="0"/>
                                            </p:txEl>
                                          </p:spTgt>
                                        </p:tgtEl>
                                        <p:attrNameLst>
                                          <p:attrName>style.visibility</p:attrName>
                                        </p:attrNameLst>
                                      </p:cBhvr>
                                      <p:to>
                                        <p:strVal val="visible"/>
                                      </p:to>
                                    </p:set>
                                    <p:animEffect transition="in" filter="dissolve">
                                      <p:cBhvr>
                                        <p:cTn id="55" dur="500"/>
                                        <p:tgtEl>
                                          <p:spTgt spid="8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 grpId="0" build="p"/>
      <p:bldP spid="872" grpId="0" build="p"/>
      <p:bldP spid="873" grpId="0" build="p"/>
      <p:bldP spid="874" grpId="0" build="p"/>
      <p:bldP spid="875" grpId="0" build="p"/>
      <p:bldP spid="87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5AE08AA-A16E-F44A-9995-116266A38891}"/>
              </a:ext>
            </a:extLst>
          </p:cNvPr>
          <p:cNvCxnSpPr>
            <a:cxnSpLocks/>
          </p:cNvCxnSpPr>
          <p:nvPr/>
        </p:nvCxnSpPr>
        <p:spPr>
          <a:xfrm>
            <a:off x="5632138" y="1878492"/>
            <a:ext cx="726752" cy="99134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C781AFA6-C344-2640-A523-58ED0D8A76C0}"/>
              </a:ext>
            </a:extLst>
          </p:cNvPr>
          <p:cNvCxnSpPr>
            <a:cxnSpLocks/>
          </p:cNvCxnSpPr>
          <p:nvPr/>
        </p:nvCxnSpPr>
        <p:spPr>
          <a:xfrm flipV="1">
            <a:off x="5725723" y="3068507"/>
            <a:ext cx="643669" cy="104872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867" name="Google Shape;867;p50"/>
          <p:cNvGrpSpPr/>
          <p:nvPr/>
        </p:nvGrpSpPr>
        <p:grpSpPr>
          <a:xfrm>
            <a:off x="7594992" y="402549"/>
            <a:ext cx="835910" cy="787459"/>
            <a:chOff x="2211575" y="908772"/>
            <a:chExt cx="2025467" cy="1908066"/>
          </a:xfrm>
        </p:grpSpPr>
        <p:sp>
          <p:nvSpPr>
            <p:cNvPr id="868" name="Google Shape;868;p50"/>
            <p:cNvSpPr/>
            <p:nvPr/>
          </p:nvSpPr>
          <p:spPr>
            <a:xfrm>
              <a:off x="2211575" y="908772"/>
              <a:ext cx="1776900" cy="177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0"/>
            <p:cNvSpPr/>
            <p:nvPr/>
          </p:nvSpPr>
          <p:spPr>
            <a:xfrm>
              <a:off x="2231767" y="982016"/>
              <a:ext cx="2005275" cy="183482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50"/>
          <p:cNvSpPr txBox="1">
            <a:spLocks noGrp="1"/>
          </p:cNvSpPr>
          <p:nvPr>
            <p:ph type="title"/>
          </p:nvPr>
        </p:nvSpPr>
        <p:spPr>
          <a:xfrm>
            <a:off x="491917" y="385449"/>
            <a:ext cx="8323310" cy="6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t>
            </a:r>
            <a:r>
              <a:rPr lang="en" dirty="0" err="1"/>
              <a:t>onequivalent</a:t>
            </a:r>
            <a:r>
              <a:rPr lang="en" dirty="0"/>
              <a:t> Control Group Pretest/Posttest Design</a:t>
            </a:r>
            <a:endParaRPr dirty="0"/>
          </a:p>
        </p:txBody>
      </p:sp>
      <p:sp>
        <p:nvSpPr>
          <p:cNvPr id="871" name="Google Shape;871;p50"/>
          <p:cNvSpPr txBox="1">
            <a:spLocks noGrp="1"/>
          </p:cNvSpPr>
          <p:nvPr>
            <p:ph type="subTitle" idx="1"/>
          </p:nvPr>
        </p:nvSpPr>
        <p:spPr>
          <a:xfrm>
            <a:off x="3187570" y="1321337"/>
            <a:ext cx="2481900" cy="661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Group 1</a:t>
            </a:r>
            <a:endParaRPr dirty="0"/>
          </a:p>
        </p:txBody>
      </p:sp>
      <p:sp>
        <p:nvSpPr>
          <p:cNvPr id="872" name="Google Shape;872;p50"/>
          <p:cNvSpPr txBox="1">
            <a:spLocks noGrp="1"/>
          </p:cNvSpPr>
          <p:nvPr>
            <p:ph type="subTitle" idx="2"/>
          </p:nvPr>
        </p:nvSpPr>
        <p:spPr>
          <a:xfrm>
            <a:off x="3187570" y="3130575"/>
            <a:ext cx="2481900" cy="66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Group 2</a:t>
            </a:r>
            <a:endParaRPr dirty="0"/>
          </a:p>
        </p:txBody>
      </p:sp>
      <p:sp>
        <p:nvSpPr>
          <p:cNvPr id="873" name="Google Shape;873;p50"/>
          <p:cNvSpPr txBox="1">
            <a:spLocks noGrp="1"/>
          </p:cNvSpPr>
          <p:nvPr>
            <p:ph type="subTitle" idx="3"/>
          </p:nvPr>
        </p:nvSpPr>
        <p:spPr>
          <a:xfrm>
            <a:off x="6416940" y="2571750"/>
            <a:ext cx="2481900" cy="66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Posttest</a:t>
            </a:r>
            <a:endParaRPr dirty="0"/>
          </a:p>
        </p:txBody>
      </p:sp>
      <p:sp>
        <p:nvSpPr>
          <p:cNvPr id="874" name="Google Shape;874;p50"/>
          <p:cNvSpPr txBox="1">
            <a:spLocks noGrp="1"/>
          </p:cNvSpPr>
          <p:nvPr>
            <p:ph type="subTitle" idx="4"/>
          </p:nvPr>
        </p:nvSpPr>
        <p:spPr>
          <a:xfrm>
            <a:off x="3246131" y="1643548"/>
            <a:ext cx="2481900" cy="9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Exposed to treatment/intervention</a:t>
            </a:r>
          </a:p>
          <a:p>
            <a:pPr marL="0" lvl="0" indent="0" algn="ctr" rtl="0">
              <a:spcBef>
                <a:spcPts val="0"/>
              </a:spcBef>
              <a:spcAft>
                <a:spcPts val="0"/>
              </a:spcAft>
              <a:buNone/>
            </a:pPr>
            <a:r>
              <a:rPr lang="en-US" i="1" dirty="0"/>
              <a:t>(no random assignment)</a:t>
            </a:r>
            <a:endParaRPr i="1" dirty="0"/>
          </a:p>
          <a:p>
            <a:pPr marL="0" lvl="0" indent="0" algn="ctr" rtl="0">
              <a:spcBef>
                <a:spcPts val="0"/>
              </a:spcBef>
              <a:spcAft>
                <a:spcPts val="0"/>
              </a:spcAft>
              <a:buNone/>
            </a:pPr>
            <a:endParaRPr dirty="0"/>
          </a:p>
          <a:p>
            <a:pPr marL="0" lvl="0" indent="0" algn="ctr" rtl="0">
              <a:spcBef>
                <a:spcPts val="1600"/>
              </a:spcBef>
              <a:spcAft>
                <a:spcPts val="1600"/>
              </a:spcAft>
              <a:buNone/>
            </a:pPr>
            <a:endParaRPr dirty="0"/>
          </a:p>
        </p:txBody>
      </p:sp>
      <p:sp>
        <p:nvSpPr>
          <p:cNvPr id="875" name="Google Shape;875;p50"/>
          <p:cNvSpPr txBox="1">
            <a:spLocks noGrp="1"/>
          </p:cNvSpPr>
          <p:nvPr>
            <p:ph type="subTitle" idx="5"/>
          </p:nvPr>
        </p:nvSpPr>
        <p:spPr>
          <a:xfrm>
            <a:off x="3223206" y="3603115"/>
            <a:ext cx="2481900" cy="10948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NOT exposed to treatment/intervention</a:t>
            </a:r>
          </a:p>
          <a:p>
            <a:pPr marL="0" lvl="0" indent="0" algn="ctr" rtl="0">
              <a:spcBef>
                <a:spcPts val="0"/>
              </a:spcBef>
              <a:spcAft>
                <a:spcPts val="0"/>
              </a:spcAft>
              <a:buNone/>
            </a:pPr>
            <a:r>
              <a:rPr lang="en-US" i="1" dirty="0"/>
              <a:t>(no random assignment)</a:t>
            </a:r>
            <a:endParaRPr i="1" dirty="0"/>
          </a:p>
          <a:p>
            <a:pPr marL="0" lvl="0" indent="0" algn="ctr" rtl="0">
              <a:spcBef>
                <a:spcPts val="1600"/>
              </a:spcBef>
              <a:spcAft>
                <a:spcPts val="1600"/>
              </a:spcAft>
              <a:buNone/>
            </a:pPr>
            <a:endParaRPr dirty="0"/>
          </a:p>
        </p:txBody>
      </p:sp>
      <p:sp>
        <p:nvSpPr>
          <p:cNvPr id="876" name="Google Shape;876;p50"/>
          <p:cNvSpPr txBox="1">
            <a:spLocks noGrp="1"/>
          </p:cNvSpPr>
          <p:nvPr>
            <p:ph type="subTitle" idx="6"/>
          </p:nvPr>
        </p:nvSpPr>
        <p:spPr>
          <a:xfrm>
            <a:off x="6470023" y="2882775"/>
            <a:ext cx="2481900" cy="9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Two groups are compared on DV </a:t>
            </a:r>
            <a:r>
              <a:rPr lang="en-US" i="1" dirty="0"/>
              <a:t>after</a:t>
            </a:r>
            <a:endParaRPr i="1" dirty="0"/>
          </a:p>
          <a:p>
            <a:pPr marL="0" lvl="0" indent="0" algn="ctr" rtl="0">
              <a:spcBef>
                <a:spcPts val="1600"/>
              </a:spcBef>
              <a:spcAft>
                <a:spcPts val="1600"/>
              </a:spcAft>
              <a:buNone/>
            </a:pPr>
            <a:endParaRPr dirty="0"/>
          </a:p>
        </p:txBody>
      </p:sp>
      <p:grpSp>
        <p:nvGrpSpPr>
          <p:cNvPr id="877" name="Google Shape;877;p50"/>
          <p:cNvGrpSpPr/>
          <p:nvPr/>
        </p:nvGrpSpPr>
        <p:grpSpPr>
          <a:xfrm>
            <a:off x="3289427" y="1108378"/>
            <a:ext cx="2370994" cy="1474180"/>
            <a:chOff x="3859600" y="1219538"/>
            <a:chExt cx="1068313" cy="785288"/>
          </a:xfrm>
        </p:grpSpPr>
        <p:sp>
          <p:nvSpPr>
            <p:cNvPr id="878" name="Google Shape;878;p50"/>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0"/>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50"/>
          <p:cNvGrpSpPr/>
          <p:nvPr/>
        </p:nvGrpSpPr>
        <p:grpSpPr>
          <a:xfrm>
            <a:off x="3243823" y="3006675"/>
            <a:ext cx="2532306" cy="1724152"/>
            <a:chOff x="3859600" y="1219538"/>
            <a:chExt cx="1068313" cy="785288"/>
          </a:xfrm>
        </p:grpSpPr>
        <p:sp>
          <p:nvSpPr>
            <p:cNvPr id="881" name="Google Shape;881;p50"/>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0"/>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50"/>
          <p:cNvGrpSpPr/>
          <p:nvPr/>
        </p:nvGrpSpPr>
        <p:grpSpPr>
          <a:xfrm>
            <a:off x="6369392" y="2177492"/>
            <a:ext cx="2635614" cy="1658366"/>
            <a:chOff x="3859600" y="1219538"/>
            <a:chExt cx="1068313" cy="785288"/>
          </a:xfrm>
          <a:solidFill>
            <a:srgbClr val="FF0000"/>
          </a:solidFill>
        </p:grpSpPr>
        <p:sp>
          <p:nvSpPr>
            <p:cNvPr id="884" name="Google Shape;884;p50"/>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0"/>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Arrow Connector 2">
            <a:extLst>
              <a:ext uri="{FF2B5EF4-FFF2-40B4-BE49-F238E27FC236}">
                <a16:creationId xmlns:a16="http://schemas.microsoft.com/office/drawing/2014/main" id="{5DDE1FB2-7C1D-9040-9D8A-C74DB4F295F9}"/>
              </a:ext>
            </a:extLst>
          </p:cNvPr>
          <p:cNvCxnSpPr>
            <a:cxnSpLocks/>
          </p:cNvCxnSpPr>
          <p:nvPr/>
        </p:nvCxnSpPr>
        <p:spPr>
          <a:xfrm flipV="1">
            <a:off x="2736840" y="1817344"/>
            <a:ext cx="529301" cy="105249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2" name="Google Shape;873;p50">
            <a:extLst>
              <a:ext uri="{FF2B5EF4-FFF2-40B4-BE49-F238E27FC236}">
                <a16:creationId xmlns:a16="http://schemas.microsoft.com/office/drawing/2014/main" id="{2ACED02E-17C1-754A-9B2E-837A5FF50399}"/>
              </a:ext>
            </a:extLst>
          </p:cNvPr>
          <p:cNvSpPr txBox="1">
            <a:spLocks/>
          </p:cNvSpPr>
          <p:nvPr/>
        </p:nvSpPr>
        <p:spPr>
          <a:xfrm>
            <a:off x="208650" y="2275617"/>
            <a:ext cx="2481900" cy="6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2000"/>
              <a:buFont typeface="Handlee"/>
              <a:buNone/>
              <a:defRPr sz="2000" b="1" i="0" u="none" strike="noStrike" cap="none">
                <a:solidFill>
                  <a:schemeClr val="accent2"/>
                </a:solidFill>
                <a:latin typeface="Handlee"/>
                <a:ea typeface="Handlee"/>
                <a:cs typeface="Handlee"/>
                <a:sym typeface="Handlee"/>
              </a:defRPr>
            </a:lvl1pPr>
            <a:lvl2pPr marL="914400" marR="0" lvl="1"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2pPr>
            <a:lvl3pPr marL="1371600" marR="0" lvl="2"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3pPr>
            <a:lvl4pPr marL="1828800" marR="0" lvl="3"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4pPr>
            <a:lvl5pPr marL="2286000" marR="0" lvl="4"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5pPr>
            <a:lvl6pPr marL="2743200" marR="0" lvl="5"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6pPr>
            <a:lvl7pPr marL="3200400" marR="0" lvl="6"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7pPr>
            <a:lvl8pPr marL="3657600" marR="0" lvl="7"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8pPr>
            <a:lvl9pPr marL="4114800" marR="0" lvl="8" indent="-317500" algn="ctr" rtl="0">
              <a:lnSpc>
                <a:spcPct val="115000"/>
              </a:lnSpc>
              <a:spcBef>
                <a:spcPts val="1600"/>
              </a:spcBef>
              <a:spcAft>
                <a:spcPts val="1600"/>
              </a:spcAft>
              <a:buClr>
                <a:schemeClr val="lt1"/>
              </a:buClr>
              <a:buSzPts val="2000"/>
              <a:buFont typeface="Handlee"/>
              <a:buNone/>
              <a:defRPr sz="2000" b="1" i="0" u="none" strike="noStrike" cap="none">
                <a:solidFill>
                  <a:schemeClr val="lt1"/>
                </a:solidFill>
                <a:latin typeface="Handlee"/>
                <a:ea typeface="Handlee"/>
                <a:cs typeface="Handlee"/>
                <a:sym typeface="Handlee"/>
              </a:defRPr>
            </a:lvl9pPr>
          </a:lstStyle>
          <a:p>
            <a:pPr marL="0" indent="0">
              <a:spcAft>
                <a:spcPts val="1600"/>
              </a:spcAft>
            </a:pPr>
            <a:r>
              <a:rPr lang="en-US" dirty="0"/>
              <a:t>Pretest</a:t>
            </a:r>
          </a:p>
        </p:txBody>
      </p:sp>
      <p:sp>
        <p:nvSpPr>
          <p:cNvPr id="33" name="Google Shape;876;p50">
            <a:extLst>
              <a:ext uri="{FF2B5EF4-FFF2-40B4-BE49-F238E27FC236}">
                <a16:creationId xmlns:a16="http://schemas.microsoft.com/office/drawing/2014/main" id="{9595A0C8-93E9-3245-A428-D9223FF264B5}"/>
              </a:ext>
            </a:extLst>
          </p:cNvPr>
          <p:cNvSpPr txBox="1">
            <a:spLocks/>
          </p:cNvSpPr>
          <p:nvPr/>
        </p:nvSpPr>
        <p:spPr>
          <a:xfrm>
            <a:off x="254851" y="2658183"/>
            <a:ext cx="2303360" cy="90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pPr marL="0" indent="0"/>
            <a:r>
              <a:rPr lang="en-US" dirty="0"/>
              <a:t>Two groups are compared on DV </a:t>
            </a:r>
            <a:r>
              <a:rPr lang="en-US" i="1" dirty="0"/>
              <a:t>before</a:t>
            </a:r>
          </a:p>
          <a:p>
            <a:pPr marL="0" indent="0">
              <a:spcBef>
                <a:spcPts val="1600"/>
              </a:spcBef>
              <a:spcAft>
                <a:spcPts val="1600"/>
              </a:spcAft>
            </a:pPr>
            <a:endParaRPr lang="en-US" dirty="0"/>
          </a:p>
        </p:txBody>
      </p:sp>
      <p:cxnSp>
        <p:nvCxnSpPr>
          <p:cNvPr id="38" name="Straight Arrow Connector 37">
            <a:extLst>
              <a:ext uri="{FF2B5EF4-FFF2-40B4-BE49-F238E27FC236}">
                <a16:creationId xmlns:a16="http://schemas.microsoft.com/office/drawing/2014/main" id="{511E36FC-4CC9-C549-9FE4-567F7E990D36}"/>
              </a:ext>
            </a:extLst>
          </p:cNvPr>
          <p:cNvCxnSpPr>
            <a:cxnSpLocks/>
          </p:cNvCxnSpPr>
          <p:nvPr/>
        </p:nvCxnSpPr>
        <p:spPr>
          <a:xfrm>
            <a:off x="2711000" y="2937117"/>
            <a:ext cx="517820" cy="104513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34" name="Google Shape;883;p50">
            <a:extLst>
              <a:ext uri="{FF2B5EF4-FFF2-40B4-BE49-F238E27FC236}">
                <a16:creationId xmlns:a16="http://schemas.microsoft.com/office/drawing/2014/main" id="{8566F10B-9D7E-954B-95C3-287BAA5BB4CA}"/>
              </a:ext>
            </a:extLst>
          </p:cNvPr>
          <p:cNvGrpSpPr/>
          <p:nvPr/>
        </p:nvGrpSpPr>
        <p:grpSpPr>
          <a:xfrm>
            <a:off x="138994" y="2078199"/>
            <a:ext cx="2635614" cy="1658366"/>
            <a:chOff x="3859600" y="1219538"/>
            <a:chExt cx="1068313" cy="785288"/>
          </a:xfrm>
          <a:solidFill>
            <a:srgbClr val="FF0000"/>
          </a:solidFill>
        </p:grpSpPr>
        <p:sp>
          <p:nvSpPr>
            <p:cNvPr id="35" name="Google Shape;884;p50">
              <a:extLst>
                <a:ext uri="{FF2B5EF4-FFF2-40B4-BE49-F238E27FC236}">
                  <a16:creationId xmlns:a16="http://schemas.microsoft.com/office/drawing/2014/main" id="{0AFDFA94-C56D-474B-94B9-4FE9DFF99530}"/>
                </a:ext>
              </a:extLst>
            </p:cNvPr>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5;p50">
              <a:extLst>
                <a:ext uri="{FF2B5EF4-FFF2-40B4-BE49-F238E27FC236}">
                  <a16:creationId xmlns:a16="http://schemas.microsoft.com/office/drawing/2014/main" id="{D0470B34-20DF-7D46-9941-B80049233A63}"/>
                </a:ext>
              </a:extLst>
            </p:cNvPr>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590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7"/>
                                        </p:tgtEl>
                                        <p:attrNameLst>
                                          <p:attrName>style.visibility</p:attrName>
                                        </p:attrNameLst>
                                      </p:cBhvr>
                                      <p:to>
                                        <p:strVal val="visible"/>
                                      </p:to>
                                    </p:set>
                                    <p:animEffect transition="in" filter="dissolve">
                                      <p:cBhvr>
                                        <p:cTn id="7" dur="500"/>
                                        <p:tgtEl>
                                          <p:spTgt spid="87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1">
                                            <p:txEl>
                                              <p:pRg st="0" end="0"/>
                                            </p:txEl>
                                          </p:spTgt>
                                        </p:tgtEl>
                                        <p:attrNameLst>
                                          <p:attrName>style.visibility</p:attrName>
                                        </p:attrNameLst>
                                      </p:cBhvr>
                                      <p:to>
                                        <p:strVal val="visible"/>
                                      </p:to>
                                    </p:set>
                                    <p:animEffect transition="in" filter="dissolve">
                                      <p:cBhvr>
                                        <p:cTn id="10" dur="500"/>
                                        <p:tgtEl>
                                          <p:spTgt spid="871">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74">
                                            <p:txEl>
                                              <p:pRg st="0" end="0"/>
                                            </p:txEl>
                                          </p:spTgt>
                                        </p:tgtEl>
                                        <p:attrNameLst>
                                          <p:attrName>style.visibility</p:attrName>
                                        </p:attrNameLst>
                                      </p:cBhvr>
                                      <p:to>
                                        <p:strVal val="visible"/>
                                      </p:to>
                                    </p:set>
                                    <p:animEffect transition="in" filter="dissolve">
                                      <p:cBhvr>
                                        <p:cTn id="13" dur="500"/>
                                        <p:tgtEl>
                                          <p:spTgt spid="87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74">
                                            <p:txEl>
                                              <p:pRg st="1" end="1"/>
                                            </p:txEl>
                                          </p:spTgt>
                                        </p:tgtEl>
                                        <p:attrNameLst>
                                          <p:attrName>style.visibility</p:attrName>
                                        </p:attrNameLst>
                                      </p:cBhvr>
                                      <p:to>
                                        <p:strVal val="visible"/>
                                      </p:to>
                                    </p:set>
                                    <p:animEffect transition="in" filter="dissolve">
                                      <p:cBhvr>
                                        <p:cTn id="18" dur="500"/>
                                        <p:tgtEl>
                                          <p:spTgt spid="87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80"/>
                                        </p:tgtEl>
                                        <p:attrNameLst>
                                          <p:attrName>style.visibility</p:attrName>
                                        </p:attrNameLst>
                                      </p:cBhvr>
                                      <p:to>
                                        <p:strVal val="visible"/>
                                      </p:to>
                                    </p:set>
                                    <p:animEffect transition="in" filter="dissolve">
                                      <p:cBhvr>
                                        <p:cTn id="23" dur="500"/>
                                        <p:tgtEl>
                                          <p:spTgt spid="88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72">
                                            <p:txEl>
                                              <p:pRg st="0" end="0"/>
                                            </p:txEl>
                                          </p:spTgt>
                                        </p:tgtEl>
                                        <p:attrNameLst>
                                          <p:attrName>style.visibility</p:attrName>
                                        </p:attrNameLst>
                                      </p:cBhvr>
                                      <p:to>
                                        <p:strVal val="visible"/>
                                      </p:to>
                                    </p:set>
                                    <p:animEffect transition="in" filter="dissolve">
                                      <p:cBhvr>
                                        <p:cTn id="26" dur="500"/>
                                        <p:tgtEl>
                                          <p:spTgt spid="872">
                                            <p:txEl>
                                              <p:pRg st="0" end="0"/>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75">
                                            <p:txEl>
                                              <p:pRg st="0" end="0"/>
                                            </p:txEl>
                                          </p:spTgt>
                                        </p:tgtEl>
                                        <p:attrNameLst>
                                          <p:attrName>style.visibility</p:attrName>
                                        </p:attrNameLst>
                                      </p:cBhvr>
                                      <p:to>
                                        <p:strVal val="visible"/>
                                      </p:to>
                                    </p:set>
                                    <p:animEffect transition="in" filter="dissolve">
                                      <p:cBhvr>
                                        <p:cTn id="29" dur="500"/>
                                        <p:tgtEl>
                                          <p:spTgt spid="87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75">
                                            <p:txEl>
                                              <p:pRg st="1" end="1"/>
                                            </p:txEl>
                                          </p:spTgt>
                                        </p:tgtEl>
                                        <p:attrNameLst>
                                          <p:attrName>style.visibility</p:attrName>
                                        </p:attrNameLst>
                                      </p:cBhvr>
                                      <p:to>
                                        <p:strVal val="visible"/>
                                      </p:to>
                                    </p:set>
                                    <p:animEffect transition="in" filter="dissolve">
                                      <p:cBhvr>
                                        <p:cTn id="34" dur="500"/>
                                        <p:tgtEl>
                                          <p:spTgt spid="87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par>
                                <p:cTn id="43" presetID="9"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dissolve">
                                      <p:cBhvr>
                                        <p:cTn id="45" dur="500"/>
                                        <p:tgtEl>
                                          <p:spTgt spid="3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dissolve">
                                      <p:cBhvr>
                                        <p:cTn id="56" dur="500"/>
                                        <p:tgtEl>
                                          <p:spTgt spid="45"/>
                                        </p:tgtEl>
                                      </p:cBhvr>
                                    </p:animEffect>
                                  </p:childTnLst>
                                </p:cTn>
                              </p:par>
                              <p:par>
                                <p:cTn id="57" presetID="9"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dissolve">
                                      <p:cBhvr>
                                        <p:cTn id="59" dur="500"/>
                                        <p:tgtEl>
                                          <p:spTgt spid="43"/>
                                        </p:tgtEl>
                                      </p:cBhvr>
                                    </p:animEffect>
                                  </p:childTnLst>
                                </p:cTn>
                              </p:par>
                              <p:par>
                                <p:cTn id="60" presetID="9" presetClass="entr" presetSubtype="0" fill="hold" nodeType="withEffect">
                                  <p:stCondLst>
                                    <p:cond delay="0"/>
                                  </p:stCondLst>
                                  <p:childTnLst>
                                    <p:set>
                                      <p:cBhvr>
                                        <p:cTn id="61" dur="1" fill="hold">
                                          <p:stCondLst>
                                            <p:cond delay="0"/>
                                          </p:stCondLst>
                                        </p:cTn>
                                        <p:tgtEl>
                                          <p:spTgt spid="883"/>
                                        </p:tgtEl>
                                        <p:attrNameLst>
                                          <p:attrName>style.visibility</p:attrName>
                                        </p:attrNameLst>
                                      </p:cBhvr>
                                      <p:to>
                                        <p:strVal val="visible"/>
                                      </p:to>
                                    </p:set>
                                    <p:animEffect transition="in" filter="dissolve">
                                      <p:cBhvr>
                                        <p:cTn id="62" dur="500"/>
                                        <p:tgtEl>
                                          <p:spTgt spid="88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873">
                                            <p:txEl>
                                              <p:pRg st="0" end="0"/>
                                            </p:txEl>
                                          </p:spTgt>
                                        </p:tgtEl>
                                        <p:attrNameLst>
                                          <p:attrName>style.visibility</p:attrName>
                                        </p:attrNameLst>
                                      </p:cBhvr>
                                      <p:to>
                                        <p:strVal val="visible"/>
                                      </p:to>
                                    </p:set>
                                    <p:animEffect transition="in" filter="dissolve">
                                      <p:cBhvr>
                                        <p:cTn id="65" dur="500"/>
                                        <p:tgtEl>
                                          <p:spTgt spid="873">
                                            <p:txEl>
                                              <p:pRg st="0" end="0"/>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76">
                                            <p:txEl>
                                              <p:pRg st="0" end="0"/>
                                            </p:txEl>
                                          </p:spTgt>
                                        </p:tgtEl>
                                        <p:attrNameLst>
                                          <p:attrName>style.visibility</p:attrName>
                                        </p:attrNameLst>
                                      </p:cBhvr>
                                      <p:to>
                                        <p:strVal val="visible"/>
                                      </p:to>
                                    </p:set>
                                    <p:animEffect transition="in" filter="dissolve">
                                      <p:cBhvr>
                                        <p:cTn id="68" dur="500"/>
                                        <p:tgtEl>
                                          <p:spTgt spid="8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 grpId="0" build="p"/>
      <p:bldP spid="872" grpId="0" build="p"/>
      <p:bldP spid="873" grpId="0" build="p"/>
      <p:bldP spid="874" grpId="0" build="p"/>
      <p:bldP spid="875" grpId="0" uiExpand="1" build="p"/>
      <p:bldP spid="876" grpId="0" build="p"/>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grpSp>
        <p:nvGrpSpPr>
          <p:cNvPr id="867" name="Google Shape;867;p50"/>
          <p:cNvGrpSpPr/>
          <p:nvPr/>
        </p:nvGrpSpPr>
        <p:grpSpPr>
          <a:xfrm>
            <a:off x="7594992" y="402549"/>
            <a:ext cx="835910" cy="787459"/>
            <a:chOff x="2211575" y="908772"/>
            <a:chExt cx="2025467" cy="1908066"/>
          </a:xfrm>
        </p:grpSpPr>
        <p:sp>
          <p:nvSpPr>
            <p:cNvPr id="868" name="Google Shape;868;p50"/>
            <p:cNvSpPr/>
            <p:nvPr/>
          </p:nvSpPr>
          <p:spPr>
            <a:xfrm>
              <a:off x="2211575" y="908772"/>
              <a:ext cx="1776900" cy="177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0"/>
            <p:cNvSpPr/>
            <p:nvPr/>
          </p:nvSpPr>
          <p:spPr>
            <a:xfrm>
              <a:off x="2231767" y="982016"/>
              <a:ext cx="2005275" cy="183482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50"/>
          <p:cNvSpPr txBox="1">
            <a:spLocks noGrp="1"/>
          </p:cNvSpPr>
          <p:nvPr>
            <p:ph type="title"/>
          </p:nvPr>
        </p:nvSpPr>
        <p:spPr>
          <a:xfrm>
            <a:off x="506896" y="465525"/>
            <a:ext cx="7985379" cy="6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Interrupted Time-Series Design</a:t>
            </a:r>
            <a:endParaRPr dirty="0"/>
          </a:p>
        </p:txBody>
      </p:sp>
      <p:sp>
        <p:nvSpPr>
          <p:cNvPr id="871" name="Google Shape;871;p50"/>
          <p:cNvSpPr txBox="1">
            <a:spLocks noGrp="1"/>
          </p:cNvSpPr>
          <p:nvPr>
            <p:ph type="subTitle" idx="1"/>
          </p:nvPr>
        </p:nvSpPr>
        <p:spPr>
          <a:xfrm>
            <a:off x="-145851" y="1440499"/>
            <a:ext cx="2481900" cy="6615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One Group</a:t>
            </a:r>
          </a:p>
        </p:txBody>
      </p:sp>
      <p:grpSp>
        <p:nvGrpSpPr>
          <p:cNvPr id="24" name="Google Shape;8229;p63">
            <a:extLst>
              <a:ext uri="{FF2B5EF4-FFF2-40B4-BE49-F238E27FC236}">
                <a16:creationId xmlns:a16="http://schemas.microsoft.com/office/drawing/2014/main" id="{D7A1935E-97AD-6747-8038-AE77BCD8DD4C}"/>
              </a:ext>
            </a:extLst>
          </p:cNvPr>
          <p:cNvGrpSpPr/>
          <p:nvPr/>
        </p:nvGrpSpPr>
        <p:grpSpPr>
          <a:xfrm>
            <a:off x="653212" y="2555261"/>
            <a:ext cx="7675106" cy="909300"/>
            <a:chOff x="803154" y="1111966"/>
            <a:chExt cx="2447684" cy="203341"/>
          </a:xfrm>
          <a:solidFill>
            <a:schemeClr val="tx2"/>
          </a:solidFill>
        </p:grpSpPr>
        <p:grpSp>
          <p:nvGrpSpPr>
            <p:cNvPr id="25" name="Google Shape;8230;p63">
              <a:extLst>
                <a:ext uri="{FF2B5EF4-FFF2-40B4-BE49-F238E27FC236}">
                  <a16:creationId xmlns:a16="http://schemas.microsoft.com/office/drawing/2014/main" id="{02196940-2546-364A-9BBB-E101AFA5A257}"/>
                </a:ext>
              </a:extLst>
            </p:cNvPr>
            <p:cNvGrpSpPr/>
            <p:nvPr/>
          </p:nvGrpSpPr>
          <p:grpSpPr>
            <a:xfrm>
              <a:off x="1958180" y="1111966"/>
              <a:ext cx="588019" cy="121396"/>
              <a:chOff x="4808316" y="2800065"/>
              <a:chExt cx="1999386" cy="412910"/>
            </a:xfrm>
            <a:grpFill/>
          </p:grpSpPr>
          <p:sp>
            <p:nvSpPr>
              <p:cNvPr id="44" name="Google Shape;8231;p63">
                <a:extLst>
                  <a:ext uri="{FF2B5EF4-FFF2-40B4-BE49-F238E27FC236}">
                    <a16:creationId xmlns:a16="http://schemas.microsoft.com/office/drawing/2014/main" id="{4F629901-2686-8142-A2C6-F0C0447E6E11}"/>
                  </a:ext>
                </a:extLst>
              </p:cNvPr>
              <p:cNvSpPr/>
              <p:nvPr/>
            </p:nvSpPr>
            <p:spPr>
              <a:xfrm>
                <a:off x="4849302" y="3079475"/>
                <a:ext cx="1958400" cy="133500"/>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March</a:t>
                </a:r>
                <a:endParaRPr b="1" dirty="0">
                  <a:solidFill>
                    <a:schemeClr val="bg1"/>
                  </a:solidFill>
                </a:endParaRPr>
              </a:p>
            </p:txBody>
          </p:sp>
          <p:grpSp>
            <p:nvGrpSpPr>
              <p:cNvPr id="45" name="Google Shape;8232;p63">
                <a:extLst>
                  <a:ext uri="{FF2B5EF4-FFF2-40B4-BE49-F238E27FC236}">
                    <a16:creationId xmlns:a16="http://schemas.microsoft.com/office/drawing/2014/main" id="{4A254EB8-C7A8-F240-AB60-8952E091E5FF}"/>
                  </a:ext>
                </a:extLst>
              </p:cNvPr>
              <p:cNvGrpSpPr/>
              <p:nvPr/>
            </p:nvGrpSpPr>
            <p:grpSpPr>
              <a:xfrm>
                <a:off x="4808316" y="2800065"/>
                <a:ext cx="92400" cy="411825"/>
                <a:chOff x="845575" y="2563700"/>
                <a:chExt cx="92400" cy="411825"/>
              </a:xfrm>
              <a:grpFill/>
            </p:grpSpPr>
            <p:cxnSp>
              <p:nvCxnSpPr>
                <p:cNvPr id="46" name="Google Shape;8233;p63">
                  <a:extLst>
                    <a:ext uri="{FF2B5EF4-FFF2-40B4-BE49-F238E27FC236}">
                      <a16:creationId xmlns:a16="http://schemas.microsoft.com/office/drawing/2014/main" id="{A4B4140A-4A5F-6E45-B576-68CDB109CE42}"/>
                    </a:ext>
                  </a:extLst>
                </p:cNvPr>
                <p:cNvCxnSpPr/>
                <p:nvPr/>
              </p:nvCxnSpPr>
              <p:spPr>
                <a:xfrm>
                  <a:off x="891775"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47" name="Google Shape;8234;p63">
                  <a:extLst>
                    <a:ext uri="{FF2B5EF4-FFF2-40B4-BE49-F238E27FC236}">
                      <a16:creationId xmlns:a16="http://schemas.microsoft.com/office/drawing/2014/main" id="{9FE4210E-A738-0D48-B2BF-C74500E32153}"/>
                    </a:ext>
                  </a:extLst>
                </p:cNvPr>
                <p:cNvSpPr/>
                <p:nvPr/>
              </p:nvSpPr>
              <p:spPr>
                <a:xfrm>
                  <a:off x="845575"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6" name="Google Shape;8235;p63">
              <a:extLst>
                <a:ext uri="{FF2B5EF4-FFF2-40B4-BE49-F238E27FC236}">
                  <a16:creationId xmlns:a16="http://schemas.microsoft.com/office/drawing/2014/main" id="{555C8C3A-7B42-6D40-A77D-BEA956CF88B2}"/>
                </a:ext>
              </a:extLst>
            </p:cNvPr>
            <p:cNvCxnSpPr/>
            <p:nvPr/>
          </p:nvCxnSpPr>
          <p:spPr>
            <a:xfrm>
              <a:off x="3237251" y="1127387"/>
              <a:ext cx="0" cy="105664"/>
            </a:xfrm>
            <a:prstGeom prst="straightConnector1">
              <a:avLst/>
            </a:prstGeom>
            <a:grpFill/>
            <a:ln w="9525" cap="flat" cmpd="sng">
              <a:solidFill>
                <a:srgbClr val="667E92"/>
              </a:solidFill>
              <a:prstDash val="solid"/>
              <a:round/>
              <a:headEnd type="none" w="sm" len="sm"/>
              <a:tailEnd type="none" w="sm" len="sm"/>
            </a:ln>
          </p:spPr>
        </p:cxnSp>
        <p:sp>
          <p:nvSpPr>
            <p:cNvPr id="27" name="Google Shape;8236;p63">
              <a:extLst>
                <a:ext uri="{FF2B5EF4-FFF2-40B4-BE49-F238E27FC236}">
                  <a16:creationId xmlns:a16="http://schemas.microsoft.com/office/drawing/2014/main" id="{1A7BE468-79AA-5745-954D-A97942128FC8}"/>
                </a:ext>
              </a:extLst>
            </p:cNvPr>
            <p:cNvSpPr/>
            <p:nvPr/>
          </p:nvSpPr>
          <p:spPr>
            <a:xfrm>
              <a:off x="3223663" y="1111974"/>
              <a:ext cx="27175" cy="27166"/>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8237;p63">
              <a:extLst>
                <a:ext uri="{FF2B5EF4-FFF2-40B4-BE49-F238E27FC236}">
                  <a16:creationId xmlns:a16="http://schemas.microsoft.com/office/drawing/2014/main" id="{D76F2C2C-9E91-2E48-AB01-A0EDC49A124E}"/>
                </a:ext>
              </a:extLst>
            </p:cNvPr>
            <p:cNvGrpSpPr/>
            <p:nvPr/>
          </p:nvGrpSpPr>
          <p:grpSpPr>
            <a:xfrm>
              <a:off x="803154" y="1112063"/>
              <a:ext cx="591111" cy="121410"/>
              <a:chOff x="803154" y="1112063"/>
              <a:chExt cx="591111" cy="121410"/>
            </a:xfrm>
            <a:grpFill/>
          </p:grpSpPr>
          <p:grpSp>
            <p:nvGrpSpPr>
              <p:cNvPr id="39" name="Google Shape;8238;p63">
                <a:extLst>
                  <a:ext uri="{FF2B5EF4-FFF2-40B4-BE49-F238E27FC236}">
                    <a16:creationId xmlns:a16="http://schemas.microsoft.com/office/drawing/2014/main" id="{688F18C1-FCE8-634B-9158-F80D59B5CFA9}"/>
                  </a:ext>
                </a:extLst>
              </p:cNvPr>
              <p:cNvGrpSpPr/>
              <p:nvPr/>
            </p:nvGrpSpPr>
            <p:grpSpPr>
              <a:xfrm>
                <a:off x="803154" y="1112063"/>
                <a:ext cx="27174" cy="121091"/>
                <a:chOff x="845575" y="2563700"/>
                <a:chExt cx="92400" cy="411825"/>
              </a:xfrm>
              <a:grpFill/>
            </p:grpSpPr>
            <p:cxnSp>
              <p:nvCxnSpPr>
                <p:cNvPr id="42" name="Google Shape;8239;p63">
                  <a:extLst>
                    <a:ext uri="{FF2B5EF4-FFF2-40B4-BE49-F238E27FC236}">
                      <a16:creationId xmlns:a16="http://schemas.microsoft.com/office/drawing/2014/main" id="{DB5A2B89-56A7-4B4B-B4D6-0732D60ADF92}"/>
                    </a:ext>
                  </a:extLst>
                </p:cNvPr>
                <p:cNvCxnSpPr/>
                <p:nvPr/>
              </p:nvCxnSpPr>
              <p:spPr>
                <a:xfrm>
                  <a:off x="891775"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43" name="Google Shape;8240;p63">
                  <a:extLst>
                    <a:ext uri="{FF2B5EF4-FFF2-40B4-BE49-F238E27FC236}">
                      <a16:creationId xmlns:a16="http://schemas.microsoft.com/office/drawing/2014/main" id="{9517396C-9E94-B44D-8124-CF7DE05934A2}"/>
                    </a:ext>
                  </a:extLst>
                </p:cNvPr>
                <p:cNvSpPr/>
                <p:nvPr/>
              </p:nvSpPr>
              <p:spPr>
                <a:xfrm>
                  <a:off x="845575"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8241;p63">
                <a:extLst>
                  <a:ext uri="{FF2B5EF4-FFF2-40B4-BE49-F238E27FC236}">
                    <a16:creationId xmlns:a16="http://schemas.microsoft.com/office/drawing/2014/main" id="{BFC5B320-0C68-6547-A8D9-A5E7A91DD615}"/>
                  </a:ext>
                </a:extLst>
              </p:cNvPr>
              <p:cNvSpPr/>
              <p:nvPr/>
            </p:nvSpPr>
            <p:spPr>
              <a:xfrm>
                <a:off x="818321" y="1194219"/>
                <a:ext cx="575943" cy="39254"/>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January</a:t>
                </a:r>
                <a:endParaRPr b="1" dirty="0">
                  <a:solidFill>
                    <a:schemeClr val="bg1"/>
                  </a:solidFill>
                </a:endParaRPr>
              </a:p>
            </p:txBody>
          </p:sp>
        </p:grpSp>
        <p:grpSp>
          <p:nvGrpSpPr>
            <p:cNvPr id="29" name="Google Shape;8242;p63">
              <a:extLst>
                <a:ext uri="{FF2B5EF4-FFF2-40B4-BE49-F238E27FC236}">
                  <a16:creationId xmlns:a16="http://schemas.microsoft.com/office/drawing/2014/main" id="{F91ECE6B-5E96-904E-BB98-DB869B578776}"/>
                </a:ext>
              </a:extLst>
            </p:cNvPr>
            <p:cNvGrpSpPr/>
            <p:nvPr/>
          </p:nvGrpSpPr>
          <p:grpSpPr>
            <a:xfrm>
              <a:off x="1381934" y="1194217"/>
              <a:ext cx="588259" cy="121091"/>
              <a:chOff x="1381934" y="1194217"/>
              <a:chExt cx="588259" cy="121091"/>
            </a:xfrm>
            <a:grpFill/>
          </p:grpSpPr>
          <p:grpSp>
            <p:nvGrpSpPr>
              <p:cNvPr id="35" name="Google Shape;8243;p63">
                <a:extLst>
                  <a:ext uri="{FF2B5EF4-FFF2-40B4-BE49-F238E27FC236}">
                    <a16:creationId xmlns:a16="http://schemas.microsoft.com/office/drawing/2014/main" id="{D8372DEF-0FF6-8848-BD58-99DB817773A2}"/>
                  </a:ext>
                </a:extLst>
              </p:cNvPr>
              <p:cNvGrpSpPr/>
              <p:nvPr/>
            </p:nvGrpSpPr>
            <p:grpSpPr>
              <a:xfrm rot="10800000">
                <a:off x="1381934" y="1194217"/>
                <a:ext cx="27174" cy="121091"/>
                <a:chOff x="2070100" y="2563700"/>
                <a:chExt cx="92400" cy="411825"/>
              </a:xfrm>
              <a:grpFill/>
            </p:grpSpPr>
            <p:cxnSp>
              <p:nvCxnSpPr>
                <p:cNvPr id="37" name="Google Shape;8244;p63">
                  <a:extLst>
                    <a:ext uri="{FF2B5EF4-FFF2-40B4-BE49-F238E27FC236}">
                      <a16:creationId xmlns:a16="http://schemas.microsoft.com/office/drawing/2014/main" id="{CF467D40-E984-AB47-9534-44D23771B82B}"/>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38" name="Google Shape;8245;p63">
                  <a:extLst>
                    <a:ext uri="{FF2B5EF4-FFF2-40B4-BE49-F238E27FC236}">
                      <a16:creationId xmlns:a16="http://schemas.microsoft.com/office/drawing/2014/main" id="{D1D3DAA7-8FF9-B34A-AD34-3EC1A26A6AA9}"/>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8246;p63">
                <a:extLst>
                  <a:ext uri="{FF2B5EF4-FFF2-40B4-BE49-F238E27FC236}">
                    <a16:creationId xmlns:a16="http://schemas.microsoft.com/office/drawing/2014/main" id="{7428FFA7-08DD-9E49-9F88-5BB61FE42396}"/>
                  </a:ext>
                </a:extLst>
              </p:cNvPr>
              <p:cNvSpPr/>
              <p:nvPr/>
            </p:nvSpPr>
            <p:spPr>
              <a:xfrm>
                <a:off x="1394250" y="1194219"/>
                <a:ext cx="575943" cy="39254"/>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February</a:t>
                </a:r>
                <a:endParaRPr b="1" dirty="0">
                  <a:solidFill>
                    <a:schemeClr val="bg1"/>
                  </a:solidFill>
                </a:endParaRPr>
              </a:p>
            </p:txBody>
          </p:sp>
        </p:grpSp>
        <p:grpSp>
          <p:nvGrpSpPr>
            <p:cNvPr id="30" name="Google Shape;8247;p63">
              <a:extLst>
                <a:ext uri="{FF2B5EF4-FFF2-40B4-BE49-F238E27FC236}">
                  <a16:creationId xmlns:a16="http://schemas.microsoft.com/office/drawing/2014/main" id="{955A2BA8-BE2B-194C-BFCC-0EBD910EB1EA}"/>
                </a:ext>
              </a:extLst>
            </p:cNvPr>
            <p:cNvGrpSpPr/>
            <p:nvPr/>
          </p:nvGrpSpPr>
          <p:grpSpPr>
            <a:xfrm>
              <a:off x="2532104" y="1194217"/>
              <a:ext cx="704905" cy="121091"/>
              <a:chOff x="2532104" y="1194217"/>
              <a:chExt cx="704905" cy="121091"/>
            </a:xfrm>
            <a:grpFill/>
          </p:grpSpPr>
          <p:grpSp>
            <p:nvGrpSpPr>
              <p:cNvPr id="31" name="Google Shape;8248;p63">
                <a:extLst>
                  <a:ext uri="{FF2B5EF4-FFF2-40B4-BE49-F238E27FC236}">
                    <a16:creationId xmlns:a16="http://schemas.microsoft.com/office/drawing/2014/main" id="{95B02EDA-3267-0846-9E22-20925BF83721}"/>
                  </a:ext>
                </a:extLst>
              </p:cNvPr>
              <p:cNvGrpSpPr/>
              <p:nvPr/>
            </p:nvGrpSpPr>
            <p:grpSpPr>
              <a:xfrm rot="10800000">
                <a:off x="2532104" y="1194217"/>
                <a:ext cx="27174" cy="121091"/>
                <a:chOff x="2070100" y="2563700"/>
                <a:chExt cx="92400" cy="411825"/>
              </a:xfrm>
              <a:grpFill/>
            </p:grpSpPr>
            <p:cxnSp>
              <p:nvCxnSpPr>
                <p:cNvPr id="33" name="Google Shape;8249;p63">
                  <a:extLst>
                    <a:ext uri="{FF2B5EF4-FFF2-40B4-BE49-F238E27FC236}">
                      <a16:creationId xmlns:a16="http://schemas.microsoft.com/office/drawing/2014/main" id="{929C17B0-2FDD-364F-BAEF-6B69C8ABA4EB}"/>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34" name="Google Shape;8250;p63">
                  <a:extLst>
                    <a:ext uri="{FF2B5EF4-FFF2-40B4-BE49-F238E27FC236}">
                      <a16:creationId xmlns:a16="http://schemas.microsoft.com/office/drawing/2014/main" id="{54220771-4106-4B44-B5FF-20A6AC4D98B5}"/>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8251;p63">
                <a:extLst>
                  <a:ext uri="{FF2B5EF4-FFF2-40B4-BE49-F238E27FC236}">
                    <a16:creationId xmlns:a16="http://schemas.microsoft.com/office/drawing/2014/main" id="{93FE40E2-8731-6548-B83A-E098B8969EF5}"/>
                  </a:ext>
                </a:extLst>
              </p:cNvPr>
              <p:cNvSpPr/>
              <p:nvPr/>
            </p:nvSpPr>
            <p:spPr>
              <a:xfrm>
                <a:off x="2546107" y="1194219"/>
                <a:ext cx="690902" cy="39254"/>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April</a:t>
                </a:r>
                <a:endParaRPr b="1" dirty="0">
                  <a:solidFill>
                    <a:schemeClr val="bg1"/>
                  </a:solidFill>
                </a:endParaRPr>
              </a:p>
            </p:txBody>
          </p:sp>
        </p:grpSp>
      </p:grpSp>
      <p:sp>
        <p:nvSpPr>
          <p:cNvPr id="11" name="Subtitle 10">
            <a:extLst>
              <a:ext uri="{FF2B5EF4-FFF2-40B4-BE49-F238E27FC236}">
                <a16:creationId xmlns:a16="http://schemas.microsoft.com/office/drawing/2014/main" id="{478D8B0E-8FA9-6149-AA42-EBF0F104959E}"/>
              </a:ext>
            </a:extLst>
          </p:cNvPr>
          <p:cNvSpPr>
            <a:spLocks noGrp="1"/>
          </p:cNvSpPr>
          <p:nvPr>
            <p:ph type="subTitle" idx="4"/>
          </p:nvPr>
        </p:nvSpPr>
        <p:spPr>
          <a:xfrm>
            <a:off x="683999" y="3872000"/>
            <a:ext cx="3435553" cy="494122"/>
          </a:xfrm>
        </p:spPr>
        <p:txBody>
          <a:bodyPr/>
          <a:lstStyle/>
          <a:p>
            <a:r>
              <a:rPr lang="en-US" dirty="0"/>
              <a:t>Collect lots of data for a while </a:t>
            </a:r>
            <a:r>
              <a:rPr lang="en-US" b="1" i="1" dirty="0"/>
              <a:t>before </a:t>
            </a:r>
            <a:r>
              <a:rPr lang="en-US" dirty="0"/>
              <a:t>interruption</a:t>
            </a:r>
            <a:endParaRPr lang="en-US" b="1" dirty="0"/>
          </a:p>
        </p:txBody>
      </p:sp>
      <p:sp>
        <p:nvSpPr>
          <p:cNvPr id="13" name="Subtitle 12">
            <a:extLst>
              <a:ext uri="{FF2B5EF4-FFF2-40B4-BE49-F238E27FC236}">
                <a16:creationId xmlns:a16="http://schemas.microsoft.com/office/drawing/2014/main" id="{85A2389F-FC97-0745-9830-6833354F0663}"/>
              </a:ext>
            </a:extLst>
          </p:cNvPr>
          <p:cNvSpPr>
            <a:spLocks noGrp="1"/>
          </p:cNvSpPr>
          <p:nvPr>
            <p:ph type="subTitle" idx="2"/>
          </p:nvPr>
        </p:nvSpPr>
        <p:spPr>
          <a:xfrm>
            <a:off x="3034031" y="1343858"/>
            <a:ext cx="2481900" cy="661500"/>
          </a:xfrm>
        </p:spPr>
        <p:txBody>
          <a:bodyPr/>
          <a:lstStyle/>
          <a:p>
            <a:r>
              <a:rPr lang="en-US" dirty="0">
                <a:solidFill>
                  <a:srgbClr val="FF0000"/>
                </a:solidFill>
              </a:rPr>
              <a:t>INTERRUPTION</a:t>
            </a:r>
          </a:p>
        </p:txBody>
      </p:sp>
      <p:sp>
        <p:nvSpPr>
          <p:cNvPr id="60" name="Subtitle 10">
            <a:extLst>
              <a:ext uri="{FF2B5EF4-FFF2-40B4-BE49-F238E27FC236}">
                <a16:creationId xmlns:a16="http://schemas.microsoft.com/office/drawing/2014/main" id="{47A575D2-8D91-7D4B-867C-5616E70E3AA4}"/>
              </a:ext>
            </a:extLst>
          </p:cNvPr>
          <p:cNvSpPr txBox="1">
            <a:spLocks/>
          </p:cNvSpPr>
          <p:nvPr/>
        </p:nvSpPr>
        <p:spPr>
          <a:xfrm>
            <a:off x="4716273" y="3881713"/>
            <a:ext cx="3329106" cy="484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r>
              <a:rPr lang="en-US" dirty="0"/>
              <a:t>Collect lots of data for a while </a:t>
            </a:r>
            <a:r>
              <a:rPr lang="en-US" b="1" i="1" dirty="0"/>
              <a:t>after </a:t>
            </a:r>
            <a:r>
              <a:rPr lang="en-US" dirty="0"/>
              <a:t>interruption</a:t>
            </a:r>
            <a:endParaRPr lang="en-US" b="1" dirty="0"/>
          </a:p>
        </p:txBody>
      </p:sp>
      <p:sp>
        <p:nvSpPr>
          <p:cNvPr id="14" name="Left Brace 13">
            <a:extLst>
              <a:ext uri="{FF2B5EF4-FFF2-40B4-BE49-F238E27FC236}">
                <a16:creationId xmlns:a16="http://schemas.microsoft.com/office/drawing/2014/main" id="{9664DA90-AC27-D648-8EFB-275CD39CCDA2}"/>
              </a:ext>
            </a:extLst>
          </p:cNvPr>
          <p:cNvSpPr/>
          <p:nvPr/>
        </p:nvSpPr>
        <p:spPr>
          <a:xfrm rot="16200000">
            <a:off x="2074843" y="1969346"/>
            <a:ext cx="564803" cy="329829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61">
            <a:extLst>
              <a:ext uri="{FF2B5EF4-FFF2-40B4-BE49-F238E27FC236}">
                <a16:creationId xmlns:a16="http://schemas.microsoft.com/office/drawing/2014/main" id="{79228CD3-7492-FB4E-AAAE-E2B8D8FEB806}"/>
              </a:ext>
            </a:extLst>
          </p:cNvPr>
          <p:cNvSpPr/>
          <p:nvPr/>
        </p:nvSpPr>
        <p:spPr>
          <a:xfrm rot="16200000">
            <a:off x="6177524" y="1813807"/>
            <a:ext cx="564803" cy="359822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Subtitle 10">
            <a:extLst>
              <a:ext uri="{FF2B5EF4-FFF2-40B4-BE49-F238E27FC236}">
                <a16:creationId xmlns:a16="http://schemas.microsoft.com/office/drawing/2014/main" id="{88AE5BCF-F1B8-F94A-8779-08D8B54A7160}"/>
              </a:ext>
            </a:extLst>
          </p:cNvPr>
          <p:cNvSpPr txBox="1">
            <a:spLocks/>
          </p:cNvSpPr>
          <p:nvPr/>
        </p:nvSpPr>
        <p:spPr>
          <a:xfrm>
            <a:off x="2610428" y="1650900"/>
            <a:ext cx="3464184" cy="484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r>
              <a:rPr lang="en-US" dirty="0"/>
              <a:t>Collect lots of data </a:t>
            </a:r>
            <a:r>
              <a:rPr lang="en-US" b="1" i="1" dirty="0"/>
              <a:t>during </a:t>
            </a:r>
            <a:r>
              <a:rPr lang="en-US" dirty="0"/>
              <a:t>interruption</a:t>
            </a:r>
            <a:endParaRPr lang="en-US" b="1" dirty="0"/>
          </a:p>
        </p:txBody>
      </p:sp>
      <p:sp>
        <p:nvSpPr>
          <p:cNvPr id="15" name="Lightning Bolt 14">
            <a:extLst>
              <a:ext uri="{FF2B5EF4-FFF2-40B4-BE49-F238E27FC236}">
                <a16:creationId xmlns:a16="http://schemas.microsoft.com/office/drawing/2014/main" id="{F00BDFE6-32AF-7D4E-9569-4FE50D38593C}"/>
              </a:ext>
            </a:extLst>
          </p:cNvPr>
          <p:cNvSpPr/>
          <p:nvPr/>
        </p:nvSpPr>
        <p:spPr>
          <a:xfrm rot="300955">
            <a:off x="3960680" y="2349430"/>
            <a:ext cx="703436" cy="164969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Brace 64">
            <a:extLst>
              <a:ext uri="{FF2B5EF4-FFF2-40B4-BE49-F238E27FC236}">
                <a16:creationId xmlns:a16="http://schemas.microsoft.com/office/drawing/2014/main" id="{9CA62466-5DE1-BE45-BBFD-C71EF4831C3D}"/>
              </a:ext>
            </a:extLst>
          </p:cNvPr>
          <p:cNvSpPr/>
          <p:nvPr/>
        </p:nvSpPr>
        <p:spPr>
          <a:xfrm rot="5400000">
            <a:off x="4172304" y="1851369"/>
            <a:ext cx="322596" cy="65441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Google Shape;874;p50">
            <a:extLst>
              <a:ext uri="{FF2B5EF4-FFF2-40B4-BE49-F238E27FC236}">
                <a16:creationId xmlns:a16="http://schemas.microsoft.com/office/drawing/2014/main" id="{64F862DC-B9B6-1E46-8892-E4787B4A6861}"/>
              </a:ext>
            </a:extLst>
          </p:cNvPr>
          <p:cNvSpPr txBox="1">
            <a:spLocks/>
          </p:cNvSpPr>
          <p:nvPr/>
        </p:nvSpPr>
        <p:spPr>
          <a:xfrm>
            <a:off x="282739" y="1662933"/>
            <a:ext cx="2481900" cy="414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pPr marL="0" indent="0"/>
            <a:r>
              <a:rPr lang="en-US" i="1" dirty="0"/>
              <a:t>(no random assignment)</a:t>
            </a:r>
          </a:p>
          <a:p>
            <a:pPr marL="0" indent="0"/>
            <a:endParaRPr lang="en-US" dirty="0"/>
          </a:p>
          <a:p>
            <a:pPr marL="0" indent="0">
              <a:spcBef>
                <a:spcPts val="1600"/>
              </a:spcBef>
              <a:spcAft>
                <a:spcPts val="1600"/>
              </a:spcAft>
            </a:pPr>
            <a:endParaRPr lang="en-US" dirty="0"/>
          </a:p>
        </p:txBody>
      </p:sp>
      <p:sp>
        <p:nvSpPr>
          <p:cNvPr id="16" name="Rectangle 15">
            <a:extLst>
              <a:ext uri="{FF2B5EF4-FFF2-40B4-BE49-F238E27FC236}">
                <a16:creationId xmlns:a16="http://schemas.microsoft.com/office/drawing/2014/main" id="{FB8FEDBF-0A7A-6642-ACFC-D0C9C0A2A0E0}"/>
              </a:ext>
            </a:extLst>
          </p:cNvPr>
          <p:cNvSpPr/>
          <p:nvPr/>
        </p:nvSpPr>
        <p:spPr>
          <a:xfrm>
            <a:off x="282739" y="1127025"/>
            <a:ext cx="8358843" cy="3746426"/>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628376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1">
                                            <p:txEl>
                                              <p:pRg st="0" end="0"/>
                                            </p:txEl>
                                          </p:spTgt>
                                        </p:tgtEl>
                                        <p:attrNameLst>
                                          <p:attrName>style.visibility</p:attrName>
                                        </p:attrNameLst>
                                      </p:cBhvr>
                                      <p:to>
                                        <p:strVal val="visible"/>
                                      </p:to>
                                    </p:set>
                                    <p:animEffect transition="in" filter="dissolve">
                                      <p:cBhvr>
                                        <p:cTn id="10" dur="500"/>
                                        <p:tgtEl>
                                          <p:spTgt spid="871">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 calcmode="lin" valueType="num">
                                      <p:cBhvr>
                                        <p:cTn id="25" dur="500" fill="hold"/>
                                        <p:tgtEl>
                                          <p:spTgt spid="15"/>
                                        </p:tgtEl>
                                        <p:attrNameLst>
                                          <p:attrName>style.rotation</p:attrName>
                                        </p:attrNameLst>
                                      </p:cBhvr>
                                      <p:tavLst>
                                        <p:tav tm="0">
                                          <p:val>
                                            <p:fltVal val="360"/>
                                          </p:val>
                                        </p:tav>
                                        <p:tav tm="100000">
                                          <p:val>
                                            <p:fltVal val="0"/>
                                          </p:val>
                                        </p:tav>
                                      </p:tavLst>
                                    </p:anim>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dissolve">
                                      <p:cBhvr>
                                        <p:cTn id="34" dur="500"/>
                                        <p:tgtEl>
                                          <p:spTgt spid="1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dissolve">
                                      <p:cBhvr>
                                        <p:cTn id="39" dur="500"/>
                                        <p:tgtEl>
                                          <p:spTgt spid="13">
                                            <p:txEl>
                                              <p:pRg st="0" end="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dissolve">
                                      <p:cBhvr>
                                        <p:cTn id="42" dur="500"/>
                                        <p:tgtEl>
                                          <p:spTgt spid="6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dissolve">
                                      <p:cBhvr>
                                        <p:cTn id="45" dur="500"/>
                                        <p:tgtEl>
                                          <p:spTgt spid="6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dissolve">
                                      <p:cBhvr>
                                        <p:cTn id="50" dur="500"/>
                                        <p:tgtEl>
                                          <p:spTgt spid="6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dissolve">
                                      <p:cBhvr>
                                        <p:cTn id="5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 grpId="0" build="p"/>
      <p:bldP spid="11" grpId="0" build="p"/>
      <p:bldP spid="13" grpId="0" build="p"/>
      <p:bldP spid="60" grpId="0"/>
      <p:bldP spid="14" grpId="0" animBg="1"/>
      <p:bldP spid="62" grpId="0" animBg="1"/>
      <p:bldP spid="63" grpId="0"/>
      <p:bldP spid="15" grpId="0" animBg="1"/>
      <p:bldP spid="65" grpId="0" animBg="1"/>
      <p:bldP spid="66"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grpSp>
        <p:nvGrpSpPr>
          <p:cNvPr id="867" name="Google Shape;867;p50"/>
          <p:cNvGrpSpPr/>
          <p:nvPr/>
        </p:nvGrpSpPr>
        <p:grpSpPr>
          <a:xfrm>
            <a:off x="7594992" y="402549"/>
            <a:ext cx="835910" cy="787459"/>
            <a:chOff x="2211575" y="908772"/>
            <a:chExt cx="2025467" cy="1908066"/>
          </a:xfrm>
        </p:grpSpPr>
        <p:sp>
          <p:nvSpPr>
            <p:cNvPr id="868" name="Google Shape;868;p50"/>
            <p:cNvSpPr/>
            <p:nvPr/>
          </p:nvSpPr>
          <p:spPr>
            <a:xfrm>
              <a:off x="2211575" y="908772"/>
              <a:ext cx="1776900" cy="177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0"/>
            <p:cNvSpPr/>
            <p:nvPr/>
          </p:nvSpPr>
          <p:spPr>
            <a:xfrm>
              <a:off x="2231767" y="982016"/>
              <a:ext cx="2005275" cy="1834822"/>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50"/>
          <p:cNvSpPr txBox="1">
            <a:spLocks noGrp="1"/>
          </p:cNvSpPr>
          <p:nvPr>
            <p:ph type="title"/>
          </p:nvPr>
        </p:nvSpPr>
        <p:spPr>
          <a:xfrm>
            <a:off x="-136051" y="446393"/>
            <a:ext cx="9416102" cy="6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Nonequivalent Control Group Interrupted Time-Series Design</a:t>
            </a:r>
            <a:endParaRPr dirty="0"/>
          </a:p>
        </p:txBody>
      </p:sp>
      <p:grpSp>
        <p:nvGrpSpPr>
          <p:cNvPr id="48" name="Google Shape;877;p50">
            <a:extLst>
              <a:ext uri="{FF2B5EF4-FFF2-40B4-BE49-F238E27FC236}">
                <a16:creationId xmlns:a16="http://schemas.microsoft.com/office/drawing/2014/main" id="{87ABD018-616C-5648-AC1A-868EEE896310}"/>
              </a:ext>
            </a:extLst>
          </p:cNvPr>
          <p:cNvGrpSpPr/>
          <p:nvPr/>
        </p:nvGrpSpPr>
        <p:grpSpPr>
          <a:xfrm>
            <a:off x="1754287" y="1620542"/>
            <a:ext cx="5373279" cy="1318399"/>
            <a:chOff x="3859600" y="1219538"/>
            <a:chExt cx="1068313" cy="785288"/>
          </a:xfrm>
        </p:grpSpPr>
        <p:sp>
          <p:nvSpPr>
            <p:cNvPr id="49" name="Google Shape;878;p50">
              <a:extLst>
                <a:ext uri="{FF2B5EF4-FFF2-40B4-BE49-F238E27FC236}">
                  <a16:creationId xmlns:a16="http://schemas.microsoft.com/office/drawing/2014/main" id="{C1A89D9E-912A-2049-BF3F-C064AC281CB4}"/>
                </a:ext>
              </a:extLst>
            </p:cNvPr>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solidFill>
              <a:schemeClr val="accent5"/>
            </a:solidFill>
            <a:ln w="381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79;p50">
              <a:extLst>
                <a:ext uri="{FF2B5EF4-FFF2-40B4-BE49-F238E27FC236}">
                  <a16:creationId xmlns:a16="http://schemas.microsoft.com/office/drawing/2014/main" id="{95FAC49C-3210-C54F-A9B4-C565915F5B2D}"/>
                </a:ext>
              </a:extLst>
            </p:cNvPr>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solidFill>
              <a:schemeClr val="accent5"/>
            </a:solidFill>
            <a:ln w="381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877;p50">
            <a:extLst>
              <a:ext uri="{FF2B5EF4-FFF2-40B4-BE49-F238E27FC236}">
                <a16:creationId xmlns:a16="http://schemas.microsoft.com/office/drawing/2014/main" id="{D5AC5D70-BC23-2345-87F9-4E99D4C4E720}"/>
              </a:ext>
            </a:extLst>
          </p:cNvPr>
          <p:cNvGrpSpPr/>
          <p:nvPr/>
        </p:nvGrpSpPr>
        <p:grpSpPr>
          <a:xfrm>
            <a:off x="1754287" y="3607191"/>
            <a:ext cx="5552388" cy="1234911"/>
            <a:chOff x="3859600" y="1219538"/>
            <a:chExt cx="1068313" cy="785288"/>
          </a:xfrm>
        </p:grpSpPr>
        <p:sp>
          <p:nvSpPr>
            <p:cNvPr id="55" name="Google Shape;878;p50">
              <a:extLst>
                <a:ext uri="{FF2B5EF4-FFF2-40B4-BE49-F238E27FC236}">
                  <a16:creationId xmlns:a16="http://schemas.microsoft.com/office/drawing/2014/main" id="{355C2E5C-5FE8-2747-BB46-8A8224BEF2AB}"/>
                </a:ext>
              </a:extLst>
            </p:cNvPr>
            <p:cNvSpPr/>
            <p:nvPr/>
          </p:nvSpPr>
          <p:spPr>
            <a:xfrm>
              <a:off x="3939513" y="1219538"/>
              <a:ext cx="988400" cy="755325"/>
            </a:xfrm>
            <a:custGeom>
              <a:avLst/>
              <a:gdLst/>
              <a:ahLst/>
              <a:cxnLst/>
              <a:rect l="l" t="t" r="r" b="b"/>
              <a:pathLst>
                <a:path w="39536" h="30213" extrusionOk="0">
                  <a:moveTo>
                    <a:pt x="11351" y="1"/>
                  </a:moveTo>
                  <a:cubicBezTo>
                    <a:pt x="7833" y="1"/>
                    <a:pt x="4313" y="83"/>
                    <a:pt x="786" y="331"/>
                  </a:cubicBezTo>
                  <a:cubicBezTo>
                    <a:pt x="13" y="414"/>
                    <a:pt x="1" y="1593"/>
                    <a:pt x="810" y="1593"/>
                  </a:cubicBezTo>
                  <a:cubicBezTo>
                    <a:pt x="9037" y="1605"/>
                    <a:pt x="17253" y="1581"/>
                    <a:pt x="25468" y="2069"/>
                  </a:cubicBezTo>
                  <a:cubicBezTo>
                    <a:pt x="27516" y="2188"/>
                    <a:pt x="29576" y="2343"/>
                    <a:pt x="31612" y="2498"/>
                  </a:cubicBezTo>
                  <a:cubicBezTo>
                    <a:pt x="32588" y="2569"/>
                    <a:pt x="33564" y="2664"/>
                    <a:pt x="34541" y="2748"/>
                  </a:cubicBezTo>
                  <a:cubicBezTo>
                    <a:pt x="35136" y="2807"/>
                    <a:pt x="36720" y="2676"/>
                    <a:pt x="37029" y="3319"/>
                  </a:cubicBezTo>
                  <a:cubicBezTo>
                    <a:pt x="37196" y="3641"/>
                    <a:pt x="37101" y="4200"/>
                    <a:pt x="37112" y="4534"/>
                  </a:cubicBezTo>
                  <a:cubicBezTo>
                    <a:pt x="37136" y="5034"/>
                    <a:pt x="37148" y="5522"/>
                    <a:pt x="37148" y="6010"/>
                  </a:cubicBezTo>
                  <a:cubicBezTo>
                    <a:pt x="37184" y="7094"/>
                    <a:pt x="37208" y="8189"/>
                    <a:pt x="37220" y="9260"/>
                  </a:cubicBezTo>
                  <a:cubicBezTo>
                    <a:pt x="37267" y="11320"/>
                    <a:pt x="37327" y="13392"/>
                    <a:pt x="37374" y="15464"/>
                  </a:cubicBezTo>
                  <a:cubicBezTo>
                    <a:pt x="37493" y="20095"/>
                    <a:pt x="37553" y="24727"/>
                    <a:pt x="37743" y="29346"/>
                  </a:cubicBezTo>
                  <a:cubicBezTo>
                    <a:pt x="37767" y="29924"/>
                    <a:pt x="38217" y="30212"/>
                    <a:pt x="38659" y="30212"/>
                  </a:cubicBezTo>
                  <a:cubicBezTo>
                    <a:pt x="39101" y="30212"/>
                    <a:pt x="39535" y="29924"/>
                    <a:pt x="39529" y="29346"/>
                  </a:cubicBezTo>
                  <a:cubicBezTo>
                    <a:pt x="39470" y="24977"/>
                    <a:pt x="39303" y="20583"/>
                    <a:pt x="39184" y="16214"/>
                  </a:cubicBezTo>
                  <a:cubicBezTo>
                    <a:pt x="39125" y="13987"/>
                    <a:pt x="39065" y="11773"/>
                    <a:pt x="38994" y="9558"/>
                  </a:cubicBezTo>
                  <a:lnTo>
                    <a:pt x="38910" y="6605"/>
                  </a:lnTo>
                  <a:cubicBezTo>
                    <a:pt x="38875" y="5510"/>
                    <a:pt x="38934" y="4355"/>
                    <a:pt x="38767" y="3272"/>
                  </a:cubicBezTo>
                  <a:cubicBezTo>
                    <a:pt x="38470" y="1248"/>
                    <a:pt x="36481" y="1212"/>
                    <a:pt x="34826" y="1057"/>
                  </a:cubicBezTo>
                  <a:cubicBezTo>
                    <a:pt x="32683" y="867"/>
                    <a:pt x="30540" y="700"/>
                    <a:pt x="28385" y="557"/>
                  </a:cubicBezTo>
                  <a:cubicBezTo>
                    <a:pt x="24087" y="271"/>
                    <a:pt x="19777" y="105"/>
                    <a:pt x="15479" y="33"/>
                  </a:cubicBezTo>
                  <a:cubicBezTo>
                    <a:pt x="14103" y="13"/>
                    <a:pt x="12727" y="1"/>
                    <a:pt x="11351" y="1"/>
                  </a:cubicBezTo>
                  <a:close/>
                </a:path>
              </a:pathLst>
            </a:custGeom>
            <a:solidFill>
              <a:schemeClr val="accent5"/>
            </a:solidFill>
            <a:ln w="381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9;p50">
              <a:extLst>
                <a:ext uri="{FF2B5EF4-FFF2-40B4-BE49-F238E27FC236}">
                  <a16:creationId xmlns:a16="http://schemas.microsoft.com/office/drawing/2014/main" id="{96F440BC-8D2C-364D-B329-A2E0A284B912}"/>
                </a:ext>
              </a:extLst>
            </p:cNvPr>
            <p:cNvSpPr/>
            <p:nvPr/>
          </p:nvSpPr>
          <p:spPr>
            <a:xfrm>
              <a:off x="3859600" y="1247700"/>
              <a:ext cx="1009675" cy="757125"/>
            </a:xfrm>
            <a:custGeom>
              <a:avLst/>
              <a:gdLst/>
              <a:ahLst/>
              <a:cxnLst/>
              <a:rect l="l" t="t" r="r" b="b"/>
              <a:pathLst>
                <a:path w="40387" h="30285" extrusionOk="0">
                  <a:moveTo>
                    <a:pt x="809" y="1"/>
                  </a:moveTo>
                  <a:cubicBezTo>
                    <a:pt x="452" y="1"/>
                    <a:pt x="72" y="250"/>
                    <a:pt x="72" y="662"/>
                  </a:cubicBezTo>
                  <a:cubicBezTo>
                    <a:pt x="1" y="5198"/>
                    <a:pt x="406" y="9770"/>
                    <a:pt x="489" y="14307"/>
                  </a:cubicBezTo>
                  <a:cubicBezTo>
                    <a:pt x="584" y="18855"/>
                    <a:pt x="596" y="23415"/>
                    <a:pt x="525" y="27963"/>
                  </a:cubicBezTo>
                  <a:cubicBezTo>
                    <a:pt x="513" y="28463"/>
                    <a:pt x="930" y="28820"/>
                    <a:pt x="1406" y="28844"/>
                  </a:cubicBezTo>
                  <a:cubicBezTo>
                    <a:pt x="7692" y="29094"/>
                    <a:pt x="13991" y="29320"/>
                    <a:pt x="20301" y="29559"/>
                  </a:cubicBezTo>
                  <a:cubicBezTo>
                    <a:pt x="26599" y="29809"/>
                    <a:pt x="32898" y="30166"/>
                    <a:pt x="39196" y="30285"/>
                  </a:cubicBezTo>
                  <a:cubicBezTo>
                    <a:pt x="39200" y="30285"/>
                    <a:pt x="39204" y="30285"/>
                    <a:pt x="39208" y="30285"/>
                  </a:cubicBezTo>
                  <a:cubicBezTo>
                    <a:pt x="40387" y="30285"/>
                    <a:pt x="40371" y="28511"/>
                    <a:pt x="39196" y="28463"/>
                  </a:cubicBezTo>
                  <a:cubicBezTo>
                    <a:pt x="32910" y="28106"/>
                    <a:pt x="26599" y="28011"/>
                    <a:pt x="20301" y="27785"/>
                  </a:cubicBezTo>
                  <a:cubicBezTo>
                    <a:pt x="14298" y="27580"/>
                    <a:pt x="8296" y="27344"/>
                    <a:pt x="2283" y="27136"/>
                  </a:cubicBezTo>
                  <a:lnTo>
                    <a:pt x="2283" y="27136"/>
                  </a:lnTo>
                  <a:cubicBezTo>
                    <a:pt x="2316" y="22820"/>
                    <a:pt x="2268" y="18504"/>
                    <a:pt x="2156" y="14188"/>
                  </a:cubicBezTo>
                  <a:cubicBezTo>
                    <a:pt x="2037" y="9640"/>
                    <a:pt x="2025" y="5020"/>
                    <a:pt x="1418" y="507"/>
                  </a:cubicBezTo>
                  <a:cubicBezTo>
                    <a:pt x="1360" y="156"/>
                    <a:pt x="1091" y="1"/>
                    <a:pt x="809" y="1"/>
                  </a:cubicBezTo>
                  <a:close/>
                </a:path>
              </a:pathLst>
            </a:custGeom>
            <a:solidFill>
              <a:schemeClr val="accent5"/>
            </a:solidFill>
            <a:ln w="381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229;p63">
            <a:extLst>
              <a:ext uri="{FF2B5EF4-FFF2-40B4-BE49-F238E27FC236}">
                <a16:creationId xmlns:a16="http://schemas.microsoft.com/office/drawing/2014/main" id="{AF9C3222-10D2-7547-BE5B-D47F1B2D7A4C}"/>
              </a:ext>
            </a:extLst>
          </p:cNvPr>
          <p:cNvGrpSpPr/>
          <p:nvPr/>
        </p:nvGrpSpPr>
        <p:grpSpPr>
          <a:xfrm>
            <a:off x="2130557" y="1751247"/>
            <a:ext cx="4604730" cy="1085472"/>
            <a:chOff x="803154" y="1111966"/>
            <a:chExt cx="2447684" cy="203341"/>
          </a:xfrm>
          <a:solidFill>
            <a:schemeClr val="tx2"/>
          </a:solidFill>
        </p:grpSpPr>
        <p:grpSp>
          <p:nvGrpSpPr>
            <p:cNvPr id="58" name="Google Shape;8230;p63">
              <a:extLst>
                <a:ext uri="{FF2B5EF4-FFF2-40B4-BE49-F238E27FC236}">
                  <a16:creationId xmlns:a16="http://schemas.microsoft.com/office/drawing/2014/main" id="{AB6E580D-AE17-BD40-976C-CE6F817FB631}"/>
                </a:ext>
              </a:extLst>
            </p:cNvPr>
            <p:cNvGrpSpPr/>
            <p:nvPr/>
          </p:nvGrpSpPr>
          <p:grpSpPr>
            <a:xfrm>
              <a:off x="1958180" y="1111966"/>
              <a:ext cx="588019" cy="121396"/>
              <a:chOff x="4808316" y="2800065"/>
              <a:chExt cx="1999386" cy="412910"/>
            </a:xfrm>
            <a:grpFill/>
          </p:grpSpPr>
          <p:sp>
            <p:nvSpPr>
              <p:cNvPr id="80" name="Google Shape;8231;p63">
                <a:extLst>
                  <a:ext uri="{FF2B5EF4-FFF2-40B4-BE49-F238E27FC236}">
                    <a16:creationId xmlns:a16="http://schemas.microsoft.com/office/drawing/2014/main" id="{094FEA9C-50EE-184A-98DD-85A9F84C2C92}"/>
                  </a:ext>
                </a:extLst>
              </p:cNvPr>
              <p:cNvSpPr/>
              <p:nvPr/>
            </p:nvSpPr>
            <p:spPr>
              <a:xfrm>
                <a:off x="4849302" y="3079475"/>
                <a:ext cx="1958400" cy="133500"/>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March</a:t>
                </a:r>
                <a:endParaRPr b="1" dirty="0">
                  <a:solidFill>
                    <a:schemeClr val="bg1"/>
                  </a:solidFill>
                </a:endParaRPr>
              </a:p>
            </p:txBody>
          </p:sp>
          <p:grpSp>
            <p:nvGrpSpPr>
              <p:cNvPr id="81" name="Google Shape;8232;p63">
                <a:extLst>
                  <a:ext uri="{FF2B5EF4-FFF2-40B4-BE49-F238E27FC236}">
                    <a16:creationId xmlns:a16="http://schemas.microsoft.com/office/drawing/2014/main" id="{F4AAB7F9-0799-2844-8F6A-4248B7E61407}"/>
                  </a:ext>
                </a:extLst>
              </p:cNvPr>
              <p:cNvGrpSpPr/>
              <p:nvPr/>
            </p:nvGrpSpPr>
            <p:grpSpPr>
              <a:xfrm>
                <a:off x="4808316" y="2800065"/>
                <a:ext cx="92400" cy="411825"/>
                <a:chOff x="845575" y="2563700"/>
                <a:chExt cx="92400" cy="411825"/>
              </a:xfrm>
              <a:grpFill/>
            </p:grpSpPr>
            <p:cxnSp>
              <p:nvCxnSpPr>
                <p:cNvPr id="82" name="Google Shape;8233;p63">
                  <a:extLst>
                    <a:ext uri="{FF2B5EF4-FFF2-40B4-BE49-F238E27FC236}">
                      <a16:creationId xmlns:a16="http://schemas.microsoft.com/office/drawing/2014/main" id="{30DCA76B-6E6B-C14B-94F5-C7555C0D57F9}"/>
                    </a:ext>
                  </a:extLst>
                </p:cNvPr>
                <p:cNvCxnSpPr/>
                <p:nvPr/>
              </p:nvCxnSpPr>
              <p:spPr>
                <a:xfrm>
                  <a:off x="891775"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83" name="Google Shape;8234;p63">
                  <a:extLst>
                    <a:ext uri="{FF2B5EF4-FFF2-40B4-BE49-F238E27FC236}">
                      <a16:creationId xmlns:a16="http://schemas.microsoft.com/office/drawing/2014/main" id="{5BF07203-A3B5-8D47-B779-8A7DAAF33FC2}"/>
                    </a:ext>
                  </a:extLst>
                </p:cNvPr>
                <p:cNvSpPr/>
                <p:nvPr/>
              </p:nvSpPr>
              <p:spPr>
                <a:xfrm>
                  <a:off x="845575"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9" name="Google Shape;8235;p63">
              <a:extLst>
                <a:ext uri="{FF2B5EF4-FFF2-40B4-BE49-F238E27FC236}">
                  <a16:creationId xmlns:a16="http://schemas.microsoft.com/office/drawing/2014/main" id="{178B3A9B-9282-F84B-88D0-721E7FC9AA67}"/>
                </a:ext>
              </a:extLst>
            </p:cNvPr>
            <p:cNvCxnSpPr/>
            <p:nvPr/>
          </p:nvCxnSpPr>
          <p:spPr>
            <a:xfrm>
              <a:off x="3237251" y="1127387"/>
              <a:ext cx="0" cy="105664"/>
            </a:xfrm>
            <a:prstGeom prst="straightConnector1">
              <a:avLst/>
            </a:prstGeom>
            <a:grpFill/>
            <a:ln w="9525" cap="flat" cmpd="sng">
              <a:solidFill>
                <a:srgbClr val="667E92"/>
              </a:solidFill>
              <a:prstDash val="solid"/>
              <a:round/>
              <a:headEnd type="none" w="sm" len="sm"/>
              <a:tailEnd type="none" w="sm" len="sm"/>
            </a:ln>
          </p:spPr>
        </p:cxnSp>
        <p:sp>
          <p:nvSpPr>
            <p:cNvPr id="61" name="Google Shape;8236;p63">
              <a:extLst>
                <a:ext uri="{FF2B5EF4-FFF2-40B4-BE49-F238E27FC236}">
                  <a16:creationId xmlns:a16="http://schemas.microsoft.com/office/drawing/2014/main" id="{D836B058-D79C-4B48-AB5A-B1666E3970DD}"/>
                </a:ext>
              </a:extLst>
            </p:cNvPr>
            <p:cNvSpPr/>
            <p:nvPr/>
          </p:nvSpPr>
          <p:spPr>
            <a:xfrm>
              <a:off x="3223663" y="1111974"/>
              <a:ext cx="27175" cy="27166"/>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8237;p63">
              <a:extLst>
                <a:ext uri="{FF2B5EF4-FFF2-40B4-BE49-F238E27FC236}">
                  <a16:creationId xmlns:a16="http://schemas.microsoft.com/office/drawing/2014/main" id="{AC2E941C-8726-0349-8057-3DDD2EE96119}"/>
                </a:ext>
              </a:extLst>
            </p:cNvPr>
            <p:cNvGrpSpPr/>
            <p:nvPr/>
          </p:nvGrpSpPr>
          <p:grpSpPr>
            <a:xfrm>
              <a:off x="803154" y="1112063"/>
              <a:ext cx="591111" cy="121410"/>
              <a:chOff x="803154" y="1112063"/>
              <a:chExt cx="591111" cy="121410"/>
            </a:xfrm>
            <a:grpFill/>
          </p:grpSpPr>
          <p:grpSp>
            <p:nvGrpSpPr>
              <p:cNvPr id="76" name="Google Shape;8238;p63">
                <a:extLst>
                  <a:ext uri="{FF2B5EF4-FFF2-40B4-BE49-F238E27FC236}">
                    <a16:creationId xmlns:a16="http://schemas.microsoft.com/office/drawing/2014/main" id="{508D4E02-A545-F748-9EA2-64D462649592}"/>
                  </a:ext>
                </a:extLst>
              </p:cNvPr>
              <p:cNvGrpSpPr/>
              <p:nvPr/>
            </p:nvGrpSpPr>
            <p:grpSpPr>
              <a:xfrm>
                <a:off x="803154" y="1112063"/>
                <a:ext cx="27174" cy="121091"/>
                <a:chOff x="845575" y="2563700"/>
                <a:chExt cx="92400" cy="411825"/>
              </a:xfrm>
              <a:grpFill/>
            </p:grpSpPr>
            <p:cxnSp>
              <p:nvCxnSpPr>
                <p:cNvPr id="78" name="Google Shape;8239;p63">
                  <a:extLst>
                    <a:ext uri="{FF2B5EF4-FFF2-40B4-BE49-F238E27FC236}">
                      <a16:creationId xmlns:a16="http://schemas.microsoft.com/office/drawing/2014/main" id="{694404B6-073D-A548-A739-853B5485FC28}"/>
                    </a:ext>
                  </a:extLst>
                </p:cNvPr>
                <p:cNvCxnSpPr/>
                <p:nvPr/>
              </p:nvCxnSpPr>
              <p:spPr>
                <a:xfrm>
                  <a:off x="891775"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79" name="Google Shape;8240;p63">
                  <a:extLst>
                    <a:ext uri="{FF2B5EF4-FFF2-40B4-BE49-F238E27FC236}">
                      <a16:creationId xmlns:a16="http://schemas.microsoft.com/office/drawing/2014/main" id="{C0765BAB-C223-FB40-A7A1-DB8B21577224}"/>
                    </a:ext>
                  </a:extLst>
                </p:cNvPr>
                <p:cNvSpPr/>
                <p:nvPr/>
              </p:nvSpPr>
              <p:spPr>
                <a:xfrm>
                  <a:off x="845575"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8241;p63">
                <a:extLst>
                  <a:ext uri="{FF2B5EF4-FFF2-40B4-BE49-F238E27FC236}">
                    <a16:creationId xmlns:a16="http://schemas.microsoft.com/office/drawing/2014/main" id="{29747043-812D-E148-8A77-290F4697EAB7}"/>
                  </a:ext>
                </a:extLst>
              </p:cNvPr>
              <p:cNvSpPr/>
              <p:nvPr/>
            </p:nvSpPr>
            <p:spPr>
              <a:xfrm>
                <a:off x="818321" y="1194219"/>
                <a:ext cx="575943" cy="39254"/>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January</a:t>
                </a:r>
                <a:endParaRPr b="1" dirty="0">
                  <a:solidFill>
                    <a:schemeClr val="bg1"/>
                  </a:solidFill>
                </a:endParaRPr>
              </a:p>
            </p:txBody>
          </p:sp>
        </p:grpSp>
        <p:grpSp>
          <p:nvGrpSpPr>
            <p:cNvPr id="66" name="Google Shape;8242;p63">
              <a:extLst>
                <a:ext uri="{FF2B5EF4-FFF2-40B4-BE49-F238E27FC236}">
                  <a16:creationId xmlns:a16="http://schemas.microsoft.com/office/drawing/2014/main" id="{AEE86EDD-D5AB-C747-B2B2-1B26B41736BC}"/>
                </a:ext>
              </a:extLst>
            </p:cNvPr>
            <p:cNvGrpSpPr/>
            <p:nvPr/>
          </p:nvGrpSpPr>
          <p:grpSpPr>
            <a:xfrm>
              <a:off x="1381934" y="1194217"/>
              <a:ext cx="588259" cy="121091"/>
              <a:chOff x="1381934" y="1194217"/>
              <a:chExt cx="588259" cy="121091"/>
            </a:xfrm>
            <a:grpFill/>
          </p:grpSpPr>
          <p:grpSp>
            <p:nvGrpSpPr>
              <p:cNvPr id="72" name="Google Shape;8243;p63">
                <a:extLst>
                  <a:ext uri="{FF2B5EF4-FFF2-40B4-BE49-F238E27FC236}">
                    <a16:creationId xmlns:a16="http://schemas.microsoft.com/office/drawing/2014/main" id="{D53AA58E-D095-4A4D-B10C-AB8F0D635D24}"/>
                  </a:ext>
                </a:extLst>
              </p:cNvPr>
              <p:cNvGrpSpPr/>
              <p:nvPr/>
            </p:nvGrpSpPr>
            <p:grpSpPr>
              <a:xfrm rot="10800000">
                <a:off x="1381934" y="1194217"/>
                <a:ext cx="27174" cy="121091"/>
                <a:chOff x="2070100" y="2563700"/>
                <a:chExt cx="92400" cy="411825"/>
              </a:xfrm>
              <a:grpFill/>
            </p:grpSpPr>
            <p:cxnSp>
              <p:nvCxnSpPr>
                <p:cNvPr id="74" name="Google Shape;8244;p63">
                  <a:extLst>
                    <a:ext uri="{FF2B5EF4-FFF2-40B4-BE49-F238E27FC236}">
                      <a16:creationId xmlns:a16="http://schemas.microsoft.com/office/drawing/2014/main" id="{C93499CE-DECB-DB48-A8E8-BF5D29ECFA4E}"/>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75" name="Google Shape;8245;p63">
                  <a:extLst>
                    <a:ext uri="{FF2B5EF4-FFF2-40B4-BE49-F238E27FC236}">
                      <a16:creationId xmlns:a16="http://schemas.microsoft.com/office/drawing/2014/main" id="{CDD4993C-1662-214F-A628-9FD2F987C245}"/>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8246;p63">
                <a:extLst>
                  <a:ext uri="{FF2B5EF4-FFF2-40B4-BE49-F238E27FC236}">
                    <a16:creationId xmlns:a16="http://schemas.microsoft.com/office/drawing/2014/main" id="{645629C2-03A5-4644-B83F-07F12443A5FA}"/>
                  </a:ext>
                </a:extLst>
              </p:cNvPr>
              <p:cNvSpPr/>
              <p:nvPr/>
            </p:nvSpPr>
            <p:spPr>
              <a:xfrm>
                <a:off x="1394250" y="1194219"/>
                <a:ext cx="575943" cy="39254"/>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February</a:t>
                </a:r>
                <a:endParaRPr b="1" dirty="0">
                  <a:solidFill>
                    <a:schemeClr val="bg1"/>
                  </a:solidFill>
                </a:endParaRPr>
              </a:p>
            </p:txBody>
          </p:sp>
        </p:grpSp>
        <p:grpSp>
          <p:nvGrpSpPr>
            <p:cNvPr id="67" name="Google Shape;8247;p63">
              <a:extLst>
                <a:ext uri="{FF2B5EF4-FFF2-40B4-BE49-F238E27FC236}">
                  <a16:creationId xmlns:a16="http://schemas.microsoft.com/office/drawing/2014/main" id="{A42B719F-E361-544B-A090-E00507C9AEE3}"/>
                </a:ext>
              </a:extLst>
            </p:cNvPr>
            <p:cNvGrpSpPr/>
            <p:nvPr/>
          </p:nvGrpSpPr>
          <p:grpSpPr>
            <a:xfrm>
              <a:off x="2532104" y="1194217"/>
              <a:ext cx="704905" cy="121091"/>
              <a:chOff x="2532104" y="1194217"/>
              <a:chExt cx="704905" cy="121091"/>
            </a:xfrm>
            <a:grpFill/>
          </p:grpSpPr>
          <p:grpSp>
            <p:nvGrpSpPr>
              <p:cNvPr id="68" name="Google Shape;8248;p63">
                <a:extLst>
                  <a:ext uri="{FF2B5EF4-FFF2-40B4-BE49-F238E27FC236}">
                    <a16:creationId xmlns:a16="http://schemas.microsoft.com/office/drawing/2014/main" id="{124C6472-36B1-E549-A71E-E74A553E1E9D}"/>
                  </a:ext>
                </a:extLst>
              </p:cNvPr>
              <p:cNvGrpSpPr/>
              <p:nvPr/>
            </p:nvGrpSpPr>
            <p:grpSpPr>
              <a:xfrm rot="10800000">
                <a:off x="2532104" y="1194217"/>
                <a:ext cx="27174" cy="121091"/>
                <a:chOff x="2070100" y="2563700"/>
                <a:chExt cx="92400" cy="411825"/>
              </a:xfrm>
              <a:grpFill/>
            </p:grpSpPr>
            <p:cxnSp>
              <p:nvCxnSpPr>
                <p:cNvPr id="70" name="Google Shape;8249;p63">
                  <a:extLst>
                    <a:ext uri="{FF2B5EF4-FFF2-40B4-BE49-F238E27FC236}">
                      <a16:creationId xmlns:a16="http://schemas.microsoft.com/office/drawing/2014/main" id="{D17AF3C2-C2FB-5744-AA54-34AA07EA1A5C}"/>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71" name="Google Shape;8250;p63">
                  <a:extLst>
                    <a:ext uri="{FF2B5EF4-FFF2-40B4-BE49-F238E27FC236}">
                      <a16:creationId xmlns:a16="http://schemas.microsoft.com/office/drawing/2014/main" id="{B45CF176-FFBA-2544-898B-8A5366956400}"/>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8251;p63">
                <a:extLst>
                  <a:ext uri="{FF2B5EF4-FFF2-40B4-BE49-F238E27FC236}">
                    <a16:creationId xmlns:a16="http://schemas.microsoft.com/office/drawing/2014/main" id="{5976D855-12F1-BA46-AFE2-61571CF200AA}"/>
                  </a:ext>
                </a:extLst>
              </p:cNvPr>
              <p:cNvSpPr/>
              <p:nvPr/>
            </p:nvSpPr>
            <p:spPr>
              <a:xfrm>
                <a:off x="2546107" y="1194219"/>
                <a:ext cx="690902" cy="39254"/>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April</a:t>
                </a:r>
                <a:endParaRPr b="1" dirty="0">
                  <a:solidFill>
                    <a:schemeClr val="bg1"/>
                  </a:solidFill>
                </a:endParaRPr>
              </a:p>
            </p:txBody>
          </p:sp>
        </p:grpSp>
      </p:grpSp>
      <p:grpSp>
        <p:nvGrpSpPr>
          <p:cNvPr id="84" name="Google Shape;8229;p63">
            <a:extLst>
              <a:ext uri="{FF2B5EF4-FFF2-40B4-BE49-F238E27FC236}">
                <a16:creationId xmlns:a16="http://schemas.microsoft.com/office/drawing/2014/main" id="{8A9D6716-7AF5-564A-88C9-466DF87A7567}"/>
              </a:ext>
            </a:extLst>
          </p:cNvPr>
          <p:cNvGrpSpPr/>
          <p:nvPr/>
        </p:nvGrpSpPr>
        <p:grpSpPr>
          <a:xfrm>
            <a:off x="2181678" y="3728455"/>
            <a:ext cx="4604730" cy="1020360"/>
            <a:chOff x="803154" y="1111966"/>
            <a:chExt cx="2447684" cy="203341"/>
          </a:xfrm>
          <a:solidFill>
            <a:schemeClr val="tx2"/>
          </a:solidFill>
        </p:grpSpPr>
        <p:grpSp>
          <p:nvGrpSpPr>
            <p:cNvPr id="85" name="Google Shape;8230;p63">
              <a:extLst>
                <a:ext uri="{FF2B5EF4-FFF2-40B4-BE49-F238E27FC236}">
                  <a16:creationId xmlns:a16="http://schemas.microsoft.com/office/drawing/2014/main" id="{1D68E97B-7700-E54C-96A2-12879E500F7E}"/>
                </a:ext>
              </a:extLst>
            </p:cNvPr>
            <p:cNvGrpSpPr/>
            <p:nvPr/>
          </p:nvGrpSpPr>
          <p:grpSpPr>
            <a:xfrm>
              <a:off x="1958180" y="1111966"/>
              <a:ext cx="588019" cy="121396"/>
              <a:chOff x="4808316" y="2800065"/>
              <a:chExt cx="1999386" cy="412910"/>
            </a:xfrm>
            <a:grpFill/>
          </p:grpSpPr>
          <p:sp>
            <p:nvSpPr>
              <p:cNvPr id="103" name="Google Shape;8231;p63">
                <a:extLst>
                  <a:ext uri="{FF2B5EF4-FFF2-40B4-BE49-F238E27FC236}">
                    <a16:creationId xmlns:a16="http://schemas.microsoft.com/office/drawing/2014/main" id="{CBBA580D-5316-9B4C-80F6-9CE807350316}"/>
                  </a:ext>
                </a:extLst>
              </p:cNvPr>
              <p:cNvSpPr/>
              <p:nvPr/>
            </p:nvSpPr>
            <p:spPr>
              <a:xfrm>
                <a:off x="4849302" y="3079475"/>
                <a:ext cx="1958400" cy="133500"/>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March</a:t>
                </a:r>
                <a:endParaRPr b="1" dirty="0">
                  <a:solidFill>
                    <a:schemeClr val="bg1"/>
                  </a:solidFill>
                </a:endParaRPr>
              </a:p>
            </p:txBody>
          </p:sp>
          <p:grpSp>
            <p:nvGrpSpPr>
              <p:cNvPr id="104" name="Google Shape;8232;p63">
                <a:extLst>
                  <a:ext uri="{FF2B5EF4-FFF2-40B4-BE49-F238E27FC236}">
                    <a16:creationId xmlns:a16="http://schemas.microsoft.com/office/drawing/2014/main" id="{8E95DF4B-9E39-0A45-9463-748AFD6429D0}"/>
                  </a:ext>
                </a:extLst>
              </p:cNvPr>
              <p:cNvGrpSpPr/>
              <p:nvPr/>
            </p:nvGrpSpPr>
            <p:grpSpPr>
              <a:xfrm>
                <a:off x="4808316" y="2800065"/>
                <a:ext cx="92400" cy="411825"/>
                <a:chOff x="845575" y="2563700"/>
                <a:chExt cx="92400" cy="411825"/>
              </a:xfrm>
              <a:grpFill/>
            </p:grpSpPr>
            <p:cxnSp>
              <p:nvCxnSpPr>
                <p:cNvPr id="105" name="Google Shape;8233;p63">
                  <a:extLst>
                    <a:ext uri="{FF2B5EF4-FFF2-40B4-BE49-F238E27FC236}">
                      <a16:creationId xmlns:a16="http://schemas.microsoft.com/office/drawing/2014/main" id="{D20FF41A-3B82-2C4B-8D14-9FB81B8A8DDE}"/>
                    </a:ext>
                  </a:extLst>
                </p:cNvPr>
                <p:cNvCxnSpPr/>
                <p:nvPr/>
              </p:nvCxnSpPr>
              <p:spPr>
                <a:xfrm>
                  <a:off x="891775"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106" name="Google Shape;8234;p63">
                  <a:extLst>
                    <a:ext uri="{FF2B5EF4-FFF2-40B4-BE49-F238E27FC236}">
                      <a16:creationId xmlns:a16="http://schemas.microsoft.com/office/drawing/2014/main" id="{9C34B6D6-D8AC-1846-8C87-23A4B6CBB49C}"/>
                    </a:ext>
                  </a:extLst>
                </p:cNvPr>
                <p:cNvSpPr/>
                <p:nvPr/>
              </p:nvSpPr>
              <p:spPr>
                <a:xfrm>
                  <a:off x="845575"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6" name="Google Shape;8235;p63">
              <a:extLst>
                <a:ext uri="{FF2B5EF4-FFF2-40B4-BE49-F238E27FC236}">
                  <a16:creationId xmlns:a16="http://schemas.microsoft.com/office/drawing/2014/main" id="{6AAAE55F-56A5-9847-866E-DC205455C0A7}"/>
                </a:ext>
              </a:extLst>
            </p:cNvPr>
            <p:cNvCxnSpPr/>
            <p:nvPr/>
          </p:nvCxnSpPr>
          <p:spPr>
            <a:xfrm>
              <a:off x="3237251" y="1127387"/>
              <a:ext cx="0" cy="105664"/>
            </a:xfrm>
            <a:prstGeom prst="straightConnector1">
              <a:avLst/>
            </a:prstGeom>
            <a:grpFill/>
            <a:ln w="9525" cap="flat" cmpd="sng">
              <a:solidFill>
                <a:srgbClr val="667E92"/>
              </a:solidFill>
              <a:prstDash val="solid"/>
              <a:round/>
              <a:headEnd type="none" w="sm" len="sm"/>
              <a:tailEnd type="none" w="sm" len="sm"/>
            </a:ln>
          </p:spPr>
        </p:cxnSp>
        <p:sp>
          <p:nvSpPr>
            <p:cNvPr id="87" name="Google Shape;8236;p63">
              <a:extLst>
                <a:ext uri="{FF2B5EF4-FFF2-40B4-BE49-F238E27FC236}">
                  <a16:creationId xmlns:a16="http://schemas.microsoft.com/office/drawing/2014/main" id="{438DAA93-BE94-844A-8493-551882D7746D}"/>
                </a:ext>
              </a:extLst>
            </p:cNvPr>
            <p:cNvSpPr/>
            <p:nvPr/>
          </p:nvSpPr>
          <p:spPr>
            <a:xfrm>
              <a:off x="3223663" y="1111974"/>
              <a:ext cx="27175" cy="27166"/>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237;p63">
              <a:extLst>
                <a:ext uri="{FF2B5EF4-FFF2-40B4-BE49-F238E27FC236}">
                  <a16:creationId xmlns:a16="http://schemas.microsoft.com/office/drawing/2014/main" id="{9315D221-1758-B343-A98D-C92B358AA0DB}"/>
                </a:ext>
              </a:extLst>
            </p:cNvPr>
            <p:cNvGrpSpPr/>
            <p:nvPr/>
          </p:nvGrpSpPr>
          <p:grpSpPr>
            <a:xfrm>
              <a:off x="803154" y="1112063"/>
              <a:ext cx="591111" cy="121410"/>
              <a:chOff x="803154" y="1112063"/>
              <a:chExt cx="591111" cy="121410"/>
            </a:xfrm>
            <a:grpFill/>
          </p:grpSpPr>
          <p:grpSp>
            <p:nvGrpSpPr>
              <p:cNvPr id="99" name="Google Shape;8238;p63">
                <a:extLst>
                  <a:ext uri="{FF2B5EF4-FFF2-40B4-BE49-F238E27FC236}">
                    <a16:creationId xmlns:a16="http://schemas.microsoft.com/office/drawing/2014/main" id="{04DD568A-A1EA-9C4A-B782-68E9EF7242BC}"/>
                  </a:ext>
                </a:extLst>
              </p:cNvPr>
              <p:cNvGrpSpPr/>
              <p:nvPr/>
            </p:nvGrpSpPr>
            <p:grpSpPr>
              <a:xfrm>
                <a:off x="803154" y="1112063"/>
                <a:ext cx="27174" cy="121091"/>
                <a:chOff x="845575" y="2563700"/>
                <a:chExt cx="92400" cy="411825"/>
              </a:xfrm>
              <a:grpFill/>
            </p:grpSpPr>
            <p:cxnSp>
              <p:nvCxnSpPr>
                <p:cNvPr id="101" name="Google Shape;8239;p63">
                  <a:extLst>
                    <a:ext uri="{FF2B5EF4-FFF2-40B4-BE49-F238E27FC236}">
                      <a16:creationId xmlns:a16="http://schemas.microsoft.com/office/drawing/2014/main" id="{238A2EBB-C5C8-3C48-9EA9-87D119160A06}"/>
                    </a:ext>
                  </a:extLst>
                </p:cNvPr>
                <p:cNvCxnSpPr/>
                <p:nvPr/>
              </p:nvCxnSpPr>
              <p:spPr>
                <a:xfrm>
                  <a:off x="891775"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102" name="Google Shape;8240;p63">
                  <a:extLst>
                    <a:ext uri="{FF2B5EF4-FFF2-40B4-BE49-F238E27FC236}">
                      <a16:creationId xmlns:a16="http://schemas.microsoft.com/office/drawing/2014/main" id="{585BC2A7-1D37-EA43-8873-CECB80944C06}"/>
                    </a:ext>
                  </a:extLst>
                </p:cNvPr>
                <p:cNvSpPr/>
                <p:nvPr/>
              </p:nvSpPr>
              <p:spPr>
                <a:xfrm>
                  <a:off x="845575"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8241;p63">
                <a:extLst>
                  <a:ext uri="{FF2B5EF4-FFF2-40B4-BE49-F238E27FC236}">
                    <a16:creationId xmlns:a16="http://schemas.microsoft.com/office/drawing/2014/main" id="{6CEB10DB-4ECF-0846-A830-D74FF6E6AA79}"/>
                  </a:ext>
                </a:extLst>
              </p:cNvPr>
              <p:cNvSpPr/>
              <p:nvPr/>
            </p:nvSpPr>
            <p:spPr>
              <a:xfrm>
                <a:off x="818321" y="1194219"/>
                <a:ext cx="575943" cy="39254"/>
              </a:xfrm>
              <a:prstGeom prst="rect">
                <a:avLst/>
              </a:prstGeom>
              <a:grp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January</a:t>
                </a:r>
                <a:endParaRPr b="1" dirty="0">
                  <a:solidFill>
                    <a:schemeClr val="bg1"/>
                  </a:solidFill>
                </a:endParaRPr>
              </a:p>
            </p:txBody>
          </p:sp>
        </p:grpSp>
        <p:grpSp>
          <p:nvGrpSpPr>
            <p:cNvPr id="89" name="Google Shape;8242;p63">
              <a:extLst>
                <a:ext uri="{FF2B5EF4-FFF2-40B4-BE49-F238E27FC236}">
                  <a16:creationId xmlns:a16="http://schemas.microsoft.com/office/drawing/2014/main" id="{B653689C-440B-5D49-B21F-8BBFF29E23B0}"/>
                </a:ext>
              </a:extLst>
            </p:cNvPr>
            <p:cNvGrpSpPr/>
            <p:nvPr/>
          </p:nvGrpSpPr>
          <p:grpSpPr>
            <a:xfrm>
              <a:off x="1381934" y="1194217"/>
              <a:ext cx="588259" cy="121091"/>
              <a:chOff x="1381934" y="1194217"/>
              <a:chExt cx="588259" cy="121091"/>
            </a:xfrm>
            <a:grpFill/>
          </p:grpSpPr>
          <p:grpSp>
            <p:nvGrpSpPr>
              <p:cNvPr id="95" name="Google Shape;8243;p63">
                <a:extLst>
                  <a:ext uri="{FF2B5EF4-FFF2-40B4-BE49-F238E27FC236}">
                    <a16:creationId xmlns:a16="http://schemas.microsoft.com/office/drawing/2014/main" id="{E39B59C2-39EB-0D45-8754-A90022D2C9E9}"/>
                  </a:ext>
                </a:extLst>
              </p:cNvPr>
              <p:cNvGrpSpPr/>
              <p:nvPr/>
            </p:nvGrpSpPr>
            <p:grpSpPr>
              <a:xfrm rot="10800000">
                <a:off x="1381934" y="1194217"/>
                <a:ext cx="27174" cy="121091"/>
                <a:chOff x="2070100" y="2563700"/>
                <a:chExt cx="92400" cy="411825"/>
              </a:xfrm>
              <a:grpFill/>
            </p:grpSpPr>
            <p:cxnSp>
              <p:nvCxnSpPr>
                <p:cNvPr id="97" name="Google Shape;8244;p63">
                  <a:extLst>
                    <a:ext uri="{FF2B5EF4-FFF2-40B4-BE49-F238E27FC236}">
                      <a16:creationId xmlns:a16="http://schemas.microsoft.com/office/drawing/2014/main" id="{DF032854-C4C2-0841-832A-F81C14EC78C7}"/>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98" name="Google Shape;8245;p63">
                  <a:extLst>
                    <a:ext uri="{FF2B5EF4-FFF2-40B4-BE49-F238E27FC236}">
                      <a16:creationId xmlns:a16="http://schemas.microsoft.com/office/drawing/2014/main" id="{94D0EE72-8818-6346-A6FF-C1DEFF00E27D}"/>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8246;p63">
                <a:extLst>
                  <a:ext uri="{FF2B5EF4-FFF2-40B4-BE49-F238E27FC236}">
                    <a16:creationId xmlns:a16="http://schemas.microsoft.com/office/drawing/2014/main" id="{91B11E7F-3C2B-614E-9FB8-B0F1397462D7}"/>
                  </a:ext>
                </a:extLst>
              </p:cNvPr>
              <p:cNvSpPr/>
              <p:nvPr/>
            </p:nvSpPr>
            <p:spPr>
              <a:xfrm>
                <a:off x="1394250" y="1194219"/>
                <a:ext cx="575943" cy="39254"/>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February</a:t>
                </a:r>
                <a:endParaRPr b="1" dirty="0">
                  <a:solidFill>
                    <a:schemeClr val="bg1"/>
                  </a:solidFill>
                </a:endParaRPr>
              </a:p>
            </p:txBody>
          </p:sp>
        </p:grpSp>
        <p:grpSp>
          <p:nvGrpSpPr>
            <p:cNvPr id="90" name="Google Shape;8247;p63">
              <a:extLst>
                <a:ext uri="{FF2B5EF4-FFF2-40B4-BE49-F238E27FC236}">
                  <a16:creationId xmlns:a16="http://schemas.microsoft.com/office/drawing/2014/main" id="{EA8EF92D-96AE-864E-8771-6D5E6A7C8674}"/>
                </a:ext>
              </a:extLst>
            </p:cNvPr>
            <p:cNvGrpSpPr/>
            <p:nvPr/>
          </p:nvGrpSpPr>
          <p:grpSpPr>
            <a:xfrm>
              <a:off x="2532104" y="1194217"/>
              <a:ext cx="704905" cy="121091"/>
              <a:chOff x="2532104" y="1194217"/>
              <a:chExt cx="704905" cy="121091"/>
            </a:xfrm>
            <a:grpFill/>
          </p:grpSpPr>
          <p:grpSp>
            <p:nvGrpSpPr>
              <p:cNvPr id="91" name="Google Shape;8248;p63">
                <a:extLst>
                  <a:ext uri="{FF2B5EF4-FFF2-40B4-BE49-F238E27FC236}">
                    <a16:creationId xmlns:a16="http://schemas.microsoft.com/office/drawing/2014/main" id="{E1E66580-1DB0-0D49-AADC-E9218AAA4298}"/>
                  </a:ext>
                </a:extLst>
              </p:cNvPr>
              <p:cNvGrpSpPr/>
              <p:nvPr/>
            </p:nvGrpSpPr>
            <p:grpSpPr>
              <a:xfrm rot="10800000">
                <a:off x="2532104" y="1194217"/>
                <a:ext cx="27174" cy="121091"/>
                <a:chOff x="2070100" y="2563700"/>
                <a:chExt cx="92400" cy="411825"/>
              </a:xfrm>
              <a:grpFill/>
            </p:grpSpPr>
            <p:cxnSp>
              <p:nvCxnSpPr>
                <p:cNvPr id="93" name="Google Shape;8249;p63">
                  <a:extLst>
                    <a:ext uri="{FF2B5EF4-FFF2-40B4-BE49-F238E27FC236}">
                      <a16:creationId xmlns:a16="http://schemas.microsoft.com/office/drawing/2014/main" id="{DFA91551-9CDB-A04E-B0F2-CBA86E6217C0}"/>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94" name="Google Shape;8250;p63">
                  <a:extLst>
                    <a:ext uri="{FF2B5EF4-FFF2-40B4-BE49-F238E27FC236}">
                      <a16:creationId xmlns:a16="http://schemas.microsoft.com/office/drawing/2014/main" id="{9826938D-451A-5C4A-9DCC-12A2E5C91BD2}"/>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8251;p63">
                <a:extLst>
                  <a:ext uri="{FF2B5EF4-FFF2-40B4-BE49-F238E27FC236}">
                    <a16:creationId xmlns:a16="http://schemas.microsoft.com/office/drawing/2014/main" id="{88E45BC5-E751-BC46-B92A-34162BF235BD}"/>
                  </a:ext>
                </a:extLst>
              </p:cNvPr>
              <p:cNvSpPr/>
              <p:nvPr/>
            </p:nvSpPr>
            <p:spPr>
              <a:xfrm>
                <a:off x="2546107" y="1194219"/>
                <a:ext cx="690902" cy="39254"/>
              </a:xfrm>
              <a:prstGeom prst="rect">
                <a:avLst/>
              </a:pr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April</a:t>
                </a:r>
                <a:endParaRPr b="1" dirty="0">
                  <a:solidFill>
                    <a:schemeClr val="bg1"/>
                  </a:solidFill>
                </a:endParaRPr>
              </a:p>
            </p:txBody>
          </p:sp>
        </p:grpSp>
      </p:grpSp>
      <p:sp>
        <p:nvSpPr>
          <p:cNvPr id="107" name="Lightning Bolt 106">
            <a:extLst>
              <a:ext uri="{FF2B5EF4-FFF2-40B4-BE49-F238E27FC236}">
                <a16:creationId xmlns:a16="http://schemas.microsoft.com/office/drawing/2014/main" id="{810ADAF9-4C07-DA4E-A4AF-6290249BBEBA}"/>
              </a:ext>
            </a:extLst>
          </p:cNvPr>
          <p:cNvSpPr/>
          <p:nvPr/>
        </p:nvSpPr>
        <p:spPr>
          <a:xfrm rot="300955">
            <a:off x="4158417" y="1754109"/>
            <a:ext cx="366195" cy="822614"/>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Google Shape;871;p50">
            <a:extLst>
              <a:ext uri="{FF2B5EF4-FFF2-40B4-BE49-F238E27FC236}">
                <a16:creationId xmlns:a16="http://schemas.microsoft.com/office/drawing/2014/main" id="{4CC1C2E1-3D4B-F045-A840-44FA6FF8CC2F}"/>
              </a:ext>
            </a:extLst>
          </p:cNvPr>
          <p:cNvSpPr txBox="1">
            <a:spLocks noGrp="1"/>
          </p:cNvSpPr>
          <p:nvPr>
            <p:ph type="subTitle" idx="1"/>
          </p:nvPr>
        </p:nvSpPr>
        <p:spPr>
          <a:xfrm>
            <a:off x="-54458" y="1414182"/>
            <a:ext cx="2481900" cy="55982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Group 1</a:t>
            </a:r>
            <a:endParaRPr dirty="0"/>
          </a:p>
        </p:txBody>
      </p:sp>
      <p:sp>
        <p:nvSpPr>
          <p:cNvPr id="110" name="Google Shape;871;p50">
            <a:extLst>
              <a:ext uri="{FF2B5EF4-FFF2-40B4-BE49-F238E27FC236}">
                <a16:creationId xmlns:a16="http://schemas.microsoft.com/office/drawing/2014/main" id="{FF883FE6-DEAA-FD4E-AF2B-2996D17E6E4A}"/>
              </a:ext>
            </a:extLst>
          </p:cNvPr>
          <p:cNvSpPr txBox="1">
            <a:spLocks/>
          </p:cNvSpPr>
          <p:nvPr/>
        </p:nvSpPr>
        <p:spPr>
          <a:xfrm>
            <a:off x="-43875" y="3438916"/>
            <a:ext cx="2481900" cy="66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000"/>
              <a:buFont typeface="Handlee"/>
              <a:buNone/>
              <a:defRPr sz="2000" b="1" i="0" u="none" strike="noStrike" cap="none">
                <a:solidFill>
                  <a:schemeClr val="accent2"/>
                </a:solidFill>
                <a:latin typeface="Handlee"/>
                <a:ea typeface="Handlee"/>
                <a:cs typeface="Handlee"/>
                <a:sym typeface="Handlee"/>
              </a:defRPr>
            </a:lvl1pPr>
            <a:lvl2pPr marL="914400" marR="0" lvl="1"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2pPr>
            <a:lvl3pPr marL="1371600" marR="0" lvl="2"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3pPr>
            <a:lvl4pPr marL="1828800" marR="0" lvl="3"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4pPr>
            <a:lvl5pPr marL="2286000" marR="0" lvl="4"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5pPr>
            <a:lvl6pPr marL="2743200" marR="0" lvl="5"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6pPr>
            <a:lvl7pPr marL="3200400" marR="0" lvl="6"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7pPr>
            <a:lvl8pPr marL="3657600" marR="0" lvl="7" indent="-317500" algn="ctr" rtl="0">
              <a:lnSpc>
                <a:spcPct val="115000"/>
              </a:lnSpc>
              <a:spcBef>
                <a:spcPts val="1600"/>
              </a:spcBef>
              <a:spcAft>
                <a:spcPts val="0"/>
              </a:spcAft>
              <a:buClr>
                <a:schemeClr val="lt1"/>
              </a:buClr>
              <a:buSzPts val="2000"/>
              <a:buFont typeface="Handlee"/>
              <a:buNone/>
              <a:defRPr sz="2000" b="1" i="0" u="none" strike="noStrike" cap="none">
                <a:solidFill>
                  <a:schemeClr val="lt1"/>
                </a:solidFill>
                <a:latin typeface="Handlee"/>
                <a:ea typeface="Handlee"/>
                <a:cs typeface="Handlee"/>
                <a:sym typeface="Handlee"/>
              </a:defRPr>
            </a:lvl8pPr>
            <a:lvl9pPr marL="4114800" marR="0" lvl="8" indent="-317500" algn="ctr" rtl="0">
              <a:lnSpc>
                <a:spcPct val="115000"/>
              </a:lnSpc>
              <a:spcBef>
                <a:spcPts val="1600"/>
              </a:spcBef>
              <a:spcAft>
                <a:spcPts val="1600"/>
              </a:spcAft>
              <a:buClr>
                <a:schemeClr val="lt1"/>
              </a:buClr>
              <a:buSzPts val="2000"/>
              <a:buFont typeface="Handlee"/>
              <a:buNone/>
              <a:defRPr sz="2000" b="1" i="0" u="none" strike="noStrike" cap="none">
                <a:solidFill>
                  <a:schemeClr val="lt1"/>
                </a:solidFill>
                <a:latin typeface="Handlee"/>
                <a:ea typeface="Handlee"/>
                <a:cs typeface="Handlee"/>
                <a:sym typeface="Handlee"/>
              </a:defRPr>
            </a:lvl9pPr>
          </a:lstStyle>
          <a:p>
            <a:pPr marL="0" indent="0">
              <a:spcAft>
                <a:spcPts val="1600"/>
              </a:spcAft>
            </a:pPr>
            <a:r>
              <a:rPr lang="en-US" dirty="0"/>
              <a:t>Group 2</a:t>
            </a:r>
          </a:p>
        </p:txBody>
      </p:sp>
      <p:sp>
        <p:nvSpPr>
          <p:cNvPr id="111" name="Subtitle 12">
            <a:extLst>
              <a:ext uri="{FF2B5EF4-FFF2-40B4-BE49-F238E27FC236}">
                <a16:creationId xmlns:a16="http://schemas.microsoft.com/office/drawing/2014/main" id="{06E50652-AEC1-AD4A-9F2E-8A3FFEE1F6FC}"/>
              </a:ext>
            </a:extLst>
          </p:cNvPr>
          <p:cNvSpPr>
            <a:spLocks noGrp="1"/>
          </p:cNvSpPr>
          <p:nvPr>
            <p:ph type="subTitle" idx="2"/>
          </p:nvPr>
        </p:nvSpPr>
        <p:spPr>
          <a:xfrm>
            <a:off x="3022616" y="1163966"/>
            <a:ext cx="2481900" cy="661500"/>
          </a:xfrm>
        </p:spPr>
        <p:txBody>
          <a:bodyPr/>
          <a:lstStyle/>
          <a:p>
            <a:r>
              <a:rPr lang="en-US" dirty="0">
                <a:solidFill>
                  <a:srgbClr val="FF0000"/>
                </a:solidFill>
              </a:rPr>
              <a:t>INTERRUPTION</a:t>
            </a:r>
          </a:p>
        </p:txBody>
      </p:sp>
      <p:sp>
        <p:nvSpPr>
          <p:cNvPr id="113" name="Google Shape;874;p50">
            <a:extLst>
              <a:ext uri="{FF2B5EF4-FFF2-40B4-BE49-F238E27FC236}">
                <a16:creationId xmlns:a16="http://schemas.microsoft.com/office/drawing/2014/main" id="{B72060C2-0D45-0741-9B10-DFD850DCA636}"/>
              </a:ext>
            </a:extLst>
          </p:cNvPr>
          <p:cNvSpPr txBox="1">
            <a:spLocks/>
          </p:cNvSpPr>
          <p:nvPr/>
        </p:nvSpPr>
        <p:spPr>
          <a:xfrm>
            <a:off x="-16815" y="1624205"/>
            <a:ext cx="2236401" cy="400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pPr marL="0" indent="0"/>
            <a:r>
              <a:rPr lang="en-US" i="1" dirty="0"/>
              <a:t>(no random assignment)</a:t>
            </a:r>
          </a:p>
          <a:p>
            <a:pPr marL="0" indent="0"/>
            <a:endParaRPr lang="en-US" dirty="0"/>
          </a:p>
          <a:p>
            <a:pPr marL="0" indent="0">
              <a:spcBef>
                <a:spcPts val="1600"/>
              </a:spcBef>
              <a:spcAft>
                <a:spcPts val="1600"/>
              </a:spcAft>
            </a:pPr>
            <a:endParaRPr lang="en-US" dirty="0"/>
          </a:p>
        </p:txBody>
      </p:sp>
      <p:sp>
        <p:nvSpPr>
          <p:cNvPr id="114" name="Google Shape;874;p50">
            <a:extLst>
              <a:ext uri="{FF2B5EF4-FFF2-40B4-BE49-F238E27FC236}">
                <a16:creationId xmlns:a16="http://schemas.microsoft.com/office/drawing/2014/main" id="{92150D0D-E534-B648-842D-A19628C376A1}"/>
              </a:ext>
            </a:extLst>
          </p:cNvPr>
          <p:cNvSpPr txBox="1">
            <a:spLocks/>
          </p:cNvSpPr>
          <p:nvPr/>
        </p:nvSpPr>
        <p:spPr>
          <a:xfrm>
            <a:off x="44249" y="3700885"/>
            <a:ext cx="2236401" cy="400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1600"/>
              </a:spcBef>
              <a:spcAft>
                <a:spcPts val="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1600"/>
              </a:spcBef>
              <a:spcAft>
                <a:spcPts val="1600"/>
              </a:spcAft>
              <a:buClr>
                <a:schemeClr val="lt1"/>
              </a:buClr>
              <a:buSzPts val="1400"/>
              <a:buFont typeface="Quicksand"/>
              <a:buNone/>
              <a:defRPr sz="1400" b="0" i="0" u="none" strike="noStrike" cap="none">
                <a:solidFill>
                  <a:schemeClr val="lt1"/>
                </a:solidFill>
                <a:latin typeface="Quicksand"/>
                <a:ea typeface="Quicksand"/>
                <a:cs typeface="Quicksand"/>
                <a:sym typeface="Quicksand"/>
              </a:defRPr>
            </a:lvl9pPr>
          </a:lstStyle>
          <a:p>
            <a:pPr marL="0" indent="0"/>
            <a:r>
              <a:rPr lang="en-US" i="1" dirty="0"/>
              <a:t>(no random assignment)</a:t>
            </a:r>
          </a:p>
          <a:p>
            <a:pPr marL="0" indent="0"/>
            <a:endParaRPr lang="en-US" dirty="0"/>
          </a:p>
          <a:p>
            <a:pPr marL="0" indent="0">
              <a:spcBef>
                <a:spcPts val="1600"/>
              </a:spcBef>
              <a:spcAft>
                <a:spcPts val="1600"/>
              </a:spcAft>
            </a:pPr>
            <a:endParaRPr lang="en-US" dirty="0"/>
          </a:p>
        </p:txBody>
      </p:sp>
    </p:spTree>
    <p:extLst>
      <p:ext uri="{BB962C8B-B14F-4D97-AF65-F5344CB8AC3E}">
        <p14:creationId xmlns:p14="http://schemas.microsoft.com/office/powerpoint/2010/main" val="1669148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dissolve">
                                      <p:cBhvr>
                                        <p:cTn id="7" dur="500"/>
                                        <p:tgtEl>
                                          <p:spTgt spid="1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9">
                                            <p:txEl>
                                              <p:pRg st="0" end="0"/>
                                            </p:txEl>
                                          </p:spTgt>
                                        </p:tgtEl>
                                        <p:attrNameLst>
                                          <p:attrName>style.visibility</p:attrName>
                                        </p:attrNameLst>
                                      </p:cBhvr>
                                      <p:to>
                                        <p:strVal val="visible"/>
                                      </p:to>
                                    </p:set>
                                    <p:animEffect transition="in" filter="dissolve">
                                      <p:cBhvr>
                                        <p:cTn id="10" dur="500"/>
                                        <p:tgtEl>
                                          <p:spTgt spid="109">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xEl>
                                              <p:pRg st="0" end="0"/>
                                            </p:txEl>
                                          </p:spTgt>
                                        </p:tgtEl>
                                        <p:attrNameLst>
                                          <p:attrName>style.visibility</p:attrName>
                                        </p:attrNameLst>
                                      </p:cBhvr>
                                      <p:to>
                                        <p:strVal val="visible"/>
                                      </p:to>
                                    </p:set>
                                    <p:animEffect transition="in" filter="dissolve">
                                      <p:cBhvr>
                                        <p:cTn id="13" dur="500"/>
                                        <p:tgtEl>
                                          <p:spTgt spid="111">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par>
                                <p:cTn id="17" presetID="9"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dissolve">
                                      <p:cBhvr>
                                        <p:cTn id="19" dur="500"/>
                                        <p:tgtEl>
                                          <p:spTgt spid="5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dissolv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dissolve">
                                      <p:cBhvr>
                                        <p:cTn id="27" dur="500"/>
                                        <p:tgtEl>
                                          <p:spTgt spid="114"/>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0"/>
                                        </p:tgtEl>
                                        <p:attrNameLst>
                                          <p:attrName>style.visibility</p:attrName>
                                        </p:attrNameLst>
                                      </p:cBhvr>
                                      <p:to>
                                        <p:strVal val="visible"/>
                                      </p:to>
                                    </p:set>
                                    <p:animEffect transition="in" filter="dissolve">
                                      <p:cBhvr>
                                        <p:cTn id="30" dur="500"/>
                                        <p:tgtEl>
                                          <p:spTgt spid="110"/>
                                        </p:tgtEl>
                                      </p:cBhvr>
                                    </p:animEffect>
                                  </p:childTnLst>
                                </p:cTn>
                              </p:par>
                              <p:par>
                                <p:cTn id="31" presetID="9"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dissolve">
                                      <p:cBhvr>
                                        <p:cTn id="33" dur="500"/>
                                        <p:tgtEl>
                                          <p:spTgt spid="54"/>
                                        </p:tgtEl>
                                      </p:cBhvr>
                                    </p:animEffect>
                                  </p:childTnLst>
                                </p:cTn>
                              </p:par>
                              <p:par>
                                <p:cTn id="34" presetID="9" presetClass="entr" presetSubtype="0" fill="hold"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dissolve">
                                      <p:cBhvr>
                                        <p:cTn id="3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9" grpId="0" build="p"/>
      <p:bldP spid="110" grpId="0"/>
      <p:bldP spid="111" grpId="0" build="p"/>
      <p:bldP spid="113" grpId="0"/>
      <p:bldP spid="1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grpSp>
        <p:nvGrpSpPr>
          <p:cNvPr id="422" name="Google Shape;422;p33"/>
          <p:cNvGrpSpPr/>
          <p:nvPr/>
        </p:nvGrpSpPr>
        <p:grpSpPr>
          <a:xfrm>
            <a:off x="928099" y="1111598"/>
            <a:ext cx="902422" cy="850222"/>
            <a:chOff x="928099" y="1111598"/>
            <a:chExt cx="902422" cy="850222"/>
          </a:xfrm>
        </p:grpSpPr>
        <p:sp>
          <p:nvSpPr>
            <p:cNvPr id="423" name="Google Shape;423;p33"/>
            <p:cNvSpPr/>
            <p:nvPr/>
          </p:nvSpPr>
          <p:spPr>
            <a:xfrm>
              <a:off x="928099" y="1111598"/>
              <a:ext cx="791700" cy="79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937097" y="1144235"/>
              <a:ext cx="893425" cy="817585"/>
            </a:xfrm>
            <a:custGeom>
              <a:avLst/>
              <a:gdLst/>
              <a:ahLst/>
              <a:cxnLst/>
              <a:rect l="l" t="t" r="r" b="b"/>
              <a:pathLst>
                <a:path w="45340" h="41486" extrusionOk="0">
                  <a:moveTo>
                    <a:pt x="25002" y="972"/>
                  </a:moveTo>
                  <a:cubicBezTo>
                    <a:pt x="25110" y="972"/>
                    <a:pt x="25217" y="973"/>
                    <a:pt x="25325" y="975"/>
                  </a:cubicBezTo>
                  <a:cubicBezTo>
                    <a:pt x="29290" y="1035"/>
                    <a:pt x="33040" y="2523"/>
                    <a:pt x="35993" y="5190"/>
                  </a:cubicBezTo>
                  <a:cubicBezTo>
                    <a:pt x="39041" y="7964"/>
                    <a:pt x="41101" y="11679"/>
                    <a:pt x="42470" y="15524"/>
                  </a:cubicBezTo>
                  <a:cubicBezTo>
                    <a:pt x="42851" y="16560"/>
                    <a:pt x="43184" y="17632"/>
                    <a:pt x="43458" y="18715"/>
                  </a:cubicBezTo>
                  <a:cubicBezTo>
                    <a:pt x="44470" y="22668"/>
                    <a:pt x="44375" y="26859"/>
                    <a:pt x="42327" y="30479"/>
                  </a:cubicBezTo>
                  <a:cubicBezTo>
                    <a:pt x="40422" y="33872"/>
                    <a:pt x="37195" y="36265"/>
                    <a:pt x="33695" y="37860"/>
                  </a:cubicBezTo>
                  <a:cubicBezTo>
                    <a:pt x="29924" y="39567"/>
                    <a:pt x="25551" y="40585"/>
                    <a:pt x="21226" y="40585"/>
                  </a:cubicBezTo>
                  <a:cubicBezTo>
                    <a:pt x="17044" y="40585"/>
                    <a:pt x="12907" y="39633"/>
                    <a:pt x="9406" y="37432"/>
                  </a:cubicBezTo>
                  <a:cubicBezTo>
                    <a:pt x="5953" y="35253"/>
                    <a:pt x="3489" y="31907"/>
                    <a:pt x="2286" y="28026"/>
                  </a:cubicBezTo>
                  <a:cubicBezTo>
                    <a:pt x="941" y="23692"/>
                    <a:pt x="1215" y="19156"/>
                    <a:pt x="3120" y="15024"/>
                  </a:cubicBezTo>
                  <a:cubicBezTo>
                    <a:pt x="6897" y="6871"/>
                    <a:pt x="15975" y="972"/>
                    <a:pt x="25002" y="972"/>
                  </a:cubicBezTo>
                  <a:close/>
                  <a:moveTo>
                    <a:pt x="24816" y="1"/>
                  </a:moveTo>
                  <a:cubicBezTo>
                    <a:pt x="16523" y="1"/>
                    <a:pt x="8182" y="5045"/>
                    <a:pt x="3786" y="11857"/>
                  </a:cubicBezTo>
                  <a:cubicBezTo>
                    <a:pt x="1286" y="15715"/>
                    <a:pt x="0" y="20346"/>
                    <a:pt x="631" y="24930"/>
                  </a:cubicBezTo>
                  <a:cubicBezTo>
                    <a:pt x="1227" y="29252"/>
                    <a:pt x="3155" y="33396"/>
                    <a:pt x="6430" y="36336"/>
                  </a:cubicBezTo>
                  <a:cubicBezTo>
                    <a:pt x="10472" y="39997"/>
                    <a:pt x="15780" y="41486"/>
                    <a:pt x="21145" y="41486"/>
                  </a:cubicBezTo>
                  <a:cubicBezTo>
                    <a:pt x="24629" y="41486"/>
                    <a:pt x="28136" y="40858"/>
                    <a:pt x="31338" y="39789"/>
                  </a:cubicBezTo>
                  <a:cubicBezTo>
                    <a:pt x="35255" y="38480"/>
                    <a:pt x="39077" y="36360"/>
                    <a:pt x="41696" y="33086"/>
                  </a:cubicBezTo>
                  <a:cubicBezTo>
                    <a:pt x="44232" y="29895"/>
                    <a:pt x="45339" y="25907"/>
                    <a:pt x="44970" y="21858"/>
                  </a:cubicBezTo>
                  <a:cubicBezTo>
                    <a:pt x="44868" y="20768"/>
                    <a:pt x="44668" y="19689"/>
                    <a:pt x="44392" y="18620"/>
                  </a:cubicBezTo>
                  <a:lnTo>
                    <a:pt x="44392" y="18620"/>
                  </a:lnTo>
                  <a:cubicBezTo>
                    <a:pt x="44394" y="18572"/>
                    <a:pt x="44389" y="18520"/>
                    <a:pt x="44375" y="18465"/>
                  </a:cubicBezTo>
                  <a:cubicBezTo>
                    <a:pt x="42232" y="10369"/>
                    <a:pt x="37243" y="1963"/>
                    <a:pt x="28361" y="320"/>
                  </a:cubicBezTo>
                  <a:cubicBezTo>
                    <a:pt x="27188" y="104"/>
                    <a:pt x="26003" y="1"/>
                    <a:pt x="24816" y="1"/>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 name="Google Shape;425;p33"/>
          <p:cNvSpPr txBox="1">
            <a:spLocks noGrp="1"/>
          </p:cNvSpPr>
          <p:nvPr>
            <p:ph type="title" idx="2"/>
          </p:nvPr>
        </p:nvSpPr>
        <p:spPr>
          <a:xfrm>
            <a:off x="640713" y="1289213"/>
            <a:ext cx="1477200" cy="49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endParaRPr dirty="0"/>
          </a:p>
        </p:txBody>
      </p:sp>
      <p:sp>
        <p:nvSpPr>
          <p:cNvPr id="426" name="Google Shape;426;p33"/>
          <p:cNvSpPr txBox="1">
            <a:spLocks noGrp="1"/>
          </p:cNvSpPr>
          <p:nvPr>
            <p:ph type="title"/>
          </p:nvPr>
        </p:nvSpPr>
        <p:spPr>
          <a:xfrm>
            <a:off x="792325" y="1947672"/>
            <a:ext cx="3134400" cy="147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Your Turn</a:t>
            </a:r>
            <a:endParaRPr dirty="0"/>
          </a:p>
        </p:txBody>
      </p:sp>
      <p:grpSp>
        <p:nvGrpSpPr>
          <p:cNvPr id="427" name="Google Shape;427;p33"/>
          <p:cNvGrpSpPr/>
          <p:nvPr/>
        </p:nvGrpSpPr>
        <p:grpSpPr>
          <a:xfrm>
            <a:off x="4588026" y="576744"/>
            <a:ext cx="3649024" cy="4577276"/>
            <a:chOff x="2142225" y="1638950"/>
            <a:chExt cx="2526500" cy="3169200"/>
          </a:xfrm>
        </p:grpSpPr>
        <p:sp>
          <p:nvSpPr>
            <p:cNvPr id="428" name="Google Shape;428;p33"/>
            <p:cNvSpPr/>
            <p:nvPr/>
          </p:nvSpPr>
          <p:spPr>
            <a:xfrm>
              <a:off x="2587800" y="2745825"/>
              <a:ext cx="609925" cy="1067775"/>
            </a:xfrm>
            <a:custGeom>
              <a:avLst/>
              <a:gdLst/>
              <a:ahLst/>
              <a:cxnLst/>
              <a:rect l="l" t="t" r="r" b="b"/>
              <a:pathLst>
                <a:path w="24397" h="42711" extrusionOk="0">
                  <a:moveTo>
                    <a:pt x="14777" y="12509"/>
                  </a:moveTo>
                  <a:lnTo>
                    <a:pt x="14777" y="12509"/>
                  </a:lnTo>
                  <a:cubicBezTo>
                    <a:pt x="15015" y="13093"/>
                    <a:pt x="15003" y="13783"/>
                    <a:pt x="14634" y="14378"/>
                  </a:cubicBezTo>
                  <a:cubicBezTo>
                    <a:pt x="14455" y="13759"/>
                    <a:pt x="14515" y="13104"/>
                    <a:pt x="14777" y="12509"/>
                  </a:cubicBezTo>
                  <a:close/>
                  <a:moveTo>
                    <a:pt x="10824" y="12557"/>
                  </a:moveTo>
                  <a:cubicBezTo>
                    <a:pt x="11026" y="12783"/>
                    <a:pt x="11181" y="13081"/>
                    <a:pt x="11264" y="13402"/>
                  </a:cubicBezTo>
                  <a:cubicBezTo>
                    <a:pt x="11431" y="14021"/>
                    <a:pt x="11431" y="14688"/>
                    <a:pt x="11360" y="15331"/>
                  </a:cubicBezTo>
                  <a:cubicBezTo>
                    <a:pt x="10657" y="14557"/>
                    <a:pt x="10443" y="13438"/>
                    <a:pt x="10824" y="12557"/>
                  </a:cubicBezTo>
                  <a:close/>
                  <a:moveTo>
                    <a:pt x="16789" y="11089"/>
                  </a:moveTo>
                  <a:cubicBezTo>
                    <a:pt x="17403" y="11089"/>
                    <a:pt x="17922" y="11480"/>
                    <a:pt x="17967" y="12450"/>
                  </a:cubicBezTo>
                  <a:cubicBezTo>
                    <a:pt x="18051" y="14390"/>
                    <a:pt x="17122" y="16355"/>
                    <a:pt x="16372" y="18081"/>
                  </a:cubicBezTo>
                  <a:cubicBezTo>
                    <a:pt x="15312" y="20427"/>
                    <a:pt x="13205" y="24142"/>
                    <a:pt x="14538" y="26773"/>
                  </a:cubicBezTo>
                  <a:lnTo>
                    <a:pt x="13026" y="26904"/>
                  </a:lnTo>
                  <a:cubicBezTo>
                    <a:pt x="12264" y="26963"/>
                    <a:pt x="11502" y="27035"/>
                    <a:pt x="10740" y="27094"/>
                  </a:cubicBezTo>
                  <a:lnTo>
                    <a:pt x="10705" y="27094"/>
                  </a:lnTo>
                  <a:cubicBezTo>
                    <a:pt x="10562" y="23939"/>
                    <a:pt x="9478" y="20844"/>
                    <a:pt x="8216" y="17986"/>
                  </a:cubicBezTo>
                  <a:cubicBezTo>
                    <a:pt x="7407" y="16188"/>
                    <a:pt x="6573" y="13593"/>
                    <a:pt x="8645" y="12283"/>
                  </a:cubicBezTo>
                  <a:cubicBezTo>
                    <a:pt x="8968" y="12082"/>
                    <a:pt x="9296" y="11989"/>
                    <a:pt x="9607" y="11989"/>
                  </a:cubicBezTo>
                  <a:cubicBezTo>
                    <a:pt x="9812" y="11989"/>
                    <a:pt x="10009" y="12029"/>
                    <a:pt x="10193" y="12104"/>
                  </a:cubicBezTo>
                  <a:cubicBezTo>
                    <a:pt x="9526" y="13497"/>
                    <a:pt x="9955" y="15402"/>
                    <a:pt x="11443" y="16391"/>
                  </a:cubicBezTo>
                  <a:cubicBezTo>
                    <a:pt x="11499" y="16433"/>
                    <a:pt x="11568" y="16452"/>
                    <a:pt x="11639" y="16452"/>
                  </a:cubicBezTo>
                  <a:cubicBezTo>
                    <a:pt x="11806" y="16452"/>
                    <a:pt x="11981" y="16344"/>
                    <a:pt x="12014" y="16176"/>
                  </a:cubicBezTo>
                  <a:cubicBezTo>
                    <a:pt x="12252" y="14807"/>
                    <a:pt x="12360" y="12938"/>
                    <a:pt x="11276" y="11890"/>
                  </a:cubicBezTo>
                  <a:cubicBezTo>
                    <a:pt x="11550" y="11616"/>
                    <a:pt x="11907" y="11414"/>
                    <a:pt x="12360" y="11307"/>
                  </a:cubicBezTo>
                  <a:cubicBezTo>
                    <a:pt x="12549" y="11261"/>
                    <a:pt x="12730" y="11240"/>
                    <a:pt x="12904" y="11240"/>
                  </a:cubicBezTo>
                  <a:cubicBezTo>
                    <a:pt x="13462" y="11240"/>
                    <a:pt x="13934" y="11459"/>
                    <a:pt x="14288" y="11795"/>
                  </a:cubicBezTo>
                  <a:cubicBezTo>
                    <a:pt x="13646" y="12854"/>
                    <a:pt x="13574" y="14224"/>
                    <a:pt x="14193" y="15319"/>
                  </a:cubicBezTo>
                  <a:cubicBezTo>
                    <a:pt x="14268" y="15449"/>
                    <a:pt x="14398" y="15516"/>
                    <a:pt x="14529" y="15516"/>
                  </a:cubicBezTo>
                  <a:cubicBezTo>
                    <a:pt x="14626" y="15516"/>
                    <a:pt x="14724" y="15479"/>
                    <a:pt x="14800" y="15402"/>
                  </a:cubicBezTo>
                  <a:cubicBezTo>
                    <a:pt x="15896" y="14367"/>
                    <a:pt x="15908" y="12878"/>
                    <a:pt x="15265" y="11807"/>
                  </a:cubicBezTo>
                  <a:cubicBezTo>
                    <a:pt x="15689" y="11366"/>
                    <a:pt x="16273" y="11089"/>
                    <a:pt x="16789" y="11089"/>
                  </a:cubicBezTo>
                  <a:close/>
                  <a:moveTo>
                    <a:pt x="12710" y="883"/>
                  </a:moveTo>
                  <a:cubicBezTo>
                    <a:pt x="14320" y="883"/>
                    <a:pt x="15925" y="1214"/>
                    <a:pt x="17384" y="1901"/>
                  </a:cubicBezTo>
                  <a:cubicBezTo>
                    <a:pt x="21313" y="3746"/>
                    <a:pt x="23123" y="8009"/>
                    <a:pt x="23099" y="12176"/>
                  </a:cubicBezTo>
                  <a:cubicBezTo>
                    <a:pt x="23111" y="14938"/>
                    <a:pt x="22325" y="17617"/>
                    <a:pt x="21039" y="20010"/>
                  </a:cubicBezTo>
                  <a:cubicBezTo>
                    <a:pt x="19956" y="22034"/>
                    <a:pt x="18479" y="24082"/>
                    <a:pt x="17979" y="26356"/>
                  </a:cubicBezTo>
                  <a:cubicBezTo>
                    <a:pt x="17967" y="26380"/>
                    <a:pt x="17967" y="26428"/>
                    <a:pt x="17979" y="26463"/>
                  </a:cubicBezTo>
                  <a:cubicBezTo>
                    <a:pt x="17051" y="26535"/>
                    <a:pt x="16134" y="26618"/>
                    <a:pt x="15229" y="26701"/>
                  </a:cubicBezTo>
                  <a:cubicBezTo>
                    <a:pt x="15074" y="25511"/>
                    <a:pt x="14967" y="24403"/>
                    <a:pt x="15253" y="23201"/>
                  </a:cubicBezTo>
                  <a:cubicBezTo>
                    <a:pt x="15562" y="21891"/>
                    <a:pt x="16122" y="20641"/>
                    <a:pt x="16670" y="19403"/>
                  </a:cubicBezTo>
                  <a:cubicBezTo>
                    <a:pt x="17610" y="17307"/>
                    <a:pt x="18741" y="15069"/>
                    <a:pt x="18765" y="12723"/>
                  </a:cubicBezTo>
                  <a:cubicBezTo>
                    <a:pt x="18777" y="11914"/>
                    <a:pt x="18658" y="10997"/>
                    <a:pt x="17944" y="10485"/>
                  </a:cubicBezTo>
                  <a:cubicBezTo>
                    <a:pt x="17635" y="10261"/>
                    <a:pt x="17268" y="10168"/>
                    <a:pt x="16892" y="10168"/>
                  </a:cubicBezTo>
                  <a:cubicBezTo>
                    <a:pt x="16370" y="10168"/>
                    <a:pt x="15830" y="10348"/>
                    <a:pt x="15408" y="10604"/>
                  </a:cubicBezTo>
                  <a:cubicBezTo>
                    <a:pt x="15170" y="10759"/>
                    <a:pt x="14943" y="10938"/>
                    <a:pt x="14753" y="11128"/>
                  </a:cubicBezTo>
                  <a:cubicBezTo>
                    <a:pt x="14276" y="10690"/>
                    <a:pt x="13664" y="10419"/>
                    <a:pt x="12943" y="10419"/>
                  </a:cubicBezTo>
                  <a:cubicBezTo>
                    <a:pt x="12782" y="10419"/>
                    <a:pt x="12615" y="10433"/>
                    <a:pt x="12443" y="10461"/>
                  </a:cubicBezTo>
                  <a:cubicBezTo>
                    <a:pt x="11669" y="10580"/>
                    <a:pt x="11074" y="10926"/>
                    <a:pt x="10657" y="11378"/>
                  </a:cubicBezTo>
                  <a:cubicBezTo>
                    <a:pt x="10339" y="11223"/>
                    <a:pt x="10013" y="11153"/>
                    <a:pt x="9690" y="11153"/>
                  </a:cubicBezTo>
                  <a:cubicBezTo>
                    <a:pt x="8507" y="11153"/>
                    <a:pt x="7376" y="12095"/>
                    <a:pt x="6871" y="13200"/>
                  </a:cubicBezTo>
                  <a:cubicBezTo>
                    <a:pt x="5954" y="15224"/>
                    <a:pt x="7157" y="17426"/>
                    <a:pt x="7966" y="19260"/>
                  </a:cubicBezTo>
                  <a:cubicBezTo>
                    <a:pt x="9097" y="21832"/>
                    <a:pt x="9597" y="24392"/>
                    <a:pt x="9931" y="27118"/>
                  </a:cubicBezTo>
                  <a:cubicBezTo>
                    <a:pt x="9728" y="27130"/>
                    <a:pt x="9550" y="27142"/>
                    <a:pt x="9371" y="27190"/>
                  </a:cubicBezTo>
                  <a:cubicBezTo>
                    <a:pt x="9038" y="27261"/>
                    <a:pt x="8823" y="27475"/>
                    <a:pt x="8442" y="27594"/>
                  </a:cubicBezTo>
                  <a:cubicBezTo>
                    <a:pt x="8300" y="27630"/>
                    <a:pt x="8347" y="27797"/>
                    <a:pt x="8466" y="27809"/>
                  </a:cubicBezTo>
                  <a:cubicBezTo>
                    <a:pt x="8800" y="27856"/>
                    <a:pt x="9062" y="28035"/>
                    <a:pt x="9371" y="28071"/>
                  </a:cubicBezTo>
                  <a:cubicBezTo>
                    <a:pt x="9425" y="28074"/>
                    <a:pt x="9479" y="28075"/>
                    <a:pt x="9534" y="28075"/>
                  </a:cubicBezTo>
                  <a:cubicBezTo>
                    <a:pt x="9698" y="28075"/>
                    <a:pt x="9865" y="28062"/>
                    <a:pt x="10026" y="28035"/>
                  </a:cubicBezTo>
                  <a:cubicBezTo>
                    <a:pt x="10050" y="28190"/>
                    <a:pt x="10062" y="28344"/>
                    <a:pt x="10074" y="28499"/>
                  </a:cubicBezTo>
                  <a:cubicBezTo>
                    <a:pt x="10098" y="28693"/>
                    <a:pt x="10248" y="28794"/>
                    <a:pt x="10393" y="28794"/>
                  </a:cubicBezTo>
                  <a:cubicBezTo>
                    <a:pt x="10533" y="28794"/>
                    <a:pt x="10669" y="28699"/>
                    <a:pt x="10681" y="28499"/>
                  </a:cubicBezTo>
                  <a:cubicBezTo>
                    <a:pt x="10705" y="28321"/>
                    <a:pt x="10705" y="28142"/>
                    <a:pt x="10705" y="27963"/>
                  </a:cubicBezTo>
                  <a:cubicBezTo>
                    <a:pt x="11479" y="27904"/>
                    <a:pt x="12229" y="27844"/>
                    <a:pt x="13003" y="27797"/>
                  </a:cubicBezTo>
                  <a:cubicBezTo>
                    <a:pt x="13741" y="27737"/>
                    <a:pt x="14467" y="27690"/>
                    <a:pt x="15193" y="27630"/>
                  </a:cubicBezTo>
                  <a:lnTo>
                    <a:pt x="15193" y="27630"/>
                  </a:lnTo>
                  <a:cubicBezTo>
                    <a:pt x="14431" y="28023"/>
                    <a:pt x="13693" y="28440"/>
                    <a:pt x="12967" y="28809"/>
                  </a:cubicBezTo>
                  <a:cubicBezTo>
                    <a:pt x="11490" y="29583"/>
                    <a:pt x="10026" y="30392"/>
                    <a:pt x="8621" y="31297"/>
                  </a:cubicBezTo>
                  <a:cubicBezTo>
                    <a:pt x="8573" y="30214"/>
                    <a:pt x="8514" y="28987"/>
                    <a:pt x="7966" y="28213"/>
                  </a:cubicBezTo>
                  <a:cubicBezTo>
                    <a:pt x="7883" y="28106"/>
                    <a:pt x="7788" y="28047"/>
                    <a:pt x="7680" y="28023"/>
                  </a:cubicBezTo>
                  <a:cubicBezTo>
                    <a:pt x="6811" y="25785"/>
                    <a:pt x="5585" y="23761"/>
                    <a:pt x="4156" y="21844"/>
                  </a:cubicBezTo>
                  <a:cubicBezTo>
                    <a:pt x="2787" y="20010"/>
                    <a:pt x="1751" y="18224"/>
                    <a:pt x="1251" y="15962"/>
                  </a:cubicBezTo>
                  <a:cubicBezTo>
                    <a:pt x="299" y="11652"/>
                    <a:pt x="1620" y="6901"/>
                    <a:pt x="4894" y="3865"/>
                  </a:cubicBezTo>
                  <a:cubicBezTo>
                    <a:pt x="6988" y="1924"/>
                    <a:pt x="9856" y="883"/>
                    <a:pt x="12710" y="883"/>
                  </a:cubicBezTo>
                  <a:close/>
                  <a:moveTo>
                    <a:pt x="17527" y="27499"/>
                  </a:moveTo>
                  <a:lnTo>
                    <a:pt x="17527" y="29273"/>
                  </a:lnTo>
                  <a:cubicBezTo>
                    <a:pt x="15860" y="29833"/>
                    <a:pt x="14277" y="31130"/>
                    <a:pt x="12812" y="32059"/>
                  </a:cubicBezTo>
                  <a:cubicBezTo>
                    <a:pt x="11514" y="32869"/>
                    <a:pt x="10228" y="33702"/>
                    <a:pt x="8931" y="34524"/>
                  </a:cubicBezTo>
                  <a:cubicBezTo>
                    <a:pt x="8859" y="33821"/>
                    <a:pt x="8776" y="33107"/>
                    <a:pt x="8704" y="32393"/>
                  </a:cubicBezTo>
                  <a:cubicBezTo>
                    <a:pt x="8693" y="32190"/>
                    <a:pt x="8681" y="31976"/>
                    <a:pt x="8657" y="31738"/>
                  </a:cubicBezTo>
                  <a:cubicBezTo>
                    <a:pt x="10121" y="30940"/>
                    <a:pt x="11562" y="30118"/>
                    <a:pt x="13038" y="29356"/>
                  </a:cubicBezTo>
                  <a:cubicBezTo>
                    <a:pt x="14288" y="28725"/>
                    <a:pt x="15646" y="28190"/>
                    <a:pt x="16908" y="27547"/>
                  </a:cubicBezTo>
                  <a:lnTo>
                    <a:pt x="17527" y="27499"/>
                  </a:lnTo>
                  <a:close/>
                  <a:moveTo>
                    <a:pt x="17527" y="29785"/>
                  </a:moveTo>
                  <a:cubicBezTo>
                    <a:pt x="17527" y="30702"/>
                    <a:pt x="17527" y="31619"/>
                    <a:pt x="17551" y="32524"/>
                  </a:cubicBezTo>
                  <a:cubicBezTo>
                    <a:pt x="16074" y="33143"/>
                    <a:pt x="14717" y="34107"/>
                    <a:pt x="13384" y="34952"/>
                  </a:cubicBezTo>
                  <a:cubicBezTo>
                    <a:pt x="12026" y="35822"/>
                    <a:pt x="10669" y="36667"/>
                    <a:pt x="9300" y="37500"/>
                  </a:cubicBezTo>
                  <a:cubicBezTo>
                    <a:pt x="9252" y="37357"/>
                    <a:pt x="9228" y="37203"/>
                    <a:pt x="9216" y="37060"/>
                  </a:cubicBezTo>
                  <a:cubicBezTo>
                    <a:pt x="9121" y="36369"/>
                    <a:pt x="9050" y="35691"/>
                    <a:pt x="8978" y="35012"/>
                  </a:cubicBezTo>
                  <a:cubicBezTo>
                    <a:pt x="10371" y="34226"/>
                    <a:pt x="11741" y="33405"/>
                    <a:pt x="13098" y="32547"/>
                  </a:cubicBezTo>
                  <a:cubicBezTo>
                    <a:pt x="14515" y="31654"/>
                    <a:pt x="16241" y="30869"/>
                    <a:pt x="17527" y="29785"/>
                  </a:cubicBezTo>
                  <a:close/>
                  <a:moveTo>
                    <a:pt x="17551" y="33047"/>
                  </a:moveTo>
                  <a:cubicBezTo>
                    <a:pt x="17551" y="34178"/>
                    <a:pt x="17563" y="35333"/>
                    <a:pt x="17563" y="36464"/>
                  </a:cubicBezTo>
                  <a:cubicBezTo>
                    <a:pt x="16313" y="37072"/>
                    <a:pt x="15015" y="37572"/>
                    <a:pt x="13657" y="37917"/>
                  </a:cubicBezTo>
                  <a:cubicBezTo>
                    <a:pt x="12884" y="38108"/>
                    <a:pt x="12110" y="38262"/>
                    <a:pt x="11324" y="38346"/>
                  </a:cubicBezTo>
                  <a:cubicBezTo>
                    <a:pt x="11116" y="38374"/>
                    <a:pt x="10678" y="38462"/>
                    <a:pt x="10362" y="38462"/>
                  </a:cubicBezTo>
                  <a:cubicBezTo>
                    <a:pt x="10279" y="38462"/>
                    <a:pt x="10205" y="38456"/>
                    <a:pt x="10145" y="38441"/>
                  </a:cubicBezTo>
                  <a:cubicBezTo>
                    <a:pt x="9812" y="38334"/>
                    <a:pt x="9585" y="38143"/>
                    <a:pt x="9443" y="37905"/>
                  </a:cubicBezTo>
                  <a:cubicBezTo>
                    <a:pt x="10871" y="37131"/>
                    <a:pt x="12264" y="36298"/>
                    <a:pt x="13646" y="35452"/>
                  </a:cubicBezTo>
                  <a:cubicBezTo>
                    <a:pt x="14943" y="34655"/>
                    <a:pt x="16324" y="33940"/>
                    <a:pt x="17551" y="33047"/>
                  </a:cubicBezTo>
                  <a:close/>
                  <a:moveTo>
                    <a:pt x="12750" y="1"/>
                  </a:moveTo>
                  <a:cubicBezTo>
                    <a:pt x="10564" y="1"/>
                    <a:pt x="8369" y="563"/>
                    <a:pt x="6478" y="1639"/>
                  </a:cubicBezTo>
                  <a:cubicBezTo>
                    <a:pt x="2549" y="3865"/>
                    <a:pt x="203" y="8306"/>
                    <a:pt x="72" y="12771"/>
                  </a:cubicBezTo>
                  <a:cubicBezTo>
                    <a:pt x="1" y="15331"/>
                    <a:pt x="656" y="18034"/>
                    <a:pt x="1977" y="20236"/>
                  </a:cubicBezTo>
                  <a:cubicBezTo>
                    <a:pt x="2775" y="21558"/>
                    <a:pt x="3835" y="22689"/>
                    <a:pt x="4704" y="23975"/>
                  </a:cubicBezTo>
                  <a:cubicBezTo>
                    <a:pt x="5621" y="25332"/>
                    <a:pt x="6490" y="26761"/>
                    <a:pt x="7335" y="28166"/>
                  </a:cubicBezTo>
                  <a:cubicBezTo>
                    <a:pt x="7288" y="28213"/>
                    <a:pt x="7252" y="28273"/>
                    <a:pt x="7216" y="28344"/>
                  </a:cubicBezTo>
                  <a:cubicBezTo>
                    <a:pt x="6847" y="29226"/>
                    <a:pt x="7169" y="30309"/>
                    <a:pt x="7276" y="31250"/>
                  </a:cubicBezTo>
                  <a:cubicBezTo>
                    <a:pt x="7395" y="32333"/>
                    <a:pt x="7526" y="33428"/>
                    <a:pt x="7645" y="34512"/>
                  </a:cubicBezTo>
                  <a:cubicBezTo>
                    <a:pt x="7680" y="34750"/>
                    <a:pt x="7692" y="35012"/>
                    <a:pt x="7704" y="35298"/>
                  </a:cubicBezTo>
                  <a:cubicBezTo>
                    <a:pt x="7573" y="35393"/>
                    <a:pt x="7621" y="35548"/>
                    <a:pt x="7728" y="35607"/>
                  </a:cubicBezTo>
                  <a:cubicBezTo>
                    <a:pt x="7788" y="36917"/>
                    <a:pt x="7871" y="38524"/>
                    <a:pt x="8776" y="39239"/>
                  </a:cubicBezTo>
                  <a:cubicBezTo>
                    <a:pt x="8800" y="39262"/>
                    <a:pt x="8823" y="39274"/>
                    <a:pt x="8835" y="39286"/>
                  </a:cubicBezTo>
                  <a:cubicBezTo>
                    <a:pt x="8704" y="39441"/>
                    <a:pt x="8681" y="39691"/>
                    <a:pt x="8895" y="39858"/>
                  </a:cubicBezTo>
                  <a:cubicBezTo>
                    <a:pt x="10145" y="40751"/>
                    <a:pt x="11419" y="41798"/>
                    <a:pt x="12824" y="42441"/>
                  </a:cubicBezTo>
                  <a:cubicBezTo>
                    <a:pt x="13209" y="42618"/>
                    <a:pt x="13556" y="42711"/>
                    <a:pt x="13900" y="42711"/>
                  </a:cubicBezTo>
                  <a:cubicBezTo>
                    <a:pt x="14228" y="42711"/>
                    <a:pt x="14554" y="42627"/>
                    <a:pt x="14908" y="42453"/>
                  </a:cubicBezTo>
                  <a:cubicBezTo>
                    <a:pt x="15896" y="41965"/>
                    <a:pt x="16777" y="41167"/>
                    <a:pt x="17503" y="40358"/>
                  </a:cubicBezTo>
                  <a:cubicBezTo>
                    <a:pt x="18170" y="39620"/>
                    <a:pt x="19170" y="38560"/>
                    <a:pt x="18932" y="37488"/>
                  </a:cubicBezTo>
                  <a:cubicBezTo>
                    <a:pt x="18906" y="37366"/>
                    <a:pt x="18777" y="37289"/>
                    <a:pt x="18655" y="37289"/>
                  </a:cubicBezTo>
                  <a:cubicBezTo>
                    <a:pt x="18610" y="37289"/>
                    <a:pt x="18565" y="37299"/>
                    <a:pt x="18527" y="37322"/>
                  </a:cubicBezTo>
                  <a:cubicBezTo>
                    <a:pt x="17825" y="37810"/>
                    <a:pt x="17527" y="38703"/>
                    <a:pt x="16991" y="39382"/>
                  </a:cubicBezTo>
                  <a:cubicBezTo>
                    <a:pt x="16360" y="40167"/>
                    <a:pt x="15610" y="40941"/>
                    <a:pt x="14741" y="41477"/>
                  </a:cubicBezTo>
                  <a:cubicBezTo>
                    <a:pt x="14414" y="41684"/>
                    <a:pt x="14126" y="41770"/>
                    <a:pt x="13847" y="41770"/>
                  </a:cubicBezTo>
                  <a:cubicBezTo>
                    <a:pt x="13406" y="41770"/>
                    <a:pt x="12990" y="41555"/>
                    <a:pt x="12479" y="41263"/>
                  </a:cubicBezTo>
                  <a:cubicBezTo>
                    <a:pt x="11633" y="40775"/>
                    <a:pt x="10812" y="40191"/>
                    <a:pt x="9978" y="39679"/>
                  </a:cubicBezTo>
                  <a:lnTo>
                    <a:pt x="9978" y="39679"/>
                  </a:lnTo>
                  <a:cubicBezTo>
                    <a:pt x="10106" y="39691"/>
                    <a:pt x="10237" y="39696"/>
                    <a:pt x="10369" y="39696"/>
                  </a:cubicBezTo>
                  <a:cubicBezTo>
                    <a:pt x="11334" y="39696"/>
                    <a:pt x="12392" y="39417"/>
                    <a:pt x="13145" y="39239"/>
                  </a:cubicBezTo>
                  <a:cubicBezTo>
                    <a:pt x="14991" y="38846"/>
                    <a:pt x="16741" y="38155"/>
                    <a:pt x="18396" y="37250"/>
                  </a:cubicBezTo>
                  <a:cubicBezTo>
                    <a:pt x="18563" y="37155"/>
                    <a:pt x="18670" y="36965"/>
                    <a:pt x="18658" y="36774"/>
                  </a:cubicBezTo>
                  <a:cubicBezTo>
                    <a:pt x="18599" y="33512"/>
                    <a:pt x="18575" y="30238"/>
                    <a:pt x="18515" y="26975"/>
                  </a:cubicBezTo>
                  <a:cubicBezTo>
                    <a:pt x="18515" y="26951"/>
                    <a:pt x="18515" y="26940"/>
                    <a:pt x="18491" y="26904"/>
                  </a:cubicBezTo>
                  <a:cubicBezTo>
                    <a:pt x="18551" y="26892"/>
                    <a:pt x="18610" y="26844"/>
                    <a:pt x="18658" y="26785"/>
                  </a:cubicBezTo>
                  <a:cubicBezTo>
                    <a:pt x="19361" y="25939"/>
                    <a:pt x="19706" y="24927"/>
                    <a:pt x="20158" y="23927"/>
                  </a:cubicBezTo>
                  <a:cubicBezTo>
                    <a:pt x="20754" y="22653"/>
                    <a:pt x="21539" y="21475"/>
                    <a:pt x="22158" y="20224"/>
                  </a:cubicBezTo>
                  <a:cubicBezTo>
                    <a:pt x="23242" y="18046"/>
                    <a:pt x="23944" y="15664"/>
                    <a:pt x="24087" y="13247"/>
                  </a:cubicBezTo>
                  <a:cubicBezTo>
                    <a:pt x="24397" y="8961"/>
                    <a:pt x="22885" y="4365"/>
                    <a:pt x="19230" y="1901"/>
                  </a:cubicBezTo>
                  <a:cubicBezTo>
                    <a:pt x="17318" y="616"/>
                    <a:pt x="15039" y="1"/>
                    <a:pt x="12750" y="1"/>
                  </a:cubicBezTo>
                  <a:close/>
                </a:path>
              </a:pathLst>
            </a:custGeom>
            <a:solidFill>
              <a:srgbClr val="FFFFFF"/>
            </a:solidFill>
            <a:ln w="38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3013150" y="2061075"/>
              <a:ext cx="781675" cy="1369875"/>
            </a:xfrm>
            <a:custGeom>
              <a:avLst/>
              <a:gdLst/>
              <a:ahLst/>
              <a:cxnLst/>
              <a:rect l="l" t="t" r="r" b="b"/>
              <a:pathLst>
                <a:path w="31267" h="54795" extrusionOk="0">
                  <a:moveTo>
                    <a:pt x="18944" y="16063"/>
                  </a:moveTo>
                  <a:lnTo>
                    <a:pt x="18944" y="16063"/>
                  </a:lnTo>
                  <a:cubicBezTo>
                    <a:pt x="19241" y="16801"/>
                    <a:pt x="19230" y="17682"/>
                    <a:pt x="18753" y="18444"/>
                  </a:cubicBezTo>
                  <a:cubicBezTo>
                    <a:pt x="18515" y="17658"/>
                    <a:pt x="18587" y="16825"/>
                    <a:pt x="18944" y="16063"/>
                  </a:cubicBezTo>
                  <a:close/>
                  <a:moveTo>
                    <a:pt x="13848" y="16111"/>
                  </a:moveTo>
                  <a:lnTo>
                    <a:pt x="13848" y="16111"/>
                  </a:lnTo>
                  <a:cubicBezTo>
                    <a:pt x="14110" y="16408"/>
                    <a:pt x="14312" y="16777"/>
                    <a:pt x="14431" y="17194"/>
                  </a:cubicBezTo>
                  <a:cubicBezTo>
                    <a:pt x="14658" y="17980"/>
                    <a:pt x="14646" y="18825"/>
                    <a:pt x="14550" y="19647"/>
                  </a:cubicBezTo>
                  <a:cubicBezTo>
                    <a:pt x="13634" y="18670"/>
                    <a:pt x="13372" y="17218"/>
                    <a:pt x="13848" y="16111"/>
                  </a:cubicBezTo>
                  <a:close/>
                  <a:moveTo>
                    <a:pt x="21506" y="14182"/>
                  </a:moveTo>
                  <a:cubicBezTo>
                    <a:pt x="22294" y="14182"/>
                    <a:pt x="22959" y="14689"/>
                    <a:pt x="23004" y="15944"/>
                  </a:cubicBezTo>
                  <a:cubicBezTo>
                    <a:pt x="23111" y="18408"/>
                    <a:pt x="21944" y="20944"/>
                    <a:pt x="20968" y="23147"/>
                  </a:cubicBezTo>
                  <a:cubicBezTo>
                    <a:pt x="19611" y="26207"/>
                    <a:pt x="16908" y="30969"/>
                    <a:pt x="18634" y="34339"/>
                  </a:cubicBezTo>
                  <a:cubicBezTo>
                    <a:pt x="17979" y="34398"/>
                    <a:pt x="17325" y="34458"/>
                    <a:pt x="16682" y="34506"/>
                  </a:cubicBezTo>
                  <a:cubicBezTo>
                    <a:pt x="15717" y="34589"/>
                    <a:pt x="14729" y="34660"/>
                    <a:pt x="13765" y="34756"/>
                  </a:cubicBezTo>
                  <a:lnTo>
                    <a:pt x="13717" y="34756"/>
                  </a:lnTo>
                  <a:cubicBezTo>
                    <a:pt x="13550" y="30708"/>
                    <a:pt x="12157" y="26731"/>
                    <a:pt x="10538" y="23052"/>
                  </a:cubicBezTo>
                  <a:cubicBezTo>
                    <a:pt x="9502" y="20730"/>
                    <a:pt x="8431" y="17432"/>
                    <a:pt x="11098" y="15730"/>
                  </a:cubicBezTo>
                  <a:cubicBezTo>
                    <a:pt x="11514" y="15464"/>
                    <a:pt x="11939" y="15345"/>
                    <a:pt x="12336" y="15345"/>
                  </a:cubicBezTo>
                  <a:cubicBezTo>
                    <a:pt x="12598" y="15345"/>
                    <a:pt x="12847" y="15397"/>
                    <a:pt x="13074" y="15491"/>
                  </a:cubicBezTo>
                  <a:cubicBezTo>
                    <a:pt x="12229" y="17265"/>
                    <a:pt x="12764" y="19706"/>
                    <a:pt x="14669" y="21004"/>
                  </a:cubicBezTo>
                  <a:cubicBezTo>
                    <a:pt x="14736" y="21051"/>
                    <a:pt x="14817" y="21072"/>
                    <a:pt x="14901" y="21072"/>
                  </a:cubicBezTo>
                  <a:cubicBezTo>
                    <a:pt x="15117" y="21072"/>
                    <a:pt x="15350" y="20929"/>
                    <a:pt x="15384" y="20706"/>
                  </a:cubicBezTo>
                  <a:cubicBezTo>
                    <a:pt x="15682" y="18932"/>
                    <a:pt x="15848" y="16563"/>
                    <a:pt x="14443" y="15194"/>
                  </a:cubicBezTo>
                  <a:cubicBezTo>
                    <a:pt x="14789" y="14860"/>
                    <a:pt x="15253" y="14587"/>
                    <a:pt x="15836" y="14456"/>
                  </a:cubicBezTo>
                  <a:cubicBezTo>
                    <a:pt x="16073" y="14399"/>
                    <a:pt x="16302" y="14373"/>
                    <a:pt x="16522" y="14373"/>
                  </a:cubicBezTo>
                  <a:cubicBezTo>
                    <a:pt x="17232" y="14373"/>
                    <a:pt x="17846" y="14647"/>
                    <a:pt x="18301" y="15075"/>
                  </a:cubicBezTo>
                  <a:cubicBezTo>
                    <a:pt x="17479" y="16432"/>
                    <a:pt x="17372" y="18194"/>
                    <a:pt x="18194" y="19599"/>
                  </a:cubicBezTo>
                  <a:cubicBezTo>
                    <a:pt x="18289" y="19762"/>
                    <a:pt x="18458" y="19844"/>
                    <a:pt x="18626" y="19844"/>
                  </a:cubicBezTo>
                  <a:cubicBezTo>
                    <a:pt x="18751" y="19844"/>
                    <a:pt x="18876" y="19798"/>
                    <a:pt x="18968" y="19706"/>
                  </a:cubicBezTo>
                  <a:cubicBezTo>
                    <a:pt x="20373" y="18397"/>
                    <a:pt x="20384" y="16492"/>
                    <a:pt x="19551" y="15110"/>
                  </a:cubicBezTo>
                  <a:cubicBezTo>
                    <a:pt x="20095" y="14540"/>
                    <a:pt x="20844" y="14182"/>
                    <a:pt x="21506" y="14182"/>
                  </a:cubicBezTo>
                  <a:close/>
                  <a:moveTo>
                    <a:pt x="16276" y="1146"/>
                  </a:moveTo>
                  <a:cubicBezTo>
                    <a:pt x="18336" y="1146"/>
                    <a:pt x="20392" y="1571"/>
                    <a:pt x="22266" y="2454"/>
                  </a:cubicBezTo>
                  <a:cubicBezTo>
                    <a:pt x="27302" y="4835"/>
                    <a:pt x="29624" y="10288"/>
                    <a:pt x="29600" y="15646"/>
                  </a:cubicBezTo>
                  <a:cubicBezTo>
                    <a:pt x="29624" y="19170"/>
                    <a:pt x="28600" y="22611"/>
                    <a:pt x="26969" y="25671"/>
                  </a:cubicBezTo>
                  <a:cubicBezTo>
                    <a:pt x="25576" y="28279"/>
                    <a:pt x="23694" y="30886"/>
                    <a:pt x="23040" y="33815"/>
                  </a:cubicBezTo>
                  <a:cubicBezTo>
                    <a:pt x="23016" y="33863"/>
                    <a:pt x="23016" y="33910"/>
                    <a:pt x="23016" y="33970"/>
                  </a:cubicBezTo>
                  <a:cubicBezTo>
                    <a:pt x="21849" y="34065"/>
                    <a:pt x="20670" y="34172"/>
                    <a:pt x="19480" y="34279"/>
                  </a:cubicBezTo>
                  <a:cubicBezTo>
                    <a:pt x="19289" y="32755"/>
                    <a:pt x="19170" y="31327"/>
                    <a:pt x="19527" y="29803"/>
                  </a:cubicBezTo>
                  <a:cubicBezTo>
                    <a:pt x="19920" y="28112"/>
                    <a:pt x="20623" y="26505"/>
                    <a:pt x="21325" y="24933"/>
                  </a:cubicBezTo>
                  <a:cubicBezTo>
                    <a:pt x="22516" y="22242"/>
                    <a:pt x="23968" y="19385"/>
                    <a:pt x="24016" y="16361"/>
                  </a:cubicBezTo>
                  <a:cubicBezTo>
                    <a:pt x="24028" y="15313"/>
                    <a:pt x="23885" y="14158"/>
                    <a:pt x="22980" y="13503"/>
                  </a:cubicBezTo>
                  <a:cubicBezTo>
                    <a:pt x="22583" y="13215"/>
                    <a:pt x="22113" y="13095"/>
                    <a:pt x="21632" y="13095"/>
                  </a:cubicBezTo>
                  <a:cubicBezTo>
                    <a:pt x="20960" y="13095"/>
                    <a:pt x="20266" y="13330"/>
                    <a:pt x="19718" y="13670"/>
                  </a:cubicBezTo>
                  <a:cubicBezTo>
                    <a:pt x="19408" y="13860"/>
                    <a:pt x="19134" y="14086"/>
                    <a:pt x="18884" y="14336"/>
                  </a:cubicBezTo>
                  <a:cubicBezTo>
                    <a:pt x="18286" y="13768"/>
                    <a:pt x="17479" y="13417"/>
                    <a:pt x="16541" y="13417"/>
                  </a:cubicBezTo>
                  <a:cubicBezTo>
                    <a:pt x="16340" y="13417"/>
                    <a:pt x="16132" y="13434"/>
                    <a:pt x="15920" y="13467"/>
                  </a:cubicBezTo>
                  <a:cubicBezTo>
                    <a:pt x="14920" y="13634"/>
                    <a:pt x="14169" y="14063"/>
                    <a:pt x="13634" y="14658"/>
                  </a:cubicBezTo>
                  <a:cubicBezTo>
                    <a:pt x="13226" y="14459"/>
                    <a:pt x="12809" y="14370"/>
                    <a:pt x="12396" y="14370"/>
                  </a:cubicBezTo>
                  <a:cubicBezTo>
                    <a:pt x="10877" y="14370"/>
                    <a:pt x="9422" y="15576"/>
                    <a:pt x="8776" y="16980"/>
                  </a:cubicBezTo>
                  <a:cubicBezTo>
                    <a:pt x="7585" y="19575"/>
                    <a:pt x="9133" y="22397"/>
                    <a:pt x="10181" y="24754"/>
                  </a:cubicBezTo>
                  <a:cubicBezTo>
                    <a:pt x="11621" y="28052"/>
                    <a:pt x="12276" y="31350"/>
                    <a:pt x="12693" y="34827"/>
                  </a:cubicBezTo>
                  <a:cubicBezTo>
                    <a:pt x="12455" y="34839"/>
                    <a:pt x="12205" y="34875"/>
                    <a:pt x="11979" y="34922"/>
                  </a:cubicBezTo>
                  <a:cubicBezTo>
                    <a:pt x="11526" y="35006"/>
                    <a:pt x="11264" y="35291"/>
                    <a:pt x="10776" y="35422"/>
                  </a:cubicBezTo>
                  <a:cubicBezTo>
                    <a:pt x="10598" y="35470"/>
                    <a:pt x="10657" y="35696"/>
                    <a:pt x="10812" y="35720"/>
                  </a:cubicBezTo>
                  <a:cubicBezTo>
                    <a:pt x="11252" y="35768"/>
                    <a:pt x="11574" y="36006"/>
                    <a:pt x="11991" y="36030"/>
                  </a:cubicBezTo>
                  <a:cubicBezTo>
                    <a:pt x="12071" y="36040"/>
                    <a:pt x="12153" y="36044"/>
                    <a:pt x="12236" y="36044"/>
                  </a:cubicBezTo>
                  <a:cubicBezTo>
                    <a:pt x="12437" y="36044"/>
                    <a:pt x="12642" y="36019"/>
                    <a:pt x="12836" y="35994"/>
                  </a:cubicBezTo>
                  <a:cubicBezTo>
                    <a:pt x="12860" y="36184"/>
                    <a:pt x="12884" y="36387"/>
                    <a:pt x="12895" y="36589"/>
                  </a:cubicBezTo>
                  <a:cubicBezTo>
                    <a:pt x="12919" y="36835"/>
                    <a:pt x="13112" y="36960"/>
                    <a:pt x="13299" y="36960"/>
                  </a:cubicBezTo>
                  <a:cubicBezTo>
                    <a:pt x="13484" y="36960"/>
                    <a:pt x="13663" y="36838"/>
                    <a:pt x="13669" y="36589"/>
                  </a:cubicBezTo>
                  <a:cubicBezTo>
                    <a:pt x="13693" y="36363"/>
                    <a:pt x="13693" y="36125"/>
                    <a:pt x="13693" y="35899"/>
                  </a:cubicBezTo>
                  <a:cubicBezTo>
                    <a:pt x="14669" y="35827"/>
                    <a:pt x="15670" y="35756"/>
                    <a:pt x="16646" y="35672"/>
                  </a:cubicBezTo>
                  <a:cubicBezTo>
                    <a:pt x="17587" y="35601"/>
                    <a:pt x="18527" y="35541"/>
                    <a:pt x="19468" y="35470"/>
                  </a:cubicBezTo>
                  <a:lnTo>
                    <a:pt x="19468" y="35470"/>
                  </a:lnTo>
                  <a:cubicBezTo>
                    <a:pt x="18479" y="35958"/>
                    <a:pt x="17527" y="36494"/>
                    <a:pt x="16610" y="36970"/>
                  </a:cubicBezTo>
                  <a:cubicBezTo>
                    <a:pt x="14717" y="37958"/>
                    <a:pt x="12836" y="39006"/>
                    <a:pt x="11026" y="40161"/>
                  </a:cubicBezTo>
                  <a:cubicBezTo>
                    <a:pt x="10967" y="38756"/>
                    <a:pt x="10895" y="37208"/>
                    <a:pt x="10193" y="36196"/>
                  </a:cubicBezTo>
                  <a:cubicBezTo>
                    <a:pt x="10086" y="36065"/>
                    <a:pt x="9967" y="35970"/>
                    <a:pt x="9836" y="35958"/>
                  </a:cubicBezTo>
                  <a:cubicBezTo>
                    <a:pt x="8728" y="33089"/>
                    <a:pt x="7145" y="30493"/>
                    <a:pt x="5299" y="28029"/>
                  </a:cubicBezTo>
                  <a:cubicBezTo>
                    <a:pt x="3537" y="25671"/>
                    <a:pt x="2216" y="23385"/>
                    <a:pt x="1573" y="20480"/>
                  </a:cubicBezTo>
                  <a:cubicBezTo>
                    <a:pt x="334" y="14944"/>
                    <a:pt x="2061" y="8848"/>
                    <a:pt x="6252" y="4978"/>
                  </a:cubicBezTo>
                  <a:cubicBezTo>
                    <a:pt x="8941" y="2487"/>
                    <a:pt x="12615" y="1146"/>
                    <a:pt x="16276" y="1146"/>
                  </a:cubicBezTo>
                  <a:close/>
                  <a:moveTo>
                    <a:pt x="22468" y="35280"/>
                  </a:moveTo>
                  <a:cubicBezTo>
                    <a:pt x="22468" y="36030"/>
                    <a:pt x="22468" y="36792"/>
                    <a:pt x="22480" y="37554"/>
                  </a:cubicBezTo>
                  <a:cubicBezTo>
                    <a:pt x="20361" y="38280"/>
                    <a:pt x="18313" y="39935"/>
                    <a:pt x="16432" y="41125"/>
                  </a:cubicBezTo>
                  <a:cubicBezTo>
                    <a:pt x="14753" y="42173"/>
                    <a:pt x="13110" y="43233"/>
                    <a:pt x="11443" y="44293"/>
                  </a:cubicBezTo>
                  <a:cubicBezTo>
                    <a:pt x="11324" y="43388"/>
                    <a:pt x="11229" y="42471"/>
                    <a:pt x="11145" y="41566"/>
                  </a:cubicBezTo>
                  <a:cubicBezTo>
                    <a:pt x="11110" y="41316"/>
                    <a:pt x="11098" y="41030"/>
                    <a:pt x="11086" y="40733"/>
                  </a:cubicBezTo>
                  <a:cubicBezTo>
                    <a:pt x="12943" y="39709"/>
                    <a:pt x="14800" y="38649"/>
                    <a:pt x="16705" y="37673"/>
                  </a:cubicBezTo>
                  <a:cubicBezTo>
                    <a:pt x="18301" y="36851"/>
                    <a:pt x="20039" y="36173"/>
                    <a:pt x="21670" y="35327"/>
                  </a:cubicBezTo>
                  <a:cubicBezTo>
                    <a:pt x="21932" y="35315"/>
                    <a:pt x="22206" y="35291"/>
                    <a:pt x="22468" y="35280"/>
                  </a:cubicBezTo>
                  <a:close/>
                  <a:moveTo>
                    <a:pt x="22468" y="38220"/>
                  </a:moveTo>
                  <a:cubicBezTo>
                    <a:pt x="22468" y="39399"/>
                    <a:pt x="22480" y="40554"/>
                    <a:pt x="22480" y="41733"/>
                  </a:cubicBezTo>
                  <a:cubicBezTo>
                    <a:pt x="20575" y="42507"/>
                    <a:pt x="18849" y="43745"/>
                    <a:pt x="17122" y="44840"/>
                  </a:cubicBezTo>
                  <a:cubicBezTo>
                    <a:pt x="15384" y="45948"/>
                    <a:pt x="13646" y="47031"/>
                    <a:pt x="11883" y="48103"/>
                  </a:cubicBezTo>
                  <a:cubicBezTo>
                    <a:pt x="11848" y="47912"/>
                    <a:pt x="11812" y="47733"/>
                    <a:pt x="11788" y="47531"/>
                  </a:cubicBezTo>
                  <a:cubicBezTo>
                    <a:pt x="11669" y="46662"/>
                    <a:pt x="11574" y="45793"/>
                    <a:pt x="11491" y="44912"/>
                  </a:cubicBezTo>
                  <a:cubicBezTo>
                    <a:pt x="13288" y="43923"/>
                    <a:pt x="15027" y="42852"/>
                    <a:pt x="16789" y="41757"/>
                  </a:cubicBezTo>
                  <a:cubicBezTo>
                    <a:pt x="18599" y="40625"/>
                    <a:pt x="20801" y="39602"/>
                    <a:pt x="22468" y="38220"/>
                  </a:cubicBezTo>
                  <a:close/>
                  <a:moveTo>
                    <a:pt x="22480" y="42364"/>
                  </a:moveTo>
                  <a:cubicBezTo>
                    <a:pt x="22480" y="43816"/>
                    <a:pt x="22504" y="45281"/>
                    <a:pt x="22504" y="46733"/>
                  </a:cubicBezTo>
                  <a:cubicBezTo>
                    <a:pt x="20908" y="47531"/>
                    <a:pt x="19241" y="48198"/>
                    <a:pt x="17503" y="48638"/>
                  </a:cubicBezTo>
                  <a:cubicBezTo>
                    <a:pt x="16515" y="48888"/>
                    <a:pt x="15515" y="49067"/>
                    <a:pt x="14503" y="49186"/>
                  </a:cubicBezTo>
                  <a:cubicBezTo>
                    <a:pt x="14248" y="49222"/>
                    <a:pt x="13715" y="49328"/>
                    <a:pt x="13318" y="49328"/>
                  </a:cubicBezTo>
                  <a:cubicBezTo>
                    <a:pt x="13196" y="49328"/>
                    <a:pt x="13087" y="49318"/>
                    <a:pt x="13003" y="49293"/>
                  </a:cubicBezTo>
                  <a:cubicBezTo>
                    <a:pt x="12562" y="49162"/>
                    <a:pt x="12276" y="48912"/>
                    <a:pt x="12098" y="48591"/>
                  </a:cubicBezTo>
                  <a:cubicBezTo>
                    <a:pt x="13919" y="47602"/>
                    <a:pt x="15705" y="46531"/>
                    <a:pt x="17479" y="45436"/>
                  </a:cubicBezTo>
                  <a:cubicBezTo>
                    <a:pt x="19134" y="44424"/>
                    <a:pt x="20920" y="43507"/>
                    <a:pt x="22480" y="42364"/>
                  </a:cubicBezTo>
                  <a:close/>
                  <a:moveTo>
                    <a:pt x="16322" y="0"/>
                  </a:moveTo>
                  <a:cubicBezTo>
                    <a:pt x="13518" y="0"/>
                    <a:pt x="10706" y="719"/>
                    <a:pt x="8288" y="2097"/>
                  </a:cubicBezTo>
                  <a:cubicBezTo>
                    <a:pt x="3239" y="4978"/>
                    <a:pt x="251" y="10657"/>
                    <a:pt x="84" y="16384"/>
                  </a:cubicBezTo>
                  <a:cubicBezTo>
                    <a:pt x="1" y="19682"/>
                    <a:pt x="834" y="23147"/>
                    <a:pt x="2525" y="25969"/>
                  </a:cubicBezTo>
                  <a:cubicBezTo>
                    <a:pt x="3549" y="27671"/>
                    <a:pt x="4906" y="29124"/>
                    <a:pt x="6026" y="30767"/>
                  </a:cubicBezTo>
                  <a:cubicBezTo>
                    <a:pt x="7216" y="32505"/>
                    <a:pt x="8312" y="34339"/>
                    <a:pt x="9407" y="36137"/>
                  </a:cubicBezTo>
                  <a:cubicBezTo>
                    <a:pt x="9347" y="36196"/>
                    <a:pt x="9288" y="36268"/>
                    <a:pt x="9252" y="36363"/>
                  </a:cubicBezTo>
                  <a:cubicBezTo>
                    <a:pt x="8776" y="37494"/>
                    <a:pt x="9193" y="38875"/>
                    <a:pt x="9324" y="40078"/>
                  </a:cubicBezTo>
                  <a:cubicBezTo>
                    <a:pt x="9478" y="41483"/>
                    <a:pt x="9645" y="42864"/>
                    <a:pt x="9800" y="44269"/>
                  </a:cubicBezTo>
                  <a:cubicBezTo>
                    <a:pt x="9836" y="44566"/>
                    <a:pt x="9859" y="44900"/>
                    <a:pt x="9883" y="45281"/>
                  </a:cubicBezTo>
                  <a:cubicBezTo>
                    <a:pt x="9705" y="45376"/>
                    <a:pt x="9764" y="45602"/>
                    <a:pt x="9907" y="45674"/>
                  </a:cubicBezTo>
                  <a:cubicBezTo>
                    <a:pt x="9978" y="47364"/>
                    <a:pt x="10097" y="49424"/>
                    <a:pt x="11264" y="50341"/>
                  </a:cubicBezTo>
                  <a:cubicBezTo>
                    <a:pt x="11288" y="50353"/>
                    <a:pt x="11324" y="50365"/>
                    <a:pt x="11348" y="50400"/>
                  </a:cubicBezTo>
                  <a:cubicBezTo>
                    <a:pt x="11169" y="50591"/>
                    <a:pt x="11157" y="50912"/>
                    <a:pt x="11431" y="51115"/>
                  </a:cubicBezTo>
                  <a:cubicBezTo>
                    <a:pt x="13038" y="52258"/>
                    <a:pt x="14658" y="53603"/>
                    <a:pt x="16455" y="54449"/>
                  </a:cubicBezTo>
                  <a:cubicBezTo>
                    <a:pt x="16944" y="54675"/>
                    <a:pt x="17386" y="54794"/>
                    <a:pt x="17827" y="54794"/>
                  </a:cubicBezTo>
                  <a:cubicBezTo>
                    <a:pt x="18246" y="54794"/>
                    <a:pt x="18664" y="54687"/>
                    <a:pt x="19122" y="54460"/>
                  </a:cubicBezTo>
                  <a:cubicBezTo>
                    <a:pt x="20373" y="53829"/>
                    <a:pt x="21516" y="52794"/>
                    <a:pt x="22444" y="51770"/>
                  </a:cubicBezTo>
                  <a:cubicBezTo>
                    <a:pt x="23290" y="50817"/>
                    <a:pt x="24564" y="49460"/>
                    <a:pt x="24266" y="48091"/>
                  </a:cubicBezTo>
                  <a:cubicBezTo>
                    <a:pt x="24240" y="47935"/>
                    <a:pt x="24081" y="47829"/>
                    <a:pt x="23928" y="47829"/>
                  </a:cubicBezTo>
                  <a:cubicBezTo>
                    <a:pt x="23871" y="47829"/>
                    <a:pt x="23814" y="47844"/>
                    <a:pt x="23766" y="47876"/>
                  </a:cubicBezTo>
                  <a:cubicBezTo>
                    <a:pt x="22861" y="48519"/>
                    <a:pt x="22480" y="49662"/>
                    <a:pt x="21801" y="50520"/>
                  </a:cubicBezTo>
                  <a:cubicBezTo>
                    <a:pt x="20980" y="51520"/>
                    <a:pt x="20027" y="52508"/>
                    <a:pt x="18908" y="53210"/>
                  </a:cubicBezTo>
                  <a:cubicBezTo>
                    <a:pt x="18486" y="53475"/>
                    <a:pt x="18112" y="53586"/>
                    <a:pt x="17752" y="53586"/>
                  </a:cubicBezTo>
                  <a:cubicBezTo>
                    <a:pt x="17187" y="53586"/>
                    <a:pt x="16654" y="53314"/>
                    <a:pt x="16015" y="52936"/>
                  </a:cubicBezTo>
                  <a:cubicBezTo>
                    <a:pt x="14908" y="52305"/>
                    <a:pt x="13884" y="51567"/>
                    <a:pt x="12812" y="50901"/>
                  </a:cubicBezTo>
                  <a:lnTo>
                    <a:pt x="12812" y="50901"/>
                  </a:lnTo>
                  <a:cubicBezTo>
                    <a:pt x="12982" y="50917"/>
                    <a:pt x="13156" y="50924"/>
                    <a:pt x="13332" y="50924"/>
                  </a:cubicBezTo>
                  <a:cubicBezTo>
                    <a:pt x="14564" y="50924"/>
                    <a:pt x="15912" y="50561"/>
                    <a:pt x="16860" y="50353"/>
                  </a:cubicBezTo>
                  <a:cubicBezTo>
                    <a:pt x="19230" y="49829"/>
                    <a:pt x="21468" y="48948"/>
                    <a:pt x="23587" y="47793"/>
                  </a:cubicBezTo>
                  <a:cubicBezTo>
                    <a:pt x="23790" y="47674"/>
                    <a:pt x="23944" y="47412"/>
                    <a:pt x="23944" y="47174"/>
                  </a:cubicBezTo>
                  <a:cubicBezTo>
                    <a:pt x="23873" y="42995"/>
                    <a:pt x="23825" y="38804"/>
                    <a:pt x="23754" y="34613"/>
                  </a:cubicBezTo>
                  <a:cubicBezTo>
                    <a:pt x="23754" y="34589"/>
                    <a:pt x="23754" y="34553"/>
                    <a:pt x="23730" y="34529"/>
                  </a:cubicBezTo>
                  <a:cubicBezTo>
                    <a:pt x="23813" y="34494"/>
                    <a:pt x="23885" y="34458"/>
                    <a:pt x="23944" y="34375"/>
                  </a:cubicBezTo>
                  <a:cubicBezTo>
                    <a:pt x="24837" y="33279"/>
                    <a:pt x="25278" y="31982"/>
                    <a:pt x="25873" y="30719"/>
                  </a:cubicBezTo>
                  <a:cubicBezTo>
                    <a:pt x="26647" y="29076"/>
                    <a:pt x="27635" y="27576"/>
                    <a:pt x="28457" y="25957"/>
                  </a:cubicBezTo>
                  <a:cubicBezTo>
                    <a:pt x="29850" y="23159"/>
                    <a:pt x="30743" y="20123"/>
                    <a:pt x="30933" y="16992"/>
                  </a:cubicBezTo>
                  <a:cubicBezTo>
                    <a:pt x="31267" y="11491"/>
                    <a:pt x="29350" y="5597"/>
                    <a:pt x="24647" y="2442"/>
                  </a:cubicBezTo>
                  <a:cubicBezTo>
                    <a:pt x="22191" y="791"/>
                    <a:pt x="19261" y="0"/>
                    <a:pt x="16322" y="0"/>
                  </a:cubicBezTo>
                  <a:close/>
                </a:path>
              </a:pathLst>
            </a:custGeom>
            <a:solidFill>
              <a:srgbClr val="FFFFFF"/>
            </a:solidFill>
            <a:ln w="38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3679325" y="2745275"/>
              <a:ext cx="609325" cy="1068150"/>
            </a:xfrm>
            <a:custGeom>
              <a:avLst/>
              <a:gdLst/>
              <a:ahLst/>
              <a:cxnLst/>
              <a:rect l="l" t="t" r="r" b="b"/>
              <a:pathLst>
                <a:path w="24373" h="42726" extrusionOk="0">
                  <a:moveTo>
                    <a:pt x="9620" y="12531"/>
                  </a:moveTo>
                  <a:cubicBezTo>
                    <a:pt x="9882" y="13126"/>
                    <a:pt x="9942" y="13781"/>
                    <a:pt x="9763" y="14400"/>
                  </a:cubicBezTo>
                  <a:cubicBezTo>
                    <a:pt x="9394" y="13805"/>
                    <a:pt x="9382" y="13115"/>
                    <a:pt x="9620" y="12531"/>
                  </a:cubicBezTo>
                  <a:close/>
                  <a:moveTo>
                    <a:pt x="13573" y="12567"/>
                  </a:moveTo>
                  <a:lnTo>
                    <a:pt x="13573" y="12567"/>
                  </a:lnTo>
                  <a:cubicBezTo>
                    <a:pt x="13966" y="13460"/>
                    <a:pt x="13752" y="14579"/>
                    <a:pt x="13038" y="15329"/>
                  </a:cubicBezTo>
                  <a:cubicBezTo>
                    <a:pt x="12966" y="14698"/>
                    <a:pt x="12966" y="14031"/>
                    <a:pt x="13133" y="13412"/>
                  </a:cubicBezTo>
                  <a:cubicBezTo>
                    <a:pt x="13216" y="13067"/>
                    <a:pt x="13383" y="12781"/>
                    <a:pt x="13573" y="12567"/>
                  </a:cubicBezTo>
                  <a:close/>
                  <a:moveTo>
                    <a:pt x="7624" y="11095"/>
                  </a:moveTo>
                  <a:cubicBezTo>
                    <a:pt x="8139" y="11095"/>
                    <a:pt x="8721" y="11371"/>
                    <a:pt x="9144" y="11817"/>
                  </a:cubicBezTo>
                  <a:cubicBezTo>
                    <a:pt x="8489" y="12888"/>
                    <a:pt x="8501" y="14377"/>
                    <a:pt x="9609" y="15412"/>
                  </a:cubicBezTo>
                  <a:cubicBezTo>
                    <a:pt x="9687" y="15480"/>
                    <a:pt x="9787" y="15516"/>
                    <a:pt x="9887" y="15516"/>
                  </a:cubicBezTo>
                  <a:cubicBezTo>
                    <a:pt x="10015" y="15516"/>
                    <a:pt x="10142" y="15456"/>
                    <a:pt x="10216" y="15329"/>
                  </a:cubicBezTo>
                  <a:cubicBezTo>
                    <a:pt x="10859" y="14234"/>
                    <a:pt x="10763" y="12865"/>
                    <a:pt x="10120" y="11805"/>
                  </a:cubicBezTo>
                  <a:cubicBezTo>
                    <a:pt x="10475" y="11469"/>
                    <a:pt x="10961" y="11250"/>
                    <a:pt x="11515" y="11250"/>
                  </a:cubicBezTo>
                  <a:cubicBezTo>
                    <a:pt x="11687" y="11250"/>
                    <a:pt x="11866" y="11272"/>
                    <a:pt x="12049" y="11317"/>
                  </a:cubicBezTo>
                  <a:cubicBezTo>
                    <a:pt x="12490" y="11424"/>
                    <a:pt x="12847" y="11626"/>
                    <a:pt x="13133" y="11900"/>
                  </a:cubicBezTo>
                  <a:cubicBezTo>
                    <a:pt x="12049" y="12948"/>
                    <a:pt x="12180" y="14817"/>
                    <a:pt x="12406" y="16186"/>
                  </a:cubicBezTo>
                  <a:cubicBezTo>
                    <a:pt x="12432" y="16354"/>
                    <a:pt x="12604" y="16462"/>
                    <a:pt x="12770" y="16462"/>
                  </a:cubicBezTo>
                  <a:cubicBezTo>
                    <a:pt x="12840" y="16462"/>
                    <a:pt x="12910" y="16443"/>
                    <a:pt x="12966" y="16401"/>
                  </a:cubicBezTo>
                  <a:cubicBezTo>
                    <a:pt x="14454" y="15389"/>
                    <a:pt x="14871" y="13507"/>
                    <a:pt x="14216" y="12114"/>
                  </a:cubicBezTo>
                  <a:cubicBezTo>
                    <a:pt x="14400" y="12039"/>
                    <a:pt x="14597" y="11999"/>
                    <a:pt x="14802" y="11999"/>
                  </a:cubicBezTo>
                  <a:cubicBezTo>
                    <a:pt x="15113" y="11999"/>
                    <a:pt x="15441" y="12092"/>
                    <a:pt x="15764" y="12293"/>
                  </a:cubicBezTo>
                  <a:cubicBezTo>
                    <a:pt x="17836" y="13627"/>
                    <a:pt x="17002" y="16198"/>
                    <a:pt x="16193" y="17996"/>
                  </a:cubicBezTo>
                  <a:cubicBezTo>
                    <a:pt x="14931" y="20854"/>
                    <a:pt x="13847" y="23949"/>
                    <a:pt x="13716" y="27104"/>
                  </a:cubicBezTo>
                  <a:lnTo>
                    <a:pt x="13669" y="27104"/>
                  </a:lnTo>
                  <a:cubicBezTo>
                    <a:pt x="12907" y="27045"/>
                    <a:pt x="12145" y="26973"/>
                    <a:pt x="11394" y="26914"/>
                  </a:cubicBezTo>
                  <a:lnTo>
                    <a:pt x="9870" y="26783"/>
                  </a:lnTo>
                  <a:cubicBezTo>
                    <a:pt x="11192" y="24164"/>
                    <a:pt x="9097" y="20449"/>
                    <a:pt x="8037" y="18079"/>
                  </a:cubicBezTo>
                  <a:cubicBezTo>
                    <a:pt x="7287" y="16353"/>
                    <a:pt x="6358" y="14400"/>
                    <a:pt x="6453" y="12460"/>
                  </a:cubicBezTo>
                  <a:cubicBezTo>
                    <a:pt x="6492" y="11488"/>
                    <a:pt x="7010" y="11095"/>
                    <a:pt x="7624" y="11095"/>
                  </a:cubicBezTo>
                  <a:close/>
                  <a:moveTo>
                    <a:pt x="11659" y="953"/>
                  </a:moveTo>
                  <a:cubicBezTo>
                    <a:pt x="14510" y="953"/>
                    <a:pt x="17373" y="1993"/>
                    <a:pt x="19467" y="3935"/>
                  </a:cubicBezTo>
                  <a:cubicBezTo>
                    <a:pt x="22741" y="6959"/>
                    <a:pt x="24075" y="11722"/>
                    <a:pt x="23122" y="16032"/>
                  </a:cubicBezTo>
                  <a:cubicBezTo>
                    <a:pt x="22610" y="18294"/>
                    <a:pt x="21586" y="20080"/>
                    <a:pt x="20217" y="21913"/>
                  </a:cubicBezTo>
                  <a:cubicBezTo>
                    <a:pt x="18788" y="23830"/>
                    <a:pt x="17538" y="25854"/>
                    <a:pt x="16693" y="28093"/>
                  </a:cubicBezTo>
                  <a:cubicBezTo>
                    <a:pt x="16586" y="28105"/>
                    <a:pt x="16478" y="28164"/>
                    <a:pt x="16407" y="28283"/>
                  </a:cubicBezTo>
                  <a:cubicBezTo>
                    <a:pt x="15847" y="29069"/>
                    <a:pt x="15800" y="30271"/>
                    <a:pt x="15752" y="31367"/>
                  </a:cubicBezTo>
                  <a:cubicBezTo>
                    <a:pt x="14347" y="30474"/>
                    <a:pt x="12871" y="29652"/>
                    <a:pt x="11406" y="28878"/>
                  </a:cubicBezTo>
                  <a:cubicBezTo>
                    <a:pt x="10692" y="28509"/>
                    <a:pt x="9942" y="28093"/>
                    <a:pt x="9168" y="27700"/>
                  </a:cubicBezTo>
                  <a:lnTo>
                    <a:pt x="9168" y="27700"/>
                  </a:lnTo>
                  <a:cubicBezTo>
                    <a:pt x="9894" y="27759"/>
                    <a:pt x="10632" y="27807"/>
                    <a:pt x="11359" y="27866"/>
                  </a:cubicBezTo>
                  <a:cubicBezTo>
                    <a:pt x="12133" y="27926"/>
                    <a:pt x="12895" y="27985"/>
                    <a:pt x="13669" y="28033"/>
                  </a:cubicBezTo>
                  <a:cubicBezTo>
                    <a:pt x="13669" y="28212"/>
                    <a:pt x="13669" y="28390"/>
                    <a:pt x="13680" y="28569"/>
                  </a:cubicBezTo>
                  <a:cubicBezTo>
                    <a:pt x="13692" y="28764"/>
                    <a:pt x="13830" y="28859"/>
                    <a:pt x="13972" y="28859"/>
                  </a:cubicBezTo>
                  <a:cubicBezTo>
                    <a:pt x="14116" y="28859"/>
                    <a:pt x="14264" y="28761"/>
                    <a:pt x="14288" y="28569"/>
                  </a:cubicBezTo>
                  <a:cubicBezTo>
                    <a:pt x="14300" y="28414"/>
                    <a:pt x="14323" y="28247"/>
                    <a:pt x="14335" y="28105"/>
                  </a:cubicBezTo>
                  <a:cubicBezTo>
                    <a:pt x="14495" y="28121"/>
                    <a:pt x="14649" y="28138"/>
                    <a:pt x="14802" y="28138"/>
                  </a:cubicBezTo>
                  <a:cubicBezTo>
                    <a:pt x="14865" y="28138"/>
                    <a:pt x="14927" y="28135"/>
                    <a:pt x="14990" y="28128"/>
                  </a:cubicBezTo>
                  <a:cubicBezTo>
                    <a:pt x="15300" y="28105"/>
                    <a:pt x="15574" y="27926"/>
                    <a:pt x="15895" y="27878"/>
                  </a:cubicBezTo>
                  <a:cubicBezTo>
                    <a:pt x="16014" y="27866"/>
                    <a:pt x="16062" y="27688"/>
                    <a:pt x="15931" y="27652"/>
                  </a:cubicBezTo>
                  <a:cubicBezTo>
                    <a:pt x="15538" y="27557"/>
                    <a:pt x="15335" y="27331"/>
                    <a:pt x="14990" y="27259"/>
                  </a:cubicBezTo>
                  <a:cubicBezTo>
                    <a:pt x="14812" y="27223"/>
                    <a:pt x="14633" y="27200"/>
                    <a:pt x="14442" y="27176"/>
                  </a:cubicBezTo>
                  <a:cubicBezTo>
                    <a:pt x="14764" y="24473"/>
                    <a:pt x="15276" y="21901"/>
                    <a:pt x="16407" y="19318"/>
                  </a:cubicBezTo>
                  <a:cubicBezTo>
                    <a:pt x="17205" y="17496"/>
                    <a:pt x="18407" y="15270"/>
                    <a:pt x="17490" y="13269"/>
                  </a:cubicBezTo>
                  <a:cubicBezTo>
                    <a:pt x="16985" y="12165"/>
                    <a:pt x="15847" y="11222"/>
                    <a:pt x="14666" y="11222"/>
                  </a:cubicBezTo>
                  <a:cubicBezTo>
                    <a:pt x="14345" y="11222"/>
                    <a:pt x="14020" y="11292"/>
                    <a:pt x="13704" y="11448"/>
                  </a:cubicBezTo>
                  <a:cubicBezTo>
                    <a:pt x="13299" y="10983"/>
                    <a:pt x="12704" y="10638"/>
                    <a:pt x="11918" y="10519"/>
                  </a:cubicBezTo>
                  <a:cubicBezTo>
                    <a:pt x="11761" y="10495"/>
                    <a:pt x="11608" y="10483"/>
                    <a:pt x="11459" y="10483"/>
                  </a:cubicBezTo>
                  <a:cubicBezTo>
                    <a:pt x="10726" y="10483"/>
                    <a:pt x="10095" y="10762"/>
                    <a:pt x="9620" y="11198"/>
                  </a:cubicBezTo>
                  <a:cubicBezTo>
                    <a:pt x="9430" y="10995"/>
                    <a:pt x="9216" y="10817"/>
                    <a:pt x="8966" y="10674"/>
                  </a:cubicBezTo>
                  <a:cubicBezTo>
                    <a:pt x="8546" y="10412"/>
                    <a:pt x="8006" y="10234"/>
                    <a:pt x="7483" y="10234"/>
                  </a:cubicBezTo>
                  <a:cubicBezTo>
                    <a:pt x="7102" y="10234"/>
                    <a:pt x="6729" y="10329"/>
                    <a:pt x="6418" y="10555"/>
                  </a:cubicBezTo>
                  <a:cubicBezTo>
                    <a:pt x="5703" y="11055"/>
                    <a:pt x="5584" y="11972"/>
                    <a:pt x="5596" y="12781"/>
                  </a:cubicBezTo>
                  <a:cubicBezTo>
                    <a:pt x="5644" y="15139"/>
                    <a:pt x="6775" y="17353"/>
                    <a:pt x="7692" y="19472"/>
                  </a:cubicBezTo>
                  <a:cubicBezTo>
                    <a:pt x="8251" y="20699"/>
                    <a:pt x="8799" y="21961"/>
                    <a:pt x="9108" y="23259"/>
                  </a:cubicBezTo>
                  <a:cubicBezTo>
                    <a:pt x="9394" y="24473"/>
                    <a:pt x="9299" y="25568"/>
                    <a:pt x="9144" y="26759"/>
                  </a:cubicBezTo>
                  <a:cubicBezTo>
                    <a:pt x="8215" y="26688"/>
                    <a:pt x="7299" y="26592"/>
                    <a:pt x="6394" y="26521"/>
                  </a:cubicBezTo>
                  <a:lnTo>
                    <a:pt x="6394" y="26414"/>
                  </a:lnTo>
                  <a:cubicBezTo>
                    <a:pt x="5882" y="24140"/>
                    <a:pt x="4405" y="22104"/>
                    <a:pt x="3322" y="20080"/>
                  </a:cubicBezTo>
                  <a:cubicBezTo>
                    <a:pt x="2084" y="17639"/>
                    <a:pt x="1286" y="14960"/>
                    <a:pt x="1274" y="12234"/>
                  </a:cubicBezTo>
                  <a:cubicBezTo>
                    <a:pt x="1250" y="8054"/>
                    <a:pt x="3060" y="3816"/>
                    <a:pt x="6989" y="1970"/>
                  </a:cubicBezTo>
                  <a:cubicBezTo>
                    <a:pt x="8449" y="1284"/>
                    <a:pt x="10052" y="953"/>
                    <a:pt x="11659" y="953"/>
                  </a:cubicBezTo>
                  <a:close/>
                  <a:moveTo>
                    <a:pt x="6882" y="27521"/>
                  </a:moveTo>
                  <a:lnTo>
                    <a:pt x="7501" y="27569"/>
                  </a:lnTo>
                  <a:cubicBezTo>
                    <a:pt x="8775" y="28224"/>
                    <a:pt x="10120" y="28759"/>
                    <a:pt x="11371" y="29378"/>
                  </a:cubicBezTo>
                  <a:cubicBezTo>
                    <a:pt x="12859" y="30140"/>
                    <a:pt x="14311" y="30962"/>
                    <a:pt x="15752" y="31760"/>
                  </a:cubicBezTo>
                  <a:cubicBezTo>
                    <a:pt x="15740" y="31986"/>
                    <a:pt x="15716" y="32212"/>
                    <a:pt x="15705" y="32415"/>
                  </a:cubicBezTo>
                  <a:cubicBezTo>
                    <a:pt x="15621" y="33129"/>
                    <a:pt x="15562" y="33843"/>
                    <a:pt x="15478" y="34546"/>
                  </a:cubicBezTo>
                  <a:cubicBezTo>
                    <a:pt x="14192" y="33724"/>
                    <a:pt x="12895" y="32891"/>
                    <a:pt x="11597" y="32081"/>
                  </a:cubicBezTo>
                  <a:cubicBezTo>
                    <a:pt x="10120" y="31141"/>
                    <a:pt x="8537" y="29855"/>
                    <a:pt x="6882" y="29295"/>
                  </a:cubicBezTo>
                  <a:lnTo>
                    <a:pt x="6882" y="27521"/>
                  </a:lnTo>
                  <a:close/>
                  <a:moveTo>
                    <a:pt x="6882" y="29795"/>
                  </a:moveTo>
                  <a:cubicBezTo>
                    <a:pt x="8192" y="30867"/>
                    <a:pt x="9906" y="31676"/>
                    <a:pt x="11311" y="32557"/>
                  </a:cubicBezTo>
                  <a:cubicBezTo>
                    <a:pt x="12668" y="33403"/>
                    <a:pt x="14038" y="34236"/>
                    <a:pt x="15443" y="35022"/>
                  </a:cubicBezTo>
                  <a:cubicBezTo>
                    <a:pt x="15359" y="35713"/>
                    <a:pt x="15288" y="36391"/>
                    <a:pt x="15204" y="37058"/>
                  </a:cubicBezTo>
                  <a:cubicBezTo>
                    <a:pt x="15169" y="37225"/>
                    <a:pt x="15157" y="37379"/>
                    <a:pt x="15109" y="37510"/>
                  </a:cubicBezTo>
                  <a:cubicBezTo>
                    <a:pt x="13740" y="36677"/>
                    <a:pt x="12383" y="35832"/>
                    <a:pt x="11037" y="34962"/>
                  </a:cubicBezTo>
                  <a:cubicBezTo>
                    <a:pt x="9692" y="34117"/>
                    <a:pt x="8335" y="33141"/>
                    <a:pt x="6870" y="32534"/>
                  </a:cubicBezTo>
                  <a:cubicBezTo>
                    <a:pt x="6870" y="31629"/>
                    <a:pt x="6870" y="30712"/>
                    <a:pt x="6882" y="29795"/>
                  </a:cubicBezTo>
                  <a:close/>
                  <a:moveTo>
                    <a:pt x="6846" y="33046"/>
                  </a:moveTo>
                  <a:cubicBezTo>
                    <a:pt x="8073" y="33939"/>
                    <a:pt x="9454" y="34653"/>
                    <a:pt x="10752" y="35439"/>
                  </a:cubicBezTo>
                  <a:cubicBezTo>
                    <a:pt x="12133" y="36284"/>
                    <a:pt x="13514" y="37118"/>
                    <a:pt x="14943" y="37891"/>
                  </a:cubicBezTo>
                  <a:cubicBezTo>
                    <a:pt x="14800" y="38130"/>
                    <a:pt x="14585" y="38332"/>
                    <a:pt x="14240" y="38427"/>
                  </a:cubicBezTo>
                  <a:cubicBezTo>
                    <a:pt x="14179" y="38449"/>
                    <a:pt x="14099" y="38458"/>
                    <a:pt x="14007" y="38458"/>
                  </a:cubicBezTo>
                  <a:cubicBezTo>
                    <a:pt x="13701" y="38458"/>
                    <a:pt x="13275" y="38362"/>
                    <a:pt x="13073" y="38344"/>
                  </a:cubicBezTo>
                  <a:cubicBezTo>
                    <a:pt x="12287" y="38249"/>
                    <a:pt x="11514" y="38106"/>
                    <a:pt x="10728" y="37915"/>
                  </a:cubicBezTo>
                  <a:cubicBezTo>
                    <a:pt x="9382" y="37594"/>
                    <a:pt x="8085" y="37094"/>
                    <a:pt x="6834" y="36451"/>
                  </a:cubicBezTo>
                  <a:cubicBezTo>
                    <a:pt x="6834" y="35320"/>
                    <a:pt x="6834" y="34177"/>
                    <a:pt x="6846" y="33046"/>
                  </a:cubicBezTo>
                  <a:close/>
                  <a:moveTo>
                    <a:pt x="11627" y="0"/>
                  </a:moveTo>
                  <a:cubicBezTo>
                    <a:pt x="9334" y="0"/>
                    <a:pt x="7052" y="619"/>
                    <a:pt x="5144" y="1911"/>
                  </a:cubicBezTo>
                  <a:cubicBezTo>
                    <a:pt x="1512" y="4387"/>
                    <a:pt x="0" y="8983"/>
                    <a:pt x="274" y="13246"/>
                  </a:cubicBezTo>
                  <a:cubicBezTo>
                    <a:pt x="417" y="15686"/>
                    <a:pt x="1131" y="18056"/>
                    <a:pt x="2203" y="20223"/>
                  </a:cubicBezTo>
                  <a:cubicBezTo>
                    <a:pt x="2834" y="21497"/>
                    <a:pt x="3608" y="22663"/>
                    <a:pt x="4203" y="23937"/>
                  </a:cubicBezTo>
                  <a:cubicBezTo>
                    <a:pt x="4667" y="24914"/>
                    <a:pt x="5025" y="25926"/>
                    <a:pt x="5703" y="26795"/>
                  </a:cubicBezTo>
                  <a:cubicBezTo>
                    <a:pt x="5751" y="26854"/>
                    <a:pt x="5810" y="26902"/>
                    <a:pt x="5870" y="26914"/>
                  </a:cubicBezTo>
                  <a:cubicBezTo>
                    <a:pt x="5870" y="26938"/>
                    <a:pt x="5858" y="26950"/>
                    <a:pt x="5858" y="26985"/>
                  </a:cubicBezTo>
                  <a:cubicBezTo>
                    <a:pt x="5799" y="30248"/>
                    <a:pt x="5763" y="33522"/>
                    <a:pt x="5703" y="36772"/>
                  </a:cubicBezTo>
                  <a:cubicBezTo>
                    <a:pt x="5703" y="36975"/>
                    <a:pt x="5810" y="37165"/>
                    <a:pt x="5977" y="37248"/>
                  </a:cubicBezTo>
                  <a:cubicBezTo>
                    <a:pt x="7620" y="38165"/>
                    <a:pt x="9382" y="38844"/>
                    <a:pt x="11228" y="39249"/>
                  </a:cubicBezTo>
                  <a:cubicBezTo>
                    <a:pt x="11966" y="39405"/>
                    <a:pt x="13014" y="39697"/>
                    <a:pt x="13973" y="39697"/>
                  </a:cubicBezTo>
                  <a:cubicBezTo>
                    <a:pt x="14112" y="39697"/>
                    <a:pt x="14249" y="39691"/>
                    <a:pt x="14383" y="39677"/>
                  </a:cubicBezTo>
                  <a:lnTo>
                    <a:pt x="14383" y="39677"/>
                  </a:lnTo>
                  <a:cubicBezTo>
                    <a:pt x="13549" y="40201"/>
                    <a:pt x="12740" y="40785"/>
                    <a:pt x="11883" y="41273"/>
                  </a:cubicBezTo>
                  <a:cubicBezTo>
                    <a:pt x="11376" y="41562"/>
                    <a:pt x="10962" y="41773"/>
                    <a:pt x="10525" y="41773"/>
                  </a:cubicBezTo>
                  <a:cubicBezTo>
                    <a:pt x="10243" y="41773"/>
                    <a:pt x="9952" y="41685"/>
                    <a:pt x="9620" y="41475"/>
                  </a:cubicBezTo>
                  <a:cubicBezTo>
                    <a:pt x="8751" y="40939"/>
                    <a:pt x="8013" y="40177"/>
                    <a:pt x="7370" y="39380"/>
                  </a:cubicBezTo>
                  <a:cubicBezTo>
                    <a:pt x="6834" y="38713"/>
                    <a:pt x="6537" y="37820"/>
                    <a:pt x="5834" y="37332"/>
                  </a:cubicBezTo>
                  <a:cubicBezTo>
                    <a:pt x="5798" y="37302"/>
                    <a:pt x="5754" y="37289"/>
                    <a:pt x="5709" y="37289"/>
                  </a:cubicBezTo>
                  <a:cubicBezTo>
                    <a:pt x="5592" y="37289"/>
                    <a:pt x="5467" y="37378"/>
                    <a:pt x="5441" y="37499"/>
                  </a:cubicBezTo>
                  <a:cubicBezTo>
                    <a:pt x="5203" y="38570"/>
                    <a:pt x="6191" y="39618"/>
                    <a:pt x="6870" y="40368"/>
                  </a:cubicBezTo>
                  <a:cubicBezTo>
                    <a:pt x="7584" y="41166"/>
                    <a:pt x="8477" y="41987"/>
                    <a:pt x="9454" y="42463"/>
                  </a:cubicBezTo>
                  <a:cubicBezTo>
                    <a:pt x="9805" y="42642"/>
                    <a:pt x="10131" y="42726"/>
                    <a:pt x="10457" y="42726"/>
                  </a:cubicBezTo>
                  <a:cubicBezTo>
                    <a:pt x="10806" y="42726"/>
                    <a:pt x="11156" y="42630"/>
                    <a:pt x="11537" y="42452"/>
                  </a:cubicBezTo>
                  <a:cubicBezTo>
                    <a:pt x="12942" y="41797"/>
                    <a:pt x="14216" y="40749"/>
                    <a:pt x="15466" y="39856"/>
                  </a:cubicBezTo>
                  <a:cubicBezTo>
                    <a:pt x="15681" y="39713"/>
                    <a:pt x="15657" y="39439"/>
                    <a:pt x="15526" y="39296"/>
                  </a:cubicBezTo>
                  <a:cubicBezTo>
                    <a:pt x="15538" y="39284"/>
                    <a:pt x="15574" y="39261"/>
                    <a:pt x="15585" y="39249"/>
                  </a:cubicBezTo>
                  <a:cubicBezTo>
                    <a:pt x="16490" y="38534"/>
                    <a:pt x="16586" y="36927"/>
                    <a:pt x="16645" y="35617"/>
                  </a:cubicBezTo>
                  <a:cubicBezTo>
                    <a:pt x="16752" y="35558"/>
                    <a:pt x="16812" y="35391"/>
                    <a:pt x="16657" y="35308"/>
                  </a:cubicBezTo>
                  <a:cubicBezTo>
                    <a:pt x="16669" y="35010"/>
                    <a:pt x="16693" y="34736"/>
                    <a:pt x="16717" y="34522"/>
                  </a:cubicBezTo>
                  <a:cubicBezTo>
                    <a:pt x="16836" y="33427"/>
                    <a:pt x="16967" y="32343"/>
                    <a:pt x="17086" y="31260"/>
                  </a:cubicBezTo>
                  <a:cubicBezTo>
                    <a:pt x="17193" y="30319"/>
                    <a:pt x="17526" y="29248"/>
                    <a:pt x="17145" y="28355"/>
                  </a:cubicBezTo>
                  <a:cubicBezTo>
                    <a:pt x="17121" y="28283"/>
                    <a:pt x="17074" y="28224"/>
                    <a:pt x="17026" y="28176"/>
                  </a:cubicBezTo>
                  <a:cubicBezTo>
                    <a:pt x="17883" y="26759"/>
                    <a:pt x="18741" y="25354"/>
                    <a:pt x="19669" y="23985"/>
                  </a:cubicBezTo>
                  <a:cubicBezTo>
                    <a:pt x="20527" y="22711"/>
                    <a:pt x="21598" y="21568"/>
                    <a:pt x="22384" y="20246"/>
                  </a:cubicBezTo>
                  <a:cubicBezTo>
                    <a:pt x="23717" y="18044"/>
                    <a:pt x="24372" y="15329"/>
                    <a:pt x="24289" y="12769"/>
                  </a:cubicBezTo>
                  <a:cubicBezTo>
                    <a:pt x="24158" y="8304"/>
                    <a:pt x="21836" y="3875"/>
                    <a:pt x="17895" y="1637"/>
                  </a:cubicBezTo>
                  <a:cubicBezTo>
                    <a:pt x="16007" y="562"/>
                    <a:pt x="13812" y="0"/>
                    <a:pt x="11627" y="0"/>
                  </a:cubicBezTo>
                  <a:close/>
                </a:path>
              </a:pathLst>
            </a:custGeom>
            <a:solidFill>
              <a:srgbClr val="FFFFFF"/>
            </a:solidFill>
            <a:ln w="387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2889925" y="3781050"/>
              <a:ext cx="130700" cy="1027100"/>
            </a:xfrm>
            <a:custGeom>
              <a:avLst/>
              <a:gdLst/>
              <a:ahLst/>
              <a:cxnLst/>
              <a:rect l="l" t="t" r="r" b="b"/>
              <a:pathLst>
                <a:path w="5228" h="41084" extrusionOk="0">
                  <a:moveTo>
                    <a:pt x="3022" y="1"/>
                  </a:moveTo>
                  <a:cubicBezTo>
                    <a:pt x="2909" y="1"/>
                    <a:pt x="2789" y="29"/>
                    <a:pt x="2668" y="92"/>
                  </a:cubicBezTo>
                  <a:cubicBezTo>
                    <a:pt x="548" y="1199"/>
                    <a:pt x="477" y="3949"/>
                    <a:pt x="1180" y="5938"/>
                  </a:cubicBezTo>
                  <a:cubicBezTo>
                    <a:pt x="2037" y="8379"/>
                    <a:pt x="4513" y="10736"/>
                    <a:pt x="3287" y="13486"/>
                  </a:cubicBezTo>
                  <a:cubicBezTo>
                    <a:pt x="2787" y="14641"/>
                    <a:pt x="1930" y="15594"/>
                    <a:pt x="1263" y="16641"/>
                  </a:cubicBezTo>
                  <a:cubicBezTo>
                    <a:pt x="525" y="17820"/>
                    <a:pt x="60" y="19106"/>
                    <a:pt x="48" y="20499"/>
                  </a:cubicBezTo>
                  <a:cubicBezTo>
                    <a:pt x="1" y="23607"/>
                    <a:pt x="1739" y="26393"/>
                    <a:pt x="2620" y="29286"/>
                  </a:cubicBezTo>
                  <a:cubicBezTo>
                    <a:pt x="3692" y="32798"/>
                    <a:pt x="3870" y="36549"/>
                    <a:pt x="3168" y="40144"/>
                  </a:cubicBezTo>
                  <a:cubicBezTo>
                    <a:pt x="3060" y="40712"/>
                    <a:pt x="3537" y="41084"/>
                    <a:pt x="3972" y="41084"/>
                  </a:cubicBezTo>
                  <a:cubicBezTo>
                    <a:pt x="4258" y="41084"/>
                    <a:pt x="4526" y="40923"/>
                    <a:pt x="4597" y="40549"/>
                  </a:cubicBezTo>
                  <a:cubicBezTo>
                    <a:pt x="5180" y="37561"/>
                    <a:pt x="5228" y="34501"/>
                    <a:pt x="4668" y="31500"/>
                  </a:cubicBezTo>
                  <a:cubicBezTo>
                    <a:pt x="4394" y="29965"/>
                    <a:pt x="3942" y="28476"/>
                    <a:pt x="3382" y="27024"/>
                  </a:cubicBezTo>
                  <a:cubicBezTo>
                    <a:pt x="2846" y="25619"/>
                    <a:pt x="2227" y="24250"/>
                    <a:pt x="1846" y="22797"/>
                  </a:cubicBezTo>
                  <a:cubicBezTo>
                    <a:pt x="1477" y="21392"/>
                    <a:pt x="1334" y="19892"/>
                    <a:pt x="1918" y="18523"/>
                  </a:cubicBezTo>
                  <a:cubicBezTo>
                    <a:pt x="2406" y="17356"/>
                    <a:pt x="3263" y="16391"/>
                    <a:pt x="3930" y="15356"/>
                  </a:cubicBezTo>
                  <a:cubicBezTo>
                    <a:pt x="4597" y="14320"/>
                    <a:pt x="5109" y="13165"/>
                    <a:pt x="5109" y="11915"/>
                  </a:cubicBezTo>
                  <a:cubicBezTo>
                    <a:pt x="5109" y="10593"/>
                    <a:pt x="4549" y="9355"/>
                    <a:pt x="3942" y="8212"/>
                  </a:cubicBezTo>
                  <a:cubicBezTo>
                    <a:pt x="3299" y="6986"/>
                    <a:pt x="2513" y="5831"/>
                    <a:pt x="2287" y="4438"/>
                  </a:cubicBezTo>
                  <a:cubicBezTo>
                    <a:pt x="2108" y="3295"/>
                    <a:pt x="2263" y="1985"/>
                    <a:pt x="3394" y="1390"/>
                  </a:cubicBezTo>
                  <a:cubicBezTo>
                    <a:pt x="4149" y="992"/>
                    <a:pt x="3698" y="1"/>
                    <a:pt x="3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3363800" y="3393975"/>
              <a:ext cx="236075" cy="1343375"/>
            </a:xfrm>
            <a:custGeom>
              <a:avLst/>
              <a:gdLst/>
              <a:ahLst/>
              <a:cxnLst/>
              <a:rect l="l" t="t" r="r" b="b"/>
              <a:pathLst>
                <a:path w="9443" h="53735" extrusionOk="0">
                  <a:moveTo>
                    <a:pt x="4572" y="1"/>
                  </a:moveTo>
                  <a:cubicBezTo>
                    <a:pt x="4402" y="1"/>
                    <a:pt x="4227" y="71"/>
                    <a:pt x="4072" y="240"/>
                  </a:cubicBezTo>
                  <a:cubicBezTo>
                    <a:pt x="1286" y="3300"/>
                    <a:pt x="2429" y="7764"/>
                    <a:pt x="3977" y="11146"/>
                  </a:cubicBezTo>
                  <a:cubicBezTo>
                    <a:pt x="4965" y="13289"/>
                    <a:pt x="6168" y="15444"/>
                    <a:pt x="6489" y="17825"/>
                  </a:cubicBezTo>
                  <a:cubicBezTo>
                    <a:pt x="6823" y="20147"/>
                    <a:pt x="5894" y="22064"/>
                    <a:pt x="4442" y="23814"/>
                  </a:cubicBezTo>
                  <a:cubicBezTo>
                    <a:pt x="3191" y="25314"/>
                    <a:pt x="1751" y="26695"/>
                    <a:pt x="977" y="28529"/>
                  </a:cubicBezTo>
                  <a:cubicBezTo>
                    <a:pt x="298" y="30100"/>
                    <a:pt x="1" y="31982"/>
                    <a:pt x="739" y="33589"/>
                  </a:cubicBezTo>
                  <a:cubicBezTo>
                    <a:pt x="1596" y="35494"/>
                    <a:pt x="3620" y="35696"/>
                    <a:pt x="5108" y="36887"/>
                  </a:cubicBezTo>
                  <a:cubicBezTo>
                    <a:pt x="6489" y="38006"/>
                    <a:pt x="7406" y="39673"/>
                    <a:pt x="7716" y="41411"/>
                  </a:cubicBezTo>
                  <a:cubicBezTo>
                    <a:pt x="8085" y="43554"/>
                    <a:pt x="7382" y="45388"/>
                    <a:pt x="6192" y="47150"/>
                  </a:cubicBezTo>
                  <a:cubicBezTo>
                    <a:pt x="4977" y="48960"/>
                    <a:pt x="3549" y="50734"/>
                    <a:pt x="3537" y="53020"/>
                  </a:cubicBezTo>
                  <a:cubicBezTo>
                    <a:pt x="3537" y="53496"/>
                    <a:pt x="3909" y="53734"/>
                    <a:pt x="4281" y="53734"/>
                  </a:cubicBezTo>
                  <a:cubicBezTo>
                    <a:pt x="4653" y="53734"/>
                    <a:pt x="5025" y="53496"/>
                    <a:pt x="5025" y="53020"/>
                  </a:cubicBezTo>
                  <a:cubicBezTo>
                    <a:pt x="5037" y="51079"/>
                    <a:pt x="6370" y="49508"/>
                    <a:pt x="7418" y="47984"/>
                  </a:cubicBezTo>
                  <a:cubicBezTo>
                    <a:pt x="8454" y="46448"/>
                    <a:pt x="9216" y="44852"/>
                    <a:pt x="9287" y="42983"/>
                  </a:cubicBezTo>
                  <a:cubicBezTo>
                    <a:pt x="9442" y="39423"/>
                    <a:pt x="7371" y="36077"/>
                    <a:pt x="4144" y="34613"/>
                  </a:cubicBezTo>
                  <a:cubicBezTo>
                    <a:pt x="3263" y="34208"/>
                    <a:pt x="2418" y="33791"/>
                    <a:pt x="2025" y="32839"/>
                  </a:cubicBezTo>
                  <a:cubicBezTo>
                    <a:pt x="1727" y="32089"/>
                    <a:pt x="1751" y="31220"/>
                    <a:pt x="1906" y="30434"/>
                  </a:cubicBezTo>
                  <a:cubicBezTo>
                    <a:pt x="2322" y="28493"/>
                    <a:pt x="3561" y="27088"/>
                    <a:pt x="4823" y="25636"/>
                  </a:cubicBezTo>
                  <a:cubicBezTo>
                    <a:pt x="6120" y="24147"/>
                    <a:pt x="7430" y="22540"/>
                    <a:pt x="7859" y="20564"/>
                  </a:cubicBezTo>
                  <a:cubicBezTo>
                    <a:pt x="8335" y="18349"/>
                    <a:pt x="7775" y="16111"/>
                    <a:pt x="6942" y="14063"/>
                  </a:cubicBezTo>
                  <a:cubicBezTo>
                    <a:pt x="6025" y="11848"/>
                    <a:pt x="4799" y="9741"/>
                    <a:pt x="4203" y="7407"/>
                  </a:cubicBezTo>
                  <a:cubicBezTo>
                    <a:pt x="3680" y="5335"/>
                    <a:pt x="3608" y="2954"/>
                    <a:pt x="5120" y="1287"/>
                  </a:cubicBezTo>
                  <a:cubicBezTo>
                    <a:pt x="5612" y="741"/>
                    <a:pt x="5122" y="1"/>
                    <a:pt x="4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3884700" y="3785325"/>
              <a:ext cx="288150" cy="867900"/>
            </a:xfrm>
            <a:custGeom>
              <a:avLst/>
              <a:gdLst/>
              <a:ahLst/>
              <a:cxnLst/>
              <a:rect l="l" t="t" r="r" b="b"/>
              <a:pathLst>
                <a:path w="11526" h="34716" extrusionOk="0">
                  <a:moveTo>
                    <a:pt x="2278" y="1"/>
                  </a:moveTo>
                  <a:cubicBezTo>
                    <a:pt x="2112" y="1"/>
                    <a:pt x="1940" y="65"/>
                    <a:pt x="1786" y="218"/>
                  </a:cubicBezTo>
                  <a:cubicBezTo>
                    <a:pt x="0" y="2040"/>
                    <a:pt x="596" y="4910"/>
                    <a:pt x="2132" y="6684"/>
                  </a:cubicBezTo>
                  <a:cubicBezTo>
                    <a:pt x="3989" y="8839"/>
                    <a:pt x="7001" y="9612"/>
                    <a:pt x="8740" y="11887"/>
                  </a:cubicBezTo>
                  <a:cubicBezTo>
                    <a:pt x="9525" y="12911"/>
                    <a:pt x="9823" y="14161"/>
                    <a:pt x="9406" y="15423"/>
                  </a:cubicBezTo>
                  <a:cubicBezTo>
                    <a:pt x="9037" y="16530"/>
                    <a:pt x="8216" y="17459"/>
                    <a:pt x="7466" y="18340"/>
                  </a:cubicBezTo>
                  <a:cubicBezTo>
                    <a:pt x="6644" y="19268"/>
                    <a:pt x="5799" y="20209"/>
                    <a:pt x="5144" y="21281"/>
                  </a:cubicBezTo>
                  <a:cubicBezTo>
                    <a:pt x="4430" y="22459"/>
                    <a:pt x="4037" y="23781"/>
                    <a:pt x="3918" y="25150"/>
                  </a:cubicBezTo>
                  <a:cubicBezTo>
                    <a:pt x="3632" y="28389"/>
                    <a:pt x="4942" y="31627"/>
                    <a:pt x="6573" y="34366"/>
                  </a:cubicBezTo>
                  <a:cubicBezTo>
                    <a:pt x="6722" y="34613"/>
                    <a:pt x="6945" y="34716"/>
                    <a:pt x="7168" y="34716"/>
                  </a:cubicBezTo>
                  <a:cubicBezTo>
                    <a:pt x="7675" y="34716"/>
                    <a:pt x="8186" y="34186"/>
                    <a:pt x="7847" y="33615"/>
                  </a:cubicBezTo>
                  <a:cubicBezTo>
                    <a:pt x="6430" y="31258"/>
                    <a:pt x="5299" y="28543"/>
                    <a:pt x="5358" y="25745"/>
                  </a:cubicBezTo>
                  <a:cubicBezTo>
                    <a:pt x="5394" y="24412"/>
                    <a:pt x="5751" y="23114"/>
                    <a:pt x="6466" y="21971"/>
                  </a:cubicBezTo>
                  <a:cubicBezTo>
                    <a:pt x="7109" y="20959"/>
                    <a:pt x="7930" y="20078"/>
                    <a:pt x="8704" y="19173"/>
                  </a:cubicBezTo>
                  <a:cubicBezTo>
                    <a:pt x="10168" y="17459"/>
                    <a:pt x="11526" y="15447"/>
                    <a:pt x="10942" y="13077"/>
                  </a:cubicBezTo>
                  <a:cubicBezTo>
                    <a:pt x="10335" y="10565"/>
                    <a:pt x="7954" y="9112"/>
                    <a:pt x="5930" y="7827"/>
                  </a:cubicBezTo>
                  <a:cubicBezTo>
                    <a:pt x="4692" y="7053"/>
                    <a:pt x="3346" y="6207"/>
                    <a:pt x="2656" y="4886"/>
                  </a:cubicBezTo>
                  <a:cubicBezTo>
                    <a:pt x="2060" y="3778"/>
                    <a:pt x="1894" y="2278"/>
                    <a:pt x="2846" y="1314"/>
                  </a:cubicBezTo>
                  <a:cubicBezTo>
                    <a:pt x="3362" y="761"/>
                    <a:pt x="2851" y="1"/>
                    <a:pt x="2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2391450" y="2076375"/>
              <a:ext cx="284375" cy="268825"/>
            </a:xfrm>
            <a:custGeom>
              <a:avLst/>
              <a:gdLst/>
              <a:ahLst/>
              <a:cxnLst/>
              <a:rect l="l" t="t" r="r" b="b"/>
              <a:pathLst>
                <a:path w="11375" h="10753" extrusionOk="0">
                  <a:moveTo>
                    <a:pt x="629" y="1"/>
                  </a:moveTo>
                  <a:cubicBezTo>
                    <a:pt x="283" y="1"/>
                    <a:pt x="1" y="381"/>
                    <a:pt x="235" y="747"/>
                  </a:cubicBezTo>
                  <a:cubicBezTo>
                    <a:pt x="2378" y="4164"/>
                    <a:pt x="5200" y="7128"/>
                    <a:pt x="7867" y="10153"/>
                  </a:cubicBezTo>
                  <a:cubicBezTo>
                    <a:pt x="8243" y="10577"/>
                    <a:pt x="8678" y="10752"/>
                    <a:pt x="9091" y="10752"/>
                  </a:cubicBezTo>
                  <a:cubicBezTo>
                    <a:pt x="10327" y="10752"/>
                    <a:pt x="11375" y="9187"/>
                    <a:pt x="10117" y="8010"/>
                  </a:cubicBezTo>
                  <a:cubicBezTo>
                    <a:pt x="7164" y="5259"/>
                    <a:pt x="4295" y="2342"/>
                    <a:pt x="914" y="92"/>
                  </a:cubicBezTo>
                  <a:cubicBezTo>
                    <a:pt x="820" y="29"/>
                    <a:pt x="722" y="1"/>
                    <a:pt x="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912225" y="1716625"/>
              <a:ext cx="233250" cy="271175"/>
            </a:xfrm>
            <a:custGeom>
              <a:avLst/>
              <a:gdLst/>
              <a:ahLst/>
              <a:cxnLst/>
              <a:rect l="l" t="t" r="r" b="b"/>
              <a:pathLst>
                <a:path w="9330" h="10847" extrusionOk="0">
                  <a:moveTo>
                    <a:pt x="8572" y="1"/>
                  </a:moveTo>
                  <a:cubicBezTo>
                    <a:pt x="8468" y="1"/>
                    <a:pt x="8358" y="31"/>
                    <a:pt x="8246" y="99"/>
                  </a:cubicBezTo>
                  <a:cubicBezTo>
                    <a:pt x="5067" y="2040"/>
                    <a:pt x="2412" y="5612"/>
                    <a:pt x="602" y="8815"/>
                  </a:cubicBezTo>
                  <a:cubicBezTo>
                    <a:pt x="0" y="9862"/>
                    <a:pt x="952" y="10846"/>
                    <a:pt x="1870" y="10846"/>
                  </a:cubicBezTo>
                  <a:cubicBezTo>
                    <a:pt x="2278" y="10846"/>
                    <a:pt x="2679" y="10652"/>
                    <a:pt x="2936" y="10184"/>
                  </a:cubicBezTo>
                  <a:cubicBezTo>
                    <a:pt x="4710" y="6933"/>
                    <a:pt x="7555" y="4326"/>
                    <a:pt x="9127" y="968"/>
                  </a:cubicBezTo>
                  <a:cubicBezTo>
                    <a:pt x="9329" y="535"/>
                    <a:pt x="9010" y="1"/>
                    <a:pt x="8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2142225" y="3078775"/>
              <a:ext cx="309025" cy="138250"/>
            </a:xfrm>
            <a:custGeom>
              <a:avLst/>
              <a:gdLst/>
              <a:ahLst/>
              <a:cxnLst/>
              <a:rect l="l" t="t" r="r" b="b"/>
              <a:pathLst>
                <a:path w="12361" h="5530" extrusionOk="0">
                  <a:moveTo>
                    <a:pt x="11307" y="0"/>
                  </a:moveTo>
                  <a:cubicBezTo>
                    <a:pt x="11297" y="0"/>
                    <a:pt x="11286" y="0"/>
                    <a:pt x="11276" y="1"/>
                  </a:cubicBezTo>
                  <a:cubicBezTo>
                    <a:pt x="9228" y="84"/>
                    <a:pt x="7442" y="763"/>
                    <a:pt x="5656" y="1680"/>
                  </a:cubicBezTo>
                  <a:cubicBezTo>
                    <a:pt x="4691" y="2168"/>
                    <a:pt x="3739" y="2680"/>
                    <a:pt x="2774" y="3156"/>
                  </a:cubicBezTo>
                  <a:cubicBezTo>
                    <a:pt x="1941" y="3573"/>
                    <a:pt x="929" y="3823"/>
                    <a:pt x="286" y="4501"/>
                  </a:cubicBezTo>
                  <a:cubicBezTo>
                    <a:pt x="0" y="4823"/>
                    <a:pt x="143" y="5263"/>
                    <a:pt x="524" y="5394"/>
                  </a:cubicBezTo>
                  <a:cubicBezTo>
                    <a:pt x="785" y="5488"/>
                    <a:pt x="1060" y="5529"/>
                    <a:pt x="1345" y="5529"/>
                  </a:cubicBezTo>
                  <a:cubicBezTo>
                    <a:pt x="2791" y="5529"/>
                    <a:pt x="4474" y="4467"/>
                    <a:pt x="5608" y="3870"/>
                  </a:cubicBezTo>
                  <a:cubicBezTo>
                    <a:pt x="7477" y="2882"/>
                    <a:pt x="9359" y="1858"/>
                    <a:pt x="11478" y="1560"/>
                  </a:cubicBezTo>
                  <a:cubicBezTo>
                    <a:pt x="12360" y="1443"/>
                    <a:pt x="12173" y="0"/>
                    <a:pt x="1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2194375" y="2678325"/>
              <a:ext cx="207475" cy="86400"/>
            </a:xfrm>
            <a:custGeom>
              <a:avLst/>
              <a:gdLst/>
              <a:ahLst/>
              <a:cxnLst/>
              <a:rect l="l" t="t" r="r" b="b"/>
              <a:pathLst>
                <a:path w="8299" h="3456" extrusionOk="0">
                  <a:moveTo>
                    <a:pt x="289" y="0"/>
                  </a:moveTo>
                  <a:cubicBezTo>
                    <a:pt x="91" y="0"/>
                    <a:pt x="0" y="308"/>
                    <a:pt x="212" y="386"/>
                  </a:cubicBezTo>
                  <a:cubicBezTo>
                    <a:pt x="2522" y="1267"/>
                    <a:pt x="4748" y="2315"/>
                    <a:pt x="6987" y="3386"/>
                  </a:cubicBezTo>
                  <a:cubicBezTo>
                    <a:pt x="7090" y="3434"/>
                    <a:pt x="7190" y="3456"/>
                    <a:pt x="7284" y="3456"/>
                  </a:cubicBezTo>
                  <a:cubicBezTo>
                    <a:pt x="7936" y="3456"/>
                    <a:pt x="8299" y="2423"/>
                    <a:pt x="7570" y="2100"/>
                  </a:cubicBezTo>
                  <a:cubicBezTo>
                    <a:pt x="5260" y="1100"/>
                    <a:pt x="2820" y="434"/>
                    <a:pt x="331" y="5"/>
                  </a:cubicBezTo>
                  <a:cubicBezTo>
                    <a:pt x="317" y="2"/>
                    <a:pt x="303"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014100" y="1638950"/>
              <a:ext cx="155275" cy="272875"/>
            </a:xfrm>
            <a:custGeom>
              <a:avLst/>
              <a:gdLst/>
              <a:ahLst/>
              <a:cxnLst/>
              <a:rect l="l" t="t" r="r" b="b"/>
              <a:pathLst>
                <a:path w="6211" h="10915" extrusionOk="0">
                  <a:moveTo>
                    <a:pt x="155" y="1"/>
                  </a:moveTo>
                  <a:cubicBezTo>
                    <a:pt x="76" y="1"/>
                    <a:pt x="1" y="67"/>
                    <a:pt x="46" y="158"/>
                  </a:cubicBezTo>
                  <a:cubicBezTo>
                    <a:pt x="1463" y="3730"/>
                    <a:pt x="3059" y="7183"/>
                    <a:pt x="4880" y="10552"/>
                  </a:cubicBezTo>
                  <a:cubicBezTo>
                    <a:pt x="5014" y="10809"/>
                    <a:pt x="5222" y="10915"/>
                    <a:pt x="5423" y="10915"/>
                  </a:cubicBezTo>
                  <a:cubicBezTo>
                    <a:pt x="5829" y="10915"/>
                    <a:pt x="6211" y="10482"/>
                    <a:pt x="5916" y="9981"/>
                  </a:cubicBezTo>
                  <a:cubicBezTo>
                    <a:pt x="3975" y="6718"/>
                    <a:pt x="2082" y="3420"/>
                    <a:pt x="273" y="75"/>
                  </a:cubicBezTo>
                  <a:cubicBezTo>
                    <a:pt x="246" y="23"/>
                    <a:pt x="20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68350" y="2620150"/>
              <a:ext cx="349800" cy="146275"/>
            </a:xfrm>
            <a:custGeom>
              <a:avLst/>
              <a:gdLst/>
              <a:ahLst/>
              <a:cxnLst/>
              <a:rect l="l" t="t" r="r" b="b"/>
              <a:pathLst>
                <a:path w="13992" h="5851" extrusionOk="0">
                  <a:moveTo>
                    <a:pt x="11777" y="1"/>
                  </a:moveTo>
                  <a:cubicBezTo>
                    <a:pt x="8278" y="1"/>
                    <a:pt x="4626" y="1600"/>
                    <a:pt x="1585" y="2987"/>
                  </a:cubicBezTo>
                  <a:cubicBezTo>
                    <a:pt x="1" y="3707"/>
                    <a:pt x="959" y="5850"/>
                    <a:pt x="2425" y="5850"/>
                  </a:cubicBezTo>
                  <a:cubicBezTo>
                    <a:pt x="2655" y="5850"/>
                    <a:pt x="2898" y="5797"/>
                    <a:pt x="3145" y="5678"/>
                  </a:cubicBezTo>
                  <a:cubicBezTo>
                    <a:pt x="4955" y="4796"/>
                    <a:pt x="6836" y="4094"/>
                    <a:pt x="8705" y="3344"/>
                  </a:cubicBezTo>
                  <a:cubicBezTo>
                    <a:pt x="10336" y="2689"/>
                    <a:pt x="12086" y="2225"/>
                    <a:pt x="13575" y="1284"/>
                  </a:cubicBezTo>
                  <a:cubicBezTo>
                    <a:pt x="13991" y="1022"/>
                    <a:pt x="13991" y="213"/>
                    <a:pt x="13432" y="129"/>
                  </a:cubicBezTo>
                  <a:cubicBezTo>
                    <a:pt x="12886" y="41"/>
                    <a:pt x="12333" y="1"/>
                    <a:pt x="1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345775" y="3111675"/>
              <a:ext cx="322950" cy="157000"/>
            </a:xfrm>
            <a:custGeom>
              <a:avLst/>
              <a:gdLst/>
              <a:ahLst/>
              <a:cxnLst/>
              <a:rect l="l" t="t" r="r" b="b"/>
              <a:pathLst>
                <a:path w="12918" h="6280" extrusionOk="0">
                  <a:moveTo>
                    <a:pt x="1194" y="1"/>
                  </a:moveTo>
                  <a:cubicBezTo>
                    <a:pt x="293" y="1"/>
                    <a:pt x="1" y="1482"/>
                    <a:pt x="1012" y="1816"/>
                  </a:cubicBezTo>
                  <a:cubicBezTo>
                    <a:pt x="4810" y="3114"/>
                    <a:pt x="8347" y="5067"/>
                    <a:pt x="12180" y="6257"/>
                  </a:cubicBezTo>
                  <a:cubicBezTo>
                    <a:pt x="12224" y="6273"/>
                    <a:pt x="12267" y="6280"/>
                    <a:pt x="12309" y="6280"/>
                  </a:cubicBezTo>
                  <a:cubicBezTo>
                    <a:pt x="12656" y="6280"/>
                    <a:pt x="12917" y="5794"/>
                    <a:pt x="12609" y="5507"/>
                  </a:cubicBezTo>
                  <a:cubicBezTo>
                    <a:pt x="9501" y="2757"/>
                    <a:pt x="5406" y="1328"/>
                    <a:pt x="1500" y="54"/>
                  </a:cubicBezTo>
                  <a:cubicBezTo>
                    <a:pt x="1392" y="17"/>
                    <a:pt x="128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ketch Project Proposal by Slidesgo">
  <a:themeElements>
    <a:clrScheme name="Simple Light">
      <a:dk1>
        <a:srgbClr val="002546"/>
      </a:dk1>
      <a:lt1>
        <a:srgbClr val="FFFFFF"/>
      </a:lt1>
      <a:dk2>
        <a:srgbClr val="F1C232"/>
      </a:dk2>
      <a:lt2>
        <a:srgbClr val="3D85C6"/>
      </a:lt2>
      <a:accent1>
        <a:srgbClr val="F1C232"/>
      </a:accent1>
      <a:accent2>
        <a:srgbClr val="3D85C6"/>
      </a:accent2>
      <a:accent3>
        <a:srgbClr val="FFFFFF"/>
      </a:accent3>
      <a:accent4>
        <a:srgbClr val="002546"/>
      </a:accent4>
      <a:accent5>
        <a:srgbClr val="F1C232"/>
      </a:accent5>
      <a:accent6>
        <a:srgbClr val="3D85C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2894</TotalTime>
  <Words>546</Words>
  <Application>Microsoft Macintosh PowerPoint</Application>
  <PresentationFormat>On-screen Show (16:9)</PresentationFormat>
  <Paragraphs>96</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Quicksand</vt:lpstr>
      <vt:lpstr>Roboto</vt:lpstr>
      <vt:lpstr>Apple Symbols</vt:lpstr>
      <vt:lpstr>Handlee</vt:lpstr>
      <vt:lpstr>Anaheim</vt:lpstr>
      <vt:lpstr>Sketch Project Proposal by Slidesgo</vt:lpstr>
      <vt:lpstr> Quasi-Experiments &amp;  Small-N Designs</vt:lpstr>
      <vt:lpstr>Why Quasi-Experiments?</vt:lpstr>
      <vt:lpstr>Terminology</vt:lpstr>
      <vt:lpstr>The Four Types of Quasi-Experiments</vt:lpstr>
      <vt:lpstr>Nonequivalent Control Group Posttest-Only Design</vt:lpstr>
      <vt:lpstr>Nonequivalent Control Group Pretest/Posttest Design</vt:lpstr>
      <vt:lpstr>Interrupted Time-Series Design</vt:lpstr>
      <vt:lpstr>Nonequivalent Control Group Interrupted Time-Series Design</vt:lpstr>
      <vt:lpstr>?</vt:lpstr>
      <vt:lpstr>Small-N  Designs</vt:lpstr>
      <vt:lpstr>Small-N  Designs</vt:lpstr>
      <vt:lpstr>PowerPoint Presentation</vt:lpstr>
      <vt:lpstr>PowerPoint Presentation</vt:lpstr>
      <vt:lpstr>PowerPoint Presentation</vt:lpstr>
      <vt:lpstr>Suppose you’re a dog owner and are working with your 3-year-old Labrador retriever. When the dog goes for walks, he growls fiercely at other dogs. You want to reduce your dog’s growling behavior, so you decide to try a technique you learned on television: pressing firmly on the dog’s neck and making a forceful, quick “Shhhhh!” sound when the dog begins to growl at other dogs. You decide to apply a small-N design to investigate the effectiveness of your training regimen.</vt:lpstr>
      <vt:lpstr>a. Which small-N design(s) would be appropriate for this situation?  b. Choose one small-N design, and describe how you would conduct your study.   c. Sketch a graph of the results you would predict from your design if your treatment worked.   d. Explain whether you could conclude from your study’s results that the treatment caused your dog’s aggressive behavior to decrease. </vt:lpstr>
      <vt:lpstr>Before we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Quasi-Experiments &amp;  Small-N Designs</dc:title>
  <cp:lastModifiedBy>Lucas D Surrency</cp:lastModifiedBy>
  <cp:revision>24</cp:revision>
  <dcterms:modified xsi:type="dcterms:W3CDTF">2022-03-21T17:41:39Z</dcterms:modified>
</cp:coreProperties>
</file>