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17B8-7C74-4F22-A606-B0C3E4721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68E3F-BA21-4492-8816-AE698F46E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01D9-F631-4AEB-B6AA-F9FB7486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0F6E-6073-48F7-9C85-A0896D45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02C9-BE8F-48DD-BDE9-18CD610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5A3C-473F-4469-A9C1-06A06FDD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47E17-6E1F-4A93-8AB5-5567DC28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F2CF-6E51-4D2C-80DA-DA2A7CCC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2E25-563D-4244-930D-C0B89B0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44B6-0297-4BBE-AF8E-D64CEC6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458A6-5587-454A-A2AC-40B113D8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F3FB-A249-4FDE-A5A5-A40325BC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5470-1DF2-4E47-A219-EECC3BAA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19E0-6278-40E6-AC9A-B141E78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98B9-597C-48A5-A32C-31578632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BB01-6A7D-487C-A1A0-56BCFA3B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E782-7F93-4472-8588-CBFE7A5B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99509-C2C3-42E1-B536-ECF90CDC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B3E4-677C-4EE2-A6D8-742FCAD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B7CF-86D9-4A34-9FD5-05FA67D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2E3D-990F-4024-B3E5-7238EE5A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A1DF-F22B-4799-AEA9-68B1B30E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5443-A0F6-4E3F-A49C-CE7F1674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0FA0-75CA-4DBB-9B22-EE36BACF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B416-CCE2-417A-A1CB-0AC6A647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C416-41E2-4947-9999-CEEF8E59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2DD8-FFC2-44B4-9DF6-28D87045C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111B0-116F-4B39-825B-48C23D4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5A17-094D-42A2-802A-CEDFB66B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84E7-3770-498A-A45B-72B911A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179D-2432-487B-AF9B-C1DFECB8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F6B6-BAA3-4BD2-8F17-3D2462BC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2F39-0D23-49F6-A491-B7583D90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4CE3-27D9-4B60-B9B5-00678519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911FD-F312-46FF-806E-471537C4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BB92-666B-4E5D-9D45-CAEDE65C6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1BABE-886C-497E-A943-F2D807F9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E872-959A-47E4-92E8-0E267ED7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E4A0-5094-47B4-A7E4-F1E62B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D5EC-C82E-4D40-BCBA-36A38294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C550D-60CD-4518-A4E6-C9329603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61AF7-0918-4885-A88F-9BAB7ACF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75888-45F8-439B-97B4-95F357AD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3D903-4108-4AA9-B66F-149E8B96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30AFA-09E6-4BEA-B579-F465241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E7C7-4DA8-4F74-B1A9-572204DA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B08C-6EFB-4471-A583-0DC73E7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90D0-A209-43E9-85E0-3AB75951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B16E-A05B-4E94-BE27-7FD2E688B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AD93-FCE7-45E6-80BB-1DD6EBC1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43FC8-3335-4E28-8B84-CD914E17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85B4-DD6A-4545-9947-EDF4CD5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A5EE-FC52-4E42-A66A-1ED9992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37C5E-80F6-4E98-A1FA-38457025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73BDB-BA39-4808-9BAB-EB4ED7B8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B1F0-EE8B-43E7-8832-BD78C023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CDF6-1EE2-48CA-A28B-78C78D3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79BF-500F-44EB-8C6C-C0355DB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FB3C-838C-4008-A276-B6D6CB7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4D2D-A418-4607-B72E-832F6DFE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EE44-CA1B-491F-9F47-3D8C57BBE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D63A-CA6A-414C-880F-ED0D47CFAC2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774A-B9F9-484C-B390-965D00982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97DE-C721-4EB4-9E21-3B1F8B3AF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12DF-4BA0-4427-84ED-452FC7DA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ipath.com/orchestrator/docs/using-cron-expre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DC1-EF17-4303-92AA-F48EE797E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7728-52F0-4E88-96A4-235FC25CE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575C-3BE4-4B83-B966-250A60B3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7" y="0"/>
            <a:ext cx="11557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F51E7-5C1C-4874-B130-26C9FD5B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23"/>
            <a:ext cx="12192000" cy="67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53F9-CD89-46F9-87FC-BCE79290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7811-E6BC-4CD4-BF9C-CD1A6D5D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https://docs.uipath.com/orchestrator/docs/using-cron-expressions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https://www.freeformatter.com/cron-expression-generator-quartz.html</a:t>
            </a:r>
          </a:p>
        </p:txBody>
      </p:sp>
    </p:spTree>
    <p:extLst>
      <p:ext uri="{BB962C8B-B14F-4D97-AF65-F5344CB8AC3E}">
        <p14:creationId xmlns:p14="http://schemas.microsoft.com/office/powerpoint/2010/main" val="251177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LS, Vignesh</dc:creator>
  <cp:lastModifiedBy>LS, Vignesh</cp:lastModifiedBy>
  <cp:revision>3</cp:revision>
  <dcterms:created xsi:type="dcterms:W3CDTF">2022-02-19T05:58:10Z</dcterms:created>
  <dcterms:modified xsi:type="dcterms:W3CDTF">2022-02-19T06:14:15Z</dcterms:modified>
</cp:coreProperties>
</file>