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7F153-ABD1-4008-84C1-F95E8F66D0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DCCBBE-F789-468B-9B2D-7874AE2438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95874-91B7-48EF-97E1-B9A5DFB00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80EB7-FAAD-4369-BA1A-BDFA8CBA18EE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E42B8F-CF12-41E1-B404-4B64282A0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BC6900-5D11-4E26-8A5C-D77B6D0C8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AFFB5-C957-466B-A04E-CEF8920FB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669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C4502-122F-4EE2-8CAE-EB1617EB3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3EF888-E343-4858-B0D3-6AA07FEAD2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02F1D-28F3-4F93-AF1D-F3C73F243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80EB7-FAAD-4369-BA1A-BDFA8CBA18EE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F45ED-C7BE-451E-A9AC-29B5536B4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47A91-116F-44E3-9EEB-5083E3C4C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AFFB5-C957-466B-A04E-CEF8920FB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123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03BA17-4DBE-401C-8C16-F414623AB8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FDAE82-101E-40A3-8C67-2C2E098305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A1825-0631-46DD-891A-8E96CEF10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80EB7-FAAD-4369-BA1A-BDFA8CBA18EE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CF475-958F-42FD-B51D-E0201C9DD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D847F-3AC3-4B3E-A943-ED28CD65F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AFFB5-C957-466B-A04E-CEF8920FB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142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D39B3-61B8-4586-82D7-B91B20F86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008AE-EF3F-414D-97B8-194DE34E4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44582-241F-4081-ACB5-DBFE3BF1F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80EB7-FAAD-4369-BA1A-BDFA8CBA18EE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D957A7-53E5-4978-9737-D5B65C179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1E3818-6AB6-4E39-827A-7BE00CA94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AFFB5-C957-466B-A04E-CEF8920FB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145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187C8-27B3-4C09-AB1B-633152ABE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25AE39-0CFA-493A-8641-93FA3E335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C6ADC0-846D-4748-A478-A14A62D03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80EB7-FAAD-4369-BA1A-BDFA8CBA18EE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C39FC-1B52-44DF-BC76-90156A2E7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59C3C-F92E-4627-B319-46407F7A0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AFFB5-C957-466B-A04E-CEF8920FB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433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E527B-A788-4C2E-8CA4-41C36C997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80D5D-7A08-4F11-85DA-32A84295C5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AD778B-9A26-4993-8D08-6038E20C6C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C52D41-838B-4EC2-BF45-C21E6452B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80EB7-FAAD-4369-BA1A-BDFA8CBA18EE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67C029-14F5-4924-8BE2-80DD9B39E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E9F8A1-4717-4302-9DC7-9AC8E49CF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AFFB5-C957-466B-A04E-CEF8920FB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356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C6A18-13F0-41B8-859E-CE63B8B4F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74A634-9894-4248-B6D6-441704C90C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A50670-E24D-4BA8-88DA-A35F0F64FD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3E996A-6CE6-403C-B26A-9DCF45C745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45E92E-BBD2-49D0-8758-03535D0BAE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B56E94-F964-476B-90D8-3F22C0D6D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80EB7-FAAD-4369-BA1A-BDFA8CBA18EE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9EF015-66AE-4376-BF50-8A7C6AAD1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59F847-EFAE-4D9B-A574-8657AFE0C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AFFB5-C957-466B-A04E-CEF8920FB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687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0CD47-6C7B-46E5-B06A-228302DC8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D26E80-C2FC-4AF0-8129-D65BD46BF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80EB7-FAAD-4369-BA1A-BDFA8CBA18EE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F26FB7-2FAD-4DB5-B128-1091073ED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6A267A-1CE1-4197-9561-10E360DD4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AFFB5-C957-466B-A04E-CEF8920FB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684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CD4094-9F74-4182-A1D0-C416147FA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80EB7-FAAD-4369-BA1A-BDFA8CBA18EE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B14762-61CB-4CF0-86F1-688EE1282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7C7466-6B97-4645-B5EA-CCC0DF384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AFFB5-C957-466B-A04E-CEF8920FB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80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62CCD-F44F-4D66-A073-740014A80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E0784-0671-40A1-8D47-8E24647E8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2E3FCE-D0BB-4115-877E-34DA5FCFA3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02CF8F-352F-4F93-81A6-A48845768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80EB7-FAAD-4369-BA1A-BDFA8CBA18EE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339D60-1479-472D-B112-65456ACC4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FE1317-282F-4F2F-91E6-11DAE6A7A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AFFB5-C957-466B-A04E-CEF8920FB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890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0D8B1-1443-4783-B368-53826CF6A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281DB8-1933-46DC-98AC-F9BC8859E3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7A8B36-1197-42D0-BA54-44147B8E74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E3AD-5390-4B4F-9D8A-5EE1CF31A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80EB7-FAAD-4369-BA1A-BDFA8CBA18EE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4B614B-D079-4B4A-A792-C427018C4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F6CB56-2B96-4F35-8333-763A32D0E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AFFB5-C957-466B-A04E-CEF8920FB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484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64A3FC-0F9E-4EB5-A01C-7774FE922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05FE8A-186A-4A4F-83DF-C68E5DDB0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34A42-3676-4101-8401-D5A056C66F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480EB7-FAAD-4369-BA1A-BDFA8CBA18EE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78B06-254B-4751-8F0F-5DB2B590C5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CA3A99-7CB3-48AE-8BFC-C7BA034611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AFFB5-C957-466B-A04E-CEF8920FB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085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4D28E87-62D2-4602-B72F-5F74AA23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1915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0AF124-70A5-44D9-828E-399D126024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1335726"/>
            <a:ext cx="10515599" cy="42062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AS IS Process (Manual)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D0C817-1699-4F2B-AB29-809CF785B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28632"/>
            <a:ext cx="10515599" cy="2786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648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4D28E87-62D2-4602-B72F-5F74AA23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1915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0AF124-70A5-44D9-828E-399D126024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1335726"/>
            <a:ext cx="10515599" cy="42062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TO BE Process (Automated)</a:t>
            </a: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0EA58632-E43C-4548-8BDB-2E100AB57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211" y="2157430"/>
            <a:ext cx="9353574" cy="4598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326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4D28E87-62D2-4602-B72F-5F74AA23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1915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0AF124-70A5-44D9-828E-399D126024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1335726"/>
            <a:ext cx="10515599" cy="42062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TO BE Process (Automated)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8AC6EE-A652-4882-AEBD-33D10321F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571" y="2510890"/>
            <a:ext cx="8433233" cy="3721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491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18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LS, Vignesh</dc:creator>
  <cp:lastModifiedBy>LS, Vignesh</cp:lastModifiedBy>
  <cp:revision>1</cp:revision>
  <dcterms:created xsi:type="dcterms:W3CDTF">2022-02-10T16:13:06Z</dcterms:created>
  <dcterms:modified xsi:type="dcterms:W3CDTF">2022-02-10T16:21:53Z</dcterms:modified>
</cp:coreProperties>
</file>