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66" r:id="rId6"/>
    <p:sldId id="267" r:id="rId7"/>
    <p:sldId id="268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94712" autoAdjust="0"/>
  </p:normalViewPr>
  <p:slideViewPr>
    <p:cSldViewPr snapToGrid="0">
      <p:cViewPr>
        <p:scale>
          <a:sx n="50" d="100"/>
          <a:sy n="50" d="100"/>
        </p:scale>
        <p:origin x="-594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E337EE-1DDC-4612-9D24-EEE03BC7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8C441D7-3C7C-447A-BBE1-5FA9C7B5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accent1"/>
                </a:solidFill>
              </a:defRPr>
            </a:lvl2pPr>
            <a:lvl3pPr>
              <a:defRPr b="0">
                <a:solidFill>
                  <a:schemeClr val="accent1"/>
                </a:solidFill>
              </a:defRPr>
            </a:lvl3pPr>
            <a:lvl4pPr>
              <a:defRPr b="0">
                <a:solidFill>
                  <a:schemeClr val="accent1"/>
                </a:solidFill>
              </a:defRPr>
            </a:lvl4pPr>
            <a:lvl5pPr>
              <a:defRPr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D4DD3DF-47D2-4244-9792-12CE4D37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45E88ED-267A-406F-8814-D64DEA1F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95C3D36-61B4-4111-AC83-C3795B4B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49CBE03-2ADF-450F-9675-03EC256F65AF}"/>
              </a:ext>
            </a:extLst>
          </p:cNvPr>
          <p:cNvSpPr/>
          <p:nvPr userDrawn="1"/>
        </p:nvSpPr>
        <p:spPr>
          <a:xfrm>
            <a:off x="11031794" y="-707923"/>
            <a:ext cx="1710812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45FEC3FF-D2E9-481A-ACBC-53AC48521444}"/>
              </a:ext>
            </a:extLst>
          </p:cNvPr>
          <p:cNvSpPr/>
          <p:nvPr userDrawn="1"/>
        </p:nvSpPr>
        <p:spPr>
          <a:xfrm rot="16200000">
            <a:off x="4231790" y="-2496651"/>
            <a:ext cx="90486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31486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1344DC8E-DBB1-4521-B17B-AD7A7C576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BF991ED-D009-4F33-823F-3A146B7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F4A8B54-1575-4378-A084-65830E2A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EA3AF89-A79E-4632-89EC-9A4B3535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842F16A-CC16-411F-AB10-DD5D1159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765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AA7987F-C5EA-438F-BD7E-8D303911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55F1006-7188-498C-ABBF-80587A3C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7CAAA22-0748-44B2-95C1-E3606572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0774E4D-3F92-4FAA-8349-F6D45C08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46F7DFC-34D2-47BD-A449-1F12C2DF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541A6785-23BF-4FE0-B9C7-4E3C5F7F6B19}"/>
              </a:ext>
            </a:extLst>
          </p:cNvPr>
          <p:cNvSpPr/>
          <p:nvPr userDrawn="1"/>
        </p:nvSpPr>
        <p:spPr>
          <a:xfrm>
            <a:off x="8966200" y="-707923"/>
            <a:ext cx="3225800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B394F0B6-9856-44D2-9805-66B694DE2C26}"/>
              </a:ext>
            </a:extLst>
          </p:cNvPr>
          <p:cNvSpPr/>
          <p:nvPr userDrawn="1"/>
        </p:nvSpPr>
        <p:spPr>
          <a:xfrm>
            <a:off x="-368300" y="4686300"/>
            <a:ext cx="2578100" cy="2578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70D0A806-BB3B-4E85-8C57-B9B390906F6A}"/>
              </a:ext>
            </a:extLst>
          </p:cNvPr>
          <p:cNvSpPr/>
          <p:nvPr userDrawn="1"/>
        </p:nvSpPr>
        <p:spPr>
          <a:xfrm>
            <a:off x="-187326" y="5659437"/>
            <a:ext cx="1381125" cy="13811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FE49146E-E334-4E17-96BB-AEB6B0141397}"/>
              </a:ext>
            </a:extLst>
          </p:cNvPr>
          <p:cNvSpPr/>
          <p:nvPr userDrawn="1"/>
        </p:nvSpPr>
        <p:spPr>
          <a:xfrm>
            <a:off x="9118600" y="-555523"/>
            <a:ext cx="3225800" cy="8554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95935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4A3671-D70D-4846-A00D-D451CC45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978F876-D852-4E29-A439-4A96013AA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F3E4988-A050-44F9-8CDD-B99FEE1FC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B29F515-61FC-4696-9DBE-C3EE88BB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523E599-4964-4661-B895-F15D49D3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444141B-6E20-42C1-A083-D0371C7F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532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835B16F-47D8-43EB-9F03-B3ACD863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3D8F048-D987-4AFF-A795-6F700E92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BA324EF-75CB-4183-A85B-AD7BDD2D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00D5C6B-EB08-465F-984C-82BB28644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2F6BF5B3-E575-4778-951F-B85DDAFB1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EF580A43-90A9-4F74-9CEA-78DC0914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082B72D-A421-4731-A1B3-4B3F7B15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E7E0AB1-8C34-4787-A417-D8024485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75656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638900-AEB2-4230-9726-FC3E1A82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55A991F4-A55E-4763-85B2-BCF817E0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62418399-BB26-4B5F-AE06-073556FF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600C12F-25DD-409F-A773-01449550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8820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48D4BDE5-0371-459D-9B04-EC35D079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2AD7312-632A-48EA-9CD9-4C1F9B3E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B9392F6-5A18-4C8F-94AC-EE4481D7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1751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86902DB-6786-4EC8-841C-442CE7C5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2D0E0AD-9CDE-4B68-B397-28CF6A3BB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2FB86FE-73E5-4676-9540-C4530EC06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9BF0736-3C77-4656-9517-532D8B4F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669D685-6A52-4572-A0D6-C0059AC9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3A8EB1A-AC6D-428E-B0D1-CF9A7622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384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AB2F2F-88ED-4374-94A7-62F66BCD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E968185-D0D5-4204-98C8-EE5D53385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1E72D50-BFF9-4173-ABD2-4EC13B94B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93727AD-9A27-4C72-9887-E950A1F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EC7B91B-1762-407F-A127-DE1DCC62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F9B9FBD-B522-4123-A0F9-BFF6E77F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840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E666AC-8030-4AC8-BD2D-177E2E60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74D5522-45B7-4992-826F-6AF937AAF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F30567A-7DA1-430D-84F6-D7275133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318EBEF-8A21-4561-832D-24C58134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00DEFF5-DC16-4E1D-99A4-EA87D703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3386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B38E9D2-AC3C-4712-9A37-752F16DB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23DA045-D354-445D-BE18-3E16A148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C148A85-0285-419E-9BCD-D8E30563A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CFB-1053-4ABD-8AE7-93CBC6C0D1C1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9AA4832-14D7-456F-8D8A-08F55C337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265C6DE-1236-408E-A547-97410DDD6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2"/>
            <a:extLst>
              <a:ext uri="{FF2B5EF4-FFF2-40B4-BE49-F238E27FC236}">
                <a16:creationId xmlns:a16="http://schemas.microsoft.com/office/drawing/2014/main" xmlns="" id="{A3D3FC47-1965-4ADE-8DCB-5A97BFA1FA8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313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A342B6-92C8-4F2C-9F6D-B8ACADD0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1519238"/>
            <a:ext cx="8178800" cy="2852737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Итоговый проект на </a:t>
            </a:r>
            <a:r>
              <a:rPr lang="en-US" sz="6600" b="1" dirty="0" smtClean="0"/>
              <a:t>PyQt5 </a:t>
            </a:r>
            <a:r>
              <a:rPr lang="ru-RU" sz="6600" b="1" dirty="0" smtClean="0"/>
              <a:t>«</a:t>
            </a:r>
            <a:r>
              <a:rPr lang="ru-RU" sz="6600" b="1" dirty="0" err="1" smtClean="0"/>
              <a:t>Судоку</a:t>
            </a:r>
            <a:r>
              <a:rPr lang="ru-RU" sz="6600" b="1" dirty="0" smtClean="0"/>
              <a:t>»</a:t>
            </a:r>
            <a:endParaRPr lang="ru-RU" sz="6600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501D56D-9332-4767-8E7D-C86E8677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50" y="265113"/>
            <a:ext cx="5410200" cy="592137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+mj-lt"/>
              </a:rPr>
              <a:t>Лицей Академии </a:t>
            </a:r>
            <a:r>
              <a:rPr lang="ru-RU" sz="3600" dirty="0" err="1" smtClean="0">
                <a:solidFill>
                  <a:schemeClr val="accent1"/>
                </a:solidFill>
                <a:latin typeface="+mj-lt"/>
              </a:rPr>
              <a:t>Яндекса</a:t>
            </a:r>
            <a:endParaRPr lang="ru-RU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8350" y="5905500"/>
            <a:ext cx="295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>
                <a:solidFill>
                  <a:schemeClr val="accent1"/>
                </a:solidFill>
                <a:latin typeface="+mj-lt"/>
              </a:rPr>
              <a:t>Дадаева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Лиза</a:t>
            </a:r>
            <a:endParaRPr lang="ru-R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806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CC7DC2-12CF-4928-A4E4-8D979EAE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800100" y="2555875"/>
            <a:ext cx="9810750" cy="987425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+mj-lt"/>
              </a:rPr>
              <a:t>Разработка приложения для игры в  «</a:t>
            </a:r>
            <a:r>
              <a:rPr lang="ru-RU" sz="3600" dirty="0" err="1" smtClean="0">
                <a:latin typeface="+mj-lt"/>
              </a:rPr>
              <a:t>Судоку</a:t>
            </a:r>
            <a:r>
              <a:rPr lang="ru-RU" sz="3600" dirty="0" smtClean="0">
                <a:latin typeface="+mj-lt"/>
              </a:rPr>
              <a:t>» на языке  </a:t>
            </a:r>
            <a:r>
              <a:rPr lang="en-US" sz="3600" dirty="0" smtClean="0">
                <a:latin typeface="+mj-lt"/>
              </a:rPr>
              <a:t>Python </a:t>
            </a:r>
            <a:r>
              <a:rPr lang="ru-RU" sz="3600" dirty="0" smtClean="0">
                <a:latin typeface="+mj-lt"/>
              </a:rPr>
              <a:t>с помощью </a:t>
            </a:r>
            <a:r>
              <a:rPr lang="en-US" sz="3600" dirty="0" smtClean="0">
                <a:latin typeface="+mj-lt"/>
              </a:rPr>
              <a:t>PyQt5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350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FEA663-ED93-415C-AE74-0ADE94E3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F9026BF4-A034-404D-AD35-7E4C7D7B757F}"/>
              </a:ext>
            </a:extLst>
          </p:cNvPr>
          <p:cNvSpPr/>
          <p:nvPr/>
        </p:nvSpPr>
        <p:spPr>
          <a:xfrm>
            <a:off x="644525" y="2828925"/>
            <a:ext cx="2886075" cy="318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126C2D0C-4B22-445D-AD47-D1F785C3E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3552824"/>
            <a:ext cx="3016250" cy="2667001"/>
          </a:xfrm>
          <a:noFill/>
        </p:spPr>
        <p:txBody>
          <a:bodyPr>
            <a:normAutofit/>
          </a:bodyPr>
          <a:lstStyle/>
          <a:p>
            <a:pPr marL="342900" indent="-342900" algn="ctr">
              <a:buNone/>
            </a:pPr>
            <a:r>
              <a:rPr lang="ru-RU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ru-RU" b="1" dirty="0" smtClean="0">
                <a:solidFill>
                  <a:schemeClr val="bg1"/>
                </a:solidFill>
                <a:latin typeface="+mj-lt"/>
              </a:rPr>
              <a:t>Изучение</a:t>
            </a:r>
          </a:p>
          <a:p>
            <a:pPr marL="342900" indent="-342900" algn="ctr">
              <a:buNone/>
            </a:pPr>
            <a:r>
              <a:rPr lang="ru-RU" b="1" dirty="0" smtClean="0">
                <a:solidFill>
                  <a:schemeClr val="bg1"/>
                </a:solidFill>
                <a:latin typeface="+mj-lt"/>
              </a:rPr>
              <a:t>   принципа игры</a:t>
            </a:r>
          </a:p>
          <a:p>
            <a:pPr marL="342900" indent="-342900" algn="ctr">
              <a:buNone/>
            </a:pPr>
            <a:r>
              <a:rPr lang="ru-RU" b="1" dirty="0" smtClean="0">
                <a:solidFill>
                  <a:schemeClr val="bg1"/>
                </a:solidFill>
                <a:latin typeface="+mj-lt"/>
              </a:rPr>
              <a:t>  в «</a:t>
            </a:r>
            <a:r>
              <a:rPr lang="ru-RU" b="1" dirty="0" err="1" smtClean="0">
                <a:solidFill>
                  <a:schemeClr val="bg1"/>
                </a:solidFill>
                <a:latin typeface="+mj-lt"/>
              </a:rPr>
              <a:t>Судоку</a:t>
            </a:r>
            <a:r>
              <a:rPr lang="ru-RU" b="1" dirty="0" smtClean="0">
                <a:solidFill>
                  <a:schemeClr val="bg1"/>
                </a:solidFill>
                <a:latin typeface="+mj-lt"/>
              </a:rPr>
              <a:t>»</a:t>
            </a:r>
            <a:endParaRPr lang="ru-RU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ru-RU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BB43B730-3D99-466E-BB4C-1D55530A8067}"/>
              </a:ext>
            </a:extLst>
          </p:cNvPr>
          <p:cNvSpPr/>
          <p:nvPr/>
        </p:nvSpPr>
        <p:spPr>
          <a:xfrm>
            <a:off x="1711325" y="2487623"/>
            <a:ext cx="733425" cy="7334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57E85F-B8D6-4B95-ADE5-810EDE668FD0}"/>
              </a:ext>
            </a:extLst>
          </p:cNvPr>
          <p:cNvSpPr txBox="1"/>
          <p:nvPr/>
        </p:nvSpPr>
        <p:spPr>
          <a:xfrm>
            <a:off x="1711325" y="2487623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A579748B-1286-4938-BCC6-0B51CC2876E6}"/>
              </a:ext>
            </a:extLst>
          </p:cNvPr>
          <p:cNvSpPr/>
          <p:nvPr/>
        </p:nvSpPr>
        <p:spPr>
          <a:xfrm>
            <a:off x="4017962" y="2828925"/>
            <a:ext cx="2886075" cy="318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Проектирование </a:t>
            </a:r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интерфейса игры</a:t>
            </a:r>
            <a:endParaRPr lang="ru-RU" sz="28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xmlns="" id="{35FE64AD-A261-47C2-AC13-22BCF899EF9F}"/>
              </a:ext>
            </a:extLst>
          </p:cNvPr>
          <p:cNvSpPr txBox="1">
            <a:spLocks/>
          </p:cNvSpPr>
          <p:nvPr/>
        </p:nvSpPr>
        <p:spPr>
          <a:xfrm>
            <a:off x="4017961" y="3267074"/>
            <a:ext cx="2809876" cy="26670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DC66C8AB-16F5-437B-9631-FA3568821788}"/>
              </a:ext>
            </a:extLst>
          </p:cNvPr>
          <p:cNvSpPr/>
          <p:nvPr/>
        </p:nvSpPr>
        <p:spPr>
          <a:xfrm>
            <a:off x="5084762" y="2487623"/>
            <a:ext cx="733425" cy="7334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F6D88AA-5360-45DB-97B7-B4F3FFD54231}"/>
              </a:ext>
            </a:extLst>
          </p:cNvPr>
          <p:cNvSpPr txBox="1"/>
          <p:nvPr/>
        </p:nvSpPr>
        <p:spPr>
          <a:xfrm>
            <a:off x="5084762" y="2487623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ru-RU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0198E3F1-E7EE-440E-AB40-FF7D82B8F184}"/>
              </a:ext>
            </a:extLst>
          </p:cNvPr>
          <p:cNvSpPr/>
          <p:nvPr/>
        </p:nvSpPr>
        <p:spPr>
          <a:xfrm>
            <a:off x="7442201" y="2828925"/>
            <a:ext cx="2886075" cy="3180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+mj-lt"/>
              </a:rPr>
              <a:t>Разработка </a:t>
            </a:r>
            <a:r>
              <a:rPr lang="ru-RU" sz="3200" b="1" dirty="0" smtClean="0">
                <a:solidFill>
                  <a:schemeClr val="bg1"/>
                </a:solidFill>
                <a:latin typeface="+mj-lt"/>
              </a:rPr>
              <a:t> самой программы</a:t>
            </a:r>
            <a:endParaRPr lang="ru-RU" sz="32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xmlns="" id="{EA0B4285-7792-45A3-8808-E7EBDBAF587E}"/>
              </a:ext>
            </a:extLst>
          </p:cNvPr>
          <p:cNvSpPr txBox="1">
            <a:spLocks/>
          </p:cNvSpPr>
          <p:nvPr/>
        </p:nvSpPr>
        <p:spPr>
          <a:xfrm>
            <a:off x="7442200" y="3267074"/>
            <a:ext cx="2809876" cy="26670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EDF6FA34-A26F-4B3B-948D-6228766FE097}"/>
              </a:ext>
            </a:extLst>
          </p:cNvPr>
          <p:cNvSpPr/>
          <p:nvPr/>
        </p:nvSpPr>
        <p:spPr>
          <a:xfrm>
            <a:off x="8509001" y="2487623"/>
            <a:ext cx="733425" cy="7334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34AEC-CD67-403F-BE3B-9C0022AE00C0}"/>
              </a:ext>
            </a:extLst>
          </p:cNvPr>
          <p:cNvSpPr txBox="1"/>
          <p:nvPr/>
        </p:nvSpPr>
        <p:spPr>
          <a:xfrm>
            <a:off x="8509001" y="2487623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ru-RU" sz="4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412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98877A-EC22-4B13-BEDB-7B4A6A54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проектирования</a:t>
            </a:r>
            <a:endParaRPr lang="ru-RU" dirty="0"/>
          </a:p>
        </p:txBody>
      </p:sp>
      <p:sp>
        <p:nvSpPr>
          <p:cNvPr id="4" name="Объект 5">
            <a:extLst>
              <a:ext uri="{FF2B5EF4-FFF2-40B4-BE49-F238E27FC236}">
                <a16:creationId xmlns:a16="http://schemas.microsoft.com/office/drawing/2014/main" xmlns="" id="{1C7D4C27-4731-42B0-983B-7EA2F9FDD219}"/>
              </a:ext>
            </a:extLst>
          </p:cNvPr>
          <p:cNvSpPr txBox="1">
            <a:spLocks/>
          </p:cNvSpPr>
          <p:nvPr/>
        </p:nvSpPr>
        <p:spPr>
          <a:xfrm>
            <a:off x="367392" y="2082880"/>
            <a:ext cx="10338707" cy="323207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sz="4400" dirty="0" smtClean="0">
                <a:solidFill>
                  <a:schemeClr val="accent1"/>
                </a:solidFill>
              </a:rPr>
              <a:t> </a:t>
            </a:r>
            <a:r>
              <a:rPr lang="ru-RU" sz="4400" b="1" dirty="0" smtClean="0">
                <a:solidFill>
                  <a:schemeClr val="accent1"/>
                </a:solidFill>
                <a:latin typeface="+mj-lt"/>
              </a:rPr>
              <a:t>Подготовительный этап </a:t>
            </a:r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– создание</a:t>
            </a:r>
            <a:r>
              <a:rPr lang="en-US" sz="44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макетов окон и определение основных классов игры</a:t>
            </a:r>
          </a:p>
          <a:p>
            <a:pPr marL="0" indent="0"/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4400" b="1" dirty="0" smtClean="0">
                <a:solidFill>
                  <a:schemeClr val="accent1"/>
                </a:solidFill>
                <a:latin typeface="+mj-lt"/>
              </a:rPr>
              <a:t>Основной этап </a:t>
            </a:r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–  реализация создания </a:t>
            </a:r>
            <a:r>
              <a:rPr lang="ru-RU" sz="4400" dirty="0" err="1" smtClean="0">
                <a:solidFill>
                  <a:schemeClr val="accent1"/>
                </a:solidFill>
                <a:latin typeface="+mj-lt"/>
              </a:rPr>
              <a:t>аккаунта</a:t>
            </a:r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 пользователя и самой игры в </a:t>
            </a:r>
            <a:r>
              <a:rPr lang="ru-RU" sz="4400" dirty="0" err="1" smtClean="0">
                <a:solidFill>
                  <a:schemeClr val="accent1"/>
                </a:solidFill>
                <a:latin typeface="+mj-lt"/>
              </a:rPr>
              <a:t>судоку</a:t>
            </a:r>
            <a:endParaRPr lang="ru-RU" sz="4400" dirty="0" smtClean="0">
              <a:solidFill>
                <a:schemeClr val="accent1"/>
              </a:solidFill>
              <a:latin typeface="+mj-lt"/>
            </a:endParaRPr>
          </a:p>
          <a:p>
            <a:pPr marL="0" indent="0"/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4400" b="1" dirty="0" smtClean="0">
                <a:solidFill>
                  <a:schemeClr val="accent1"/>
                </a:solidFill>
                <a:latin typeface="+mj-lt"/>
              </a:rPr>
              <a:t>Заключительный этап </a:t>
            </a:r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– итоговое оформление интерфейса, добавление диалоговых окон, меню справки и информации и прогрессе пользователя</a:t>
            </a:r>
            <a:endParaRPr lang="ru-RU" sz="4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539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98877A-EC22-4B13-BEDB-7B4A6A54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0515600" cy="1162050"/>
          </a:xfrm>
        </p:spPr>
        <p:txBody>
          <a:bodyPr/>
          <a:lstStyle/>
          <a:p>
            <a:pPr algn="ctr"/>
            <a:r>
              <a:rPr lang="ru-RU" dirty="0" smtClean="0"/>
              <a:t>Итоговый проект на </a:t>
            </a:r>
            <a:r>
              <a:rPr lang="en-US" dirty="0" smtClean="0"/>
              <a:t>PyQt5 </a:t>
            </a:r>
            <a:r>
              <a:rPr lang="ru-RU" dirty="0" smtClean="0"/>
              <a:t>«</a:t>
            </a:r>
            <a:r>
              <a:rPr lang="ru-RU" dirty="0" err="1" smtClean="0"/>
              <a:t>Судоку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Объект 5">
            <a:extLst>
              <a:ext uri="{FF2B5EF4-FFF2-40B4-BE49-F238E27FC236}">
                <a16:creationId xmlns:a16="http://schemas.microsoft.com/office/drawing/2014/main" xmlns="" id="{1C7D4C27-4731-42B0-983B-7EA2F9FDD219}"/>
              </a:ext>
            </a:extLst>
          </p:cNvPr>
          <p:cNvSpPr txBox="1">
            <a:spLocks/>
          </p:cNvSpPr>
          <p:nvPr/>
        </p:nvSpPr>
        <p:spPr>
          <a:xfrm>
            <a:off x="1529443" y="2749630"/>
            <a:ext cx="9133114" cy="2070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138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s://skr.sh/i/311022/Rtn3ifGb.png?download=1&amp;name=%D0%A1%D0%BA%D1%80%D0%B8%D0%BD%D1%88%D0%BE%D1%82%2031-10-2022%2023:24: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4374" y="1104900"/>
            <a:ext cx="7178675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539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98877A-EC22-4B13-BEDB-7B4A6A54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0"/>
            <a:ext cx="10515600" cy="930275"/>
          </a:xfrm>
        </p:spPr>
        <p:txBody>
          <a:bodyPr/>
          <a:lstStyle/>
          <a:p>
            <a:pPr algn="ctr"/>
            <a:r>
              <a:rPr lang="ru-RU" dirty="0" smtClean="0"/>
              <a:t>Итоговый проект на </a:t>
            </a:r>
            <a:r>
              <a:rPr lang="en-US" dirty="0" smtClean="0"/>
              <a:t>PyQt5 </a:t>
            </a:r>
            <a:r>
              <a:rPr lang="ru-RU" dirty="0" smtClean="0"/>
              <a:t>«</a:t>
            </a:r>
            <a:r>
              <a:rPr lang="ru-RU" dirty="0" err="1" smtClean="0"/>
              <a:t>Судоку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19458" name="Picture 2" descr="https://skr.sh/i/311022/x3CUdFVs.png?download=1&amp;name=%D0%A1%D0%BA%D1%80%D0%B8%D0%BD%D1%88%D0%BE%D1%82%2031-10-2022%2023:26:5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699" y="873125"/>
            <a:ext cx="5562600" cy="30130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9460" name="Picture 4" descr="https://skr.sh/i/311022/JgPPWXbP.png?download=1&amp;name=%D0%A1%D0%BA%D1%80%D0%B8%D0%BD%D1%88%D0%BE%D1%82%2031-10-2022%2023:27:5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3475" y="1895611"/>
            <a:ext cx="5464175" cy="46887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0539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98877A-EC22-4B13-BEDB-7B4A6A54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0"/>
            <a:ext cx="10515600" cy="930275"/>
          </a:xfrm>
        </p:spPr>
        <p:txBody>
          <a:bodyPr/>
          <a:lstStyle/>
          <a:p>
            <a:pPr algn="ctr"/>
            <a:r>
              <a:rPr lang="ru-RU" dirty="0" smtClean="0"/>
              <a:t>Итоговый проект на </a:t>
            </a:r>
            <a:r>
              <a:rPr lang="en-US" dirty="0" smtClean="0"/>
              <a:t>PyQt5 </a:t>
            </a:r>
            <a:r>
              <a:rPr lang="ru-RU" dirty="0" smtClean="0"/>
              <a:t>«</a:t>
            </a:r>
            <a:r>
              <a:rPr lang="ru-RU" dirty="0" err="1" smtClean="0"/>
              <a:t>Судоку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20482" name="Picture 2" descr="https://skr.sh/i/311022/T8TzSHXd.png?download=1&amp;name=%D0%A1%D0%BA%D1%80%D0%B8%D0%BD%D1%88%D0%BE%D1%82%2031-10-2022%2023:28:5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5975" y="819149"/>
            <a:ext cx="4911725" cy="59932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0539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9">
            <a:extLst>
              <a:ext uri="{FF2B5EF4-FFF2-40B4-BE49-F238E27FC236}">
                <a16:creationId xmlns:a16="http://schemas.microsoft.com/office/drawing/2014/main" xmlns="" id="{8ACC097E-7BAB-43B9-8156-DCDC262B60E8}"/>
              </a:ext>
            </a:extLst>
          </p:cNvPr>
          <p:cNvSpPr txBox="1">
            <a:spLocks/>
          </p:cNvSpPr>
          <p:nvPr/>
        </p:nvSpPr>
        <p:spPr>
          <a:xfrm>
            <a:off x="3621600" y="1807591"/>
            <a:ext cx="4931850" cy="1150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accent1"/>
                </a:solidFill>
              </a:rPr>
              <a:t>СПАСИБО ЗА ВНИМАНИЕ</a:t>
            </a:r>
            <a:endParaRPr lang="ru-RU" sz="7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584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119</Words>
  <Application>Microsoft Office PowerPoint</Application>
  <PresentationFormat>Произвольный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Итоговый проект на PyQt5 «Судоку»</vt:lpstr>
      <vt:lpstr>Цель проекта</vt:lpstr>
      <vt:lpstr>Задачи проекта</vt:lpstr>
      <vt:lpstr>Этапы проектирования</vt:lpstr>
      <vt:lpstr>Итоговый проект на PyQt5 «Судоку»</vt:lpstr>
      <vt:lpstr>Итоговый проект на PyQt5 «Судоку»</vt:lpstr>
      <vt:lpstr>Итоговый проект на PyQt5 «Судоку»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Минимализм</dc:title>
  <dc:creator>User Obstinate</dc:creator>
  <cp:lastModifiedBy>Пользователь Windows</cp:lastModifiedBy>
  <cp:revision>11</cp:revision>
  <dcterms:created xsi:type="dcterms:W3CDTF">2021-05-04T06:37:33Z</dcterms:created>
  <dcterms:modified xsi:type="dcterms:W3CDTF">2022-10-31T20:45:31Z</dcterms:modified>
</cp:coreProperties>
</file>