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90" autoAdjust="0"/>
    <p:restoredTop sz="96529" autoAdjust="0"/>
  </p:normalViewPr>
  <p:slideViewPr>
    <p:cSldViewPr snapToGrid="0" showGuides="1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D4324-5798-4FD8-AEF7-40F344B1D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4E079A-1DF2-48C7-8C27-145EE97A0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3CF12-BD3D-4D27-B4D3-E96FC95F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5E0-01D3-40EE-B566-2FC9E5F95F24}" type="datetimeFigureOut">
              <a:rPr lang="ko-KR" altLang="en-US" smtClean="0"/>
              <a:t>2021-06-29-Tuesday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8B8B2-FE12-4781-80A5-D934FD1A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DE488F-7B9D-4503-B708-891E109F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E386-3BEA-411A-84A2-18D2417CA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70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AC1E9-EFA8-4B99-9C2E-278926B3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3AE83E-3C18-4FD7-84EF-8DB26BEA1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177FD-427E-4AAC-9FD3-C5C30C54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5E0-01D3-40EE-B566-2FC9E5F95F24}" type="datetimeFigureOut">
              <a:rPr lang="ko-KR" altLang="en-US" smtClean="0"/>
              <a:t>2021-06-29-Tuesday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391A1-8A96-458E-9C6D-A1D638B3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4959F-C5C5-4E9C-B448-106CC5E7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E386-3BEA-411A-84A2-18D2417CA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24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38037F-9C9D-41CC-AAAC-85AD3A757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9A3E06-BAA3-4E78-9CDA-5FD815A65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757AA-5CA5-4EC3-A2B9-166626E8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5E0-01D3-40EE-B566-2FC9E5F95F24}" type="datetimeFigureOut">
              <a:rPr lang="ko-KR" altLang="en-US" smtClean="0"/>
              <a:t>2021-06-29-Tuesday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D946F-15E2-4DBA-A76A-1E83AADE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27B513-A881-473C-BE2C-FE9F46E9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E386-3BEA-411A-84A2-18D2417CA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5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B38BD-5BBA-47AC-A35E-55E129B2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DF5E1-A0B9-46BA-A811-E0B14636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295D27-BED6-4468-B9C4-B3067EA2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5E0-01D3-40EE-B566-2FC9E5F95F24}" type="datetimeFigureOut">
              <a:rPr lang="ko-KR" altLang="en-US" smtClean="0"/>
              <a:t>2021-06-29-Tuesday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D61A62-5579-4E07-BBF3-9E4526B2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D7097-A9C2-41B0-97BD-5D72F5CD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E386-3BEA-411A-84A2-18D2417CA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3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C9ADA-1D1B-4D03-988B-7DA15B40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5BB95C-A29F-44F2-8D12-0ADDCC05A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B9BB7A-FB34-4F6B-B781-6A2C766B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5E0-01D3-40EE-B566-2FC9E5F95F24}" type="datetimeFigureOut">
              <a:rPr lang="ko-KR" altLang="en-US" smtClean="0"/>
              <a:t>2021-06-29-Tuesday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66DD7-1BBE-4AFF-84FE-BFBDD49F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8F1811-CEAC-4345-8489-F192C21D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E386-3BEA-411A-84A2-18D2417CA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63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6D03E-9940-4EB3-A336-D963473F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7D963-7D1D-41C8-8EC6-CF5A05EDB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5C8E74-9ABD-4A00-AE8A-CE16DA23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7215D-7437-47D1-9CE7-11644A29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5E0-01D3-40EE-B566-2FC9E5F95F24}" type="datetimeFigureOut">
              <a:rPr lang="ko-KR" altLang="en-US" smtClean="0"/>
              <a:t>2021-06-29-Tuesday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BE5B5-596C-433A-A29C-E0A9E9B6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B996FB-89C8-4788-B257-DF144B06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E386-3BEA-411A-84A2-18D2417CA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69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97DF8-D27A-4D17-9984-6DD85516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886F46-C094-40B9-8D2B-A089FFE73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334228-0D0A-4379-A7DB-4D41BBC84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9F628D-7BAB-4E86-B18A-B1AE4F947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83B5E0-F74B-4F14-9EA9-69573B8D0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B5D143-9303-4D73-9AE4-E0F2276A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5E0-01D3-40EE-B566-2FC9E5F95F24}" type="datetimeFigureOut">
              <a:rPr lang="ko-KR" altLang="en-US" smtClean="0"/>
              <a:t>2021-06-29-Tuesday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6829CA-C8B7-4164-8934-B86B9F9D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6B5388-FE66-4038-881B-F888847B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E386-3BEA-411A-84A2-18D2417CA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03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F6C88-786B-459B-A8BB-3FF561E9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DD764F-4309-4723-9497-76E867B5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5E0-01D3-40EE-B566-2FC9E5F95F24}" type="datetimeFigureOut">
              <a:rPr lang="ko-KR" altLang="en-US" smtClean="0"/>
              <a:t>2021-06-29-Tuesday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792533-4380-400B-AC25-D63BE08FF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ED422F-1111-4A07-B24A-7FEA0445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E386-3BEA-411A-84A2-18D2417CA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90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F0059C-0119-4E50-97E5-291F3E58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5E0-01D3-40EE-B566-2FC9E5F95F24}" type="datetimeFigureOut">
              <a:rPr lang="ko-KR" altLang="en-US" smtClean="0"/>
              <a:t>2021-06-29-Tuesday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5BCFB4-3269-4747-8E3B-905EC48D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30FCD8-8B2F-41A6-9F82-DD942341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E386-3BEA-411A-84A2-18D2417CA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4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212FD-D52A-4337-9180-B1E133E2D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C1E42-AA77-4F23-8FAF-90872F7B9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157235-C1B0-4F0A-A9BC-99163B09D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BD801F-6B35-4966-9D20-087B56DE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5E0-01D3-40EE-B566-2FC9E5F95F24}" type="datetimeFigureOut">
              <a:rPr lang="ko-KR" altLang="en-US" smtClean="0"/>
              <a:t>2021-06-29-Tuesday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EF883C-FC6B-4FFC-8553-49BA5047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92990-CE39-46FD-A8D9-F06312A5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E386-3BEA-411A-84A2-18D2417CA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5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E60B8-AE34-4C8D-8489-95EA26DA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F66DDE-70EA-4297-8EE4-5319C0688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A9FA9B-5E11-47B9-8EC4-E19D2D9F6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9364CC-B2D2-403B-A404-D739D75F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25E0-01D3-40EE-B566-2FC9E5F95F24}" type="datetimeFigureOut">
              <a:rPr lang="ko-KR" altLang="en-US" smtClean="0"/>
              <a:t>2021-06-29-Tuesday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3D6B10-C3E3-4DD4-A73A-64C541AE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0D44BA-49CD-4BA2-A37E-24BCC6B1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E386-3BEA-411A-84A2-18D2417CA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89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6720AC-1E57-4E32-A489-D4946513E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78FF57-771A-4229-BCF2-9B9DF476A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4AFF9-821E-4039-832B-0B1F1BF1F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A25E0-01D3-40EE-B566-2FC9E5F95F24}" type="datetimeFigureOut">
              <a:rPr lang="ko-KR" altLang="en-US" smtClean="0"/>
              <a:t>2021-06-29-Tuesday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BB9E5-989C-475F-8A8E-148954C87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E5A9EF-0711-4063-957B-DDE2ECEB8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0E386-3BEA-411A-84A2-18D2417CA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14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channel/UCV5u_ZGPD6WPUPfjc1fPA3A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E55857-7E20-4D4C-B9BC-8C5693997BF4}"/>
              </a:ext>
            </a:extLst>
          </p:cNvPr>
          <p:cNvSpPr txBox="1"/>
          <p:nvPr/>
        </p:nvSpPr>
        <p:spPr>
          <a:xfrm>
            <a:off x="410631" y="437634"/>
            <a:ext cx="111334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dirty="0">
                <a:solidFill>
                  <a:srgbClr val="0070C0"/>
                </a:solidFill>
                <a:effectLst/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와이어프레임</a:t>
            </a:r>
            <a:r>
              <a:rPr lang="en-US" altLang="ko-KR" sz="2400" b="0" dirty="0">
                <a:solidFill>
                  <a:srgbClr val="0070C0"/>
                </a:solidFill>
                <a:effectLst/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(Wireframe) </a:t>
            </a:r>
            <a:r>
              <a:rPr lang="ko-KR" altLang="en-US" sz="2400" b="0" dirty="0">
                <a:solidFill>
                  <a:srgbClr val="0070C0"/>
                </a:solidFill>
                <a:effectLst/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제작하기 </a:t>
            </a:r>
            <a:r>
              <a:rPr lang="en-US" altLang="ko-KR" sz="2400" b="0">
                <a:effectLst/>
                <a:latin typeface="야놀자 야체 R" panose="02020603020101020101" pitchFamily="18" charset="-127"/>
                <a:ea typeface="야놀자 야체 R" panose="02020603020101020101" pitchFamily="18" charset="-127"/>
              </a:rPr>
              <a:t>: Website </a:t>
            </a:r>
            <a:r>
              <a:rPr lang="en-US" altLang="ko-KR" sz="2400" b="0" dirty="0">
                <a:effectLst/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Prototype - English Academy </a:t>
            </a:r>
            <a:r>
              <a:rPr lang="ko-KR" altLang="en-US" sz="2400" b="0" dirty="0">
                <a:effectLst/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헤더 드롭다운 네비게이션</a:t>
            </a:r>
            <a:endParaRPr lang="ko-KR" altLang="en-US" sz="2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BDBE4F1-E70A-46C1-84B1-A2343BB374E2}"/>
              </a:ext>
            </a:extLst>
          </p:cNvPr>
          <p:cNvGrpSpPr/>
          <p:nvPr/>
        </p:nvGrpSpPr>
        <p:grpSpPr>
          <a:xfrm>
            <a:off x="7368646" y="6289561"/>
            <a:ext cx="4298950" cy="261610"/>
            <a:chOff x="7054850" y="6109027"/>
            <a:chExt cx="4298950" cy="261610"/>
          </a:xfrm>
        </p:grpSpPr>
        <p:sp>
          <p:nvSpPr>
            <p:cNvPr id="8" name="사각형: 둥근 모서리 7">
              <a:hlinkClick r:id="rId2"/>
              <a:extLst>
                <a:ext uri="{FF2B5EF4-FFF2-40B4-BE49-F238E27FC236}">
                  <a16:creationId xmlns:a16="http://schemas.microsoft.com/office/drawing/2014/main" id="{DD72D940-5956-47DD-AE58-F7CBBA12C501}"/>
                </a:ext>
              </a:extLst>
            </p:cNvPr>
            <p:cNvSpPr/>
            <p:nvPr/>
          </p:nvSpPr>
          <p:spPr>
            <a:xfrm>
              <a:off x="7054850" y="6112202"/>
              <a:ext cx="4298950" cy="2364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직사각형 8">
              <a:hlinkClick r:id="rId2"/>
              <a:extLst>
                <a:ext uri="{FF2B5EF4-FFF2-40B4-BE49-F238E27FC236}">
                  <a16:creationId xmlns:a16="http://schemas.microsoft.com/office/drawing/2014/main" id="{8D95796A-8244-481A-B792-0642D81A0DEC}"/>
                </a:ext>
              </a:extLst>
            </p:cNvPr>
            <p:cNvSpPr/>
            <p:nvPr/>
          </p:nvSpPr>
          <p:spPr>
            <a:xfrm>
              <a:off x="7259626" y="6109027"/>
              <a:ext cx="382478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1100" dirty="0" err="1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Times New Roman" panose="02020603050405020304" pitchFamily="18" charset="0"/>
                </a:rPr>
                <a:t>코딩웍스</a:t>
              </a:r>
              <a:r>
                <a:rPr lang="ko-KR" altLang="en-US" sz="11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1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Times New Roman" panose="02020603050405020304" pitchFamily="18" charset="0"/>
                </a:rPr>
                <a:t>HTML+CSS+JQUERY</a:t>
              </a:r>
              <a:r>
                <a:rPr lang="ko-KR" altLang="en-US" sz="1100" dirty="0">
                  <a:solidFill>
                    <a:schemeClr val="bg1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Times New Roman" panose="02020603050405020304" pitchFamily="18" charset="0"/>
                </a:rPr>
                <a:t>퍼블리싱 온라인 강좌</a:t>
              </a:r>
              <a:endParaRPr lang="ko-KR" altLang="en-US" sz="11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313B055-7861-4A85-AFA7-A581896B0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4850" y="6111430"/>
              <a:ext cx="241745" cy="24174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C8A89EB-9E74-4229-8A27-62460A13F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9883" y="6164098"/>
              <a:ext cx="580406" cy="131413"/>
            </a:xfrm>
            <a:prstGeom prst="rect">
              <a:avLst/>
            </a:prstGeom>
          </p:spPr>
        </p:pic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B5BE95-D390-4096-B963-2F510EDF3130}"/>
              </a:ext>
            </a:extLst>
          </p:cNvPr>
          <p:cNvCxnSpPr/>
          <p:nvPr/>
        </p:nvCxnSpPr>
        <p:spPr>
          <a:xfrm>
            <a:off x="497177" y="1136073"/>
            <a:ext cx="110469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8C0A156-BC7F-4050-AB0A-7DC12DEF9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2283" y="1520101"/>
            <a:ext cx="2920819" cy="42303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1E6699B-0D1F-49EE-B1BE-8448D6FB4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177" y="1520101"/>
            <a:ext cx="8290207" cy="420182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BD0CFA-656D-40B6-887A-F2D018BE7E1D}"/>
              </a:ext>
            </a:extLst>
          </p:cNvPr>
          <p:cNvSpPr/>
          <p:nvPr/>
        </p:nvSpPr>
        <p:spPr>
          <a:xfrm>
            <a:off x="434897" y="1449660"/>
            <a:ext cx="8408019" cy="434897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CA8685-925D-4C0A-BC0E-F196017D51C0}"/>
              </a:ext>
            </a:extLst>
          </p:cNvPr>
          <p:cNvSpPr/>
          <p:nvPr/>
        </p:nvSpPr>
        <p:spPr>
          <a:xfrm>
            <a:off x="512956" y="1493246"/>
            <a:ext cx="8263054" cy="982325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55A14E9-3BFF-43B0-B2D5-287E9459A284}"/>
              </a:ext>
            </a:extLst>
          </p:cNvPr>
          <p:cNvSpPr/>
          <p:nvPr/>
        </p:nvSpPr>
        <p:spPr>
          <a:xfrm>
            <a:off x="535258" y="2516068"/>
            <a:ext cx="8240751" cy="3204508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E3AC6A-8DF0-48D2-8A1E-4B8B018EB49D}"/>
              </a:ext>
            </a:extLst>
          </p:cNvPr>
          <p:cNvSpPr/>
          <p:nvPr/>
        </p:nvSpPr>
        <p:spPr>
          <a:xfrm>
            <a:off x="553103" y="1554958"/>
            <a:ext cx="8200604" cy="117725"/>
          </a:xfrm>
          <a:prstGeom prst="rect">
            <a:avLst/>
          </a:prstGeom>
          <a:noFill/>
          <a:ln w="222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E66151-A3A5-4867-A1F3-54617AE972BC}"/>
              </a:ext>
            </a:extLst>
          </p:cNvPr>
          <p:cNvSpPr/>
          <p:nvPr/>
        </p:nvSpPr>
        <p:spPr>
          <a:xfrm>
            <a:off x="558791" y="1716269"/>
            <a:ext cx="8200604" cy="458219"/>
          </a:xfrm>
          <a:prstGeom prst="rect">
            <a:avLst/>
          </a:prstGeom>
          <a:noFill/>
          <a:ln w="222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2332C65-11E9-4B82-9C6E-071A126FE70C}"/>
              </a:ext>
            </a:extLst>
          </p:cNvPr>
          <p:cNvSpPr/>
          <p:nvPr/>
        </p:nvSpPr>
        <p:spPr>
          <a:xfrm>
            <a:off x="558791" y="2230244"/>
            <a:ext cx="8200604" cy="189707"/>
          </a:xfrm>
          <a:prstGeom prst="rect">
            <a:avLst/>
          </a:prstGeom>
          <a:noFill/>
          <a:ln w="222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AC863E-AEAC-4FA3-946A-F53D43BFEA9B}"/>
              </a:ext>
            </a:extLst>
          </p:cNvPr>
          <p:cNvSpPr/>
          <p:nvPr/>
        </p:nvSpPr>
        <p:spPr>
          <a:xfrm>
            <a:off x="1449659" y="1555750"/>
            <a:ext cx="6389648" cy="116933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D25CB6A-E2F3-4998-9584-5C106592F746}"/>
              </a:ext>
            </a:extLst>
          </p:cNvPr>
          <p:cNvSpPr/>
          <p:nvPr/>
        </p:nvSpPr>
        <p:spPr>
          <a:xfrm>
            <a:off x="1449659" y="1748890"/>
            <a:ext cx="6389648" cy="384710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81ABD19-962B-40FF-A2BE-D5E68A0BEF30}"/>
              </a:ext>
            </a:extLst>
          </p:cNvPr>
          <p:cNvSpPr/>
          <p:nvPr/>
        </p:nvSpPr>
        <p:spPr>
          <a:xfrm>
            <a:off x="1449659" y="2265950"/>
            <a:ext cx="6389648" cy="121650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47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AED872-C27C-409B-8D34-35918F45F03A}"/>
              </a:ext>
            </a:extLst>
          </p:cNvPr>
          <p:cNvSpPr/>
          <p:nvPr/>
        </p:nvSpPr>
        <p:spPr>
          <a:xfrm>
            <a:off x="497177" y="1602910"/>
            <a:ext cx="7975704" cy="384153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F8AB65-AC52-470B-AF79-2A4F6BC8A9C2}"/>
              </a:ext>
            </a:extLst>
          </p:cNvPr>
          <p:cNvSpPr/>
          <p:nvPr/>
        </p:nvSpPr>
        <p:spPr>
          <a:xfrm>
            <a:off x="721452" y="2313293"/>
            <a:ext cx="7441035" cy="2871103"/>
          </a:xfrm>
          <a:prstGeom prst="rect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60892F-9A69-4F23-B8D5-6D6100F9837B}"/>
              </a:ext>
            </a:extLst>
          </p:cNvPr>
          <p:cNvSpPr/>
          <p:nvPr/>
        </p:nvSpPr>
        <p:spPr>
          <a:xfrm>
            <a:off x="822122" y="2541864"/>
            <a:ext cx="7256476" cy="2558642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FF9AF6-66D8-475A-BD8D-C079822B562C}"/>
              </a:ext>
            </a:extLst>
          </p:cNvPr>
          <p:cNvSpPr/>
          <p:nvPr/>
        </p:nvSpPr>
        <p:spPr>
          <a:xfrm>
            <a:off x="867430" y="2592199"/>
            <a:ext cx="1380820" cy="244958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CF1AC8-C1B5-486D-B3DB-DDC72903130D}"/>
              </a:ext>
            </a:extLst>
          </p:cNvPr>
          <p:cNvSpPr/>
          <p:nvPr/>
        </p:nvSpPr>
        <p:spPr>
          <a:xfrm>
            <a:off x="3195941" y="4830671"/>
            <a:ext cx="1311655" cy="1954636"/>
          </a:xfrm>
          <a:prstGeom prst="rect">
            <a:avLst/>
          </a:prstGeom>
          <a:noFill/>
          <a:ln w="222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7997B8-0335-4F5C-9361-2092218E5BAB}"/>
              </a:ext>
            </a:extLst>
          </p:cNvPr>
          <p:cNvSpPr/>
          <p:nvPr/>
        </p:nvSpPr>
        <p:spPr>
          <a:xfrm>
            <a:off x="903039" y="4661503"/>
            <a:ext cx="1303266" cy="338336"/>
          </a:xfrm>
          <a:prstGeom prst="rect">
            <a:avLst/>
          </a:prstGeom>
          <a:noFill/>
          <a:ln w="222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7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23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야놀자 야체 R</vt:lpstr>
      <vt:lpstr>에스코어 드림 3 Light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Coding Works</dc:creator>
  <cp:lastModifiedBy>Coding Works</cp:lastModifiedBy>
  <cp:revision>85</cp:revision>
  <dcterms:created xsi:type="dcterms:W3CDTF">2021-05-18T11:46:28Z</dcterms:created>
  <dcterms:modified xsi:type="dcterms:W3CDTF">2021-06-29T12:22:49Z</dcterms:modified>
</cp:coreProperties>
</file>