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custom-properties" Target="docProps/custom.xml" Id="rId5" /><Relationship Type="http://schemas.openxmlformats.org/officeDocument/2006/relationships/extended-properties" Target="docProps/app.xml" Id="rId4" /><Relationship Type="http://schemas.microsoft.com/office/2006/relationships/txt" Target="/udata/data.dat" Id="Rfdfc79a67e924a45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4" r:id="rId4"/>
    <p:sldId id="273" r:id="rId5"/>
    <p:sldId id="261" r:id="rId6"/>
    <p:sldId id="272" r:id="rId7"/>
    <p:sldId id="271" r:id="rId8"/>
    <p:sldId id="280" r:id="rId9"/>
    <p:sldId id="276" r:id="rId10"/>
    <p:sldId id="277" r:id="rId11"/>
    <p:sldId id="278" r:id="rId12"/>
    <p:sldId id="281" r:id="rId13"/>
    <p:sldId id="279" r:id="rId14"/>
    <p:sldId id="282" r:id="rId15"/>
    <p:sldId id="270" r:id="rId16"/>
    <p:sldId id="259" r:id="rId17"/>
  </p:sldIdLst>
  <p:sldSz cx="11522075" cy="6480175"/>
  <p:notesSz cx="6858000" cy="9144000"/>
  <p:defaultTextStyle>
    <a:defPPr>
      <a:defRPr lang="zh-CN"/>
    </a:defPPr>
    <a:lvl1pPr marL="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165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31A"/>
    <a:srgbClr val="E31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5"/>
    <p:restoredTop sz="94590"/>
  </p:normalViewPr>
  <p:slideViewPr>
    <p:cSldViewPr>
      <p:cViewPr varScale="1">
        <p:scale>
          <a:sx n="115" d="100"/>
          <a:sy n="115" d="100"/>
        </p:scale>
        <p:origin x="232" y="1000"/>
      </p:cViewPr>
      <p:guideLst>
        <p:guide orient="horz" pos="2040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24" y="90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751A1-F057-4CD7-B3D0-663A5894C4B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C3829-85C2-4C78-A748-3A4999477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" y="63"/>
            <a:ext cx="11521555" cy="6480112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64493" y="989120"/>
            <a:ext cx="7993062" cy="7200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 b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864493" y="1727919"/>
            <a:ext cx="7343775" cy="50375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单击此处编辑文字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864493" y="2827356"/>
            <a:ext cx="3167062" cy="2883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年／月／日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1" y="5473724"/>
            <a:ext cx="1609888" cy="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9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" y="63"/>
            <a:ext cx="11521758" cy="6480226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48469" y="503783"/>
            <a:ext cx="1152128" cy="64772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目录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838044" y="1439887"/>
            <a:ext cx="550702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3389415" y="1439887"/>
            <a:ext cx="3883789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1975555"/>
            <a:ext cx="550702" cy="4004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3388746" y="1975555"/>
            <a:ext cx="3884458" cy="400436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5" hasCustomPrompt="1"/>
          </p:nvPr>
        </p:nvSpPr>
        <p:spPr>
          <a:xfrm>
            <a:off x="2838044" y="2511225"/>
            <a:ext cx="550702" cy="40921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2838044" y="3046894"/>
            <a:ext cx="550702" cy="4092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2841891" y="3582565"/>
            <a:ext cx="546855" cy="3603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3391093" y="2511225"/>
            <a:ext cx="3882111" cy="409215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391094" y="3046894"/>
            <a:ext cx="3882110" cy="409217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41" name="文本占位符 33"/>
          <p:cNvSpPr>
            <a:spLocks noGrp="1"/>
          </p:cNvSpPr>
          <p:nvPr>
            <p:ph type="body" sz="quarter" idx="20" hasCustomPrompt="1"/>
          </p:nvPr>
        </p:nvSpPr>
        <p:spPr>
          <a:xfrm>
            <a:off x="3388746" y="3582565"/>
            <a:ext cx="3884458" cy="360362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71" y="5776178"/>
            <a:ext cx="1297013" cy="3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453" y="503783"/>
            <a:ext cx="6120680" cy="6477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504453" y="5874186"/>
            <a:ext cx="864096" cy="2462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Page_001</a:t>
            </a:r>
            <a:endParaRPr kumimoji="1"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69" y="5688359"/>
            <a:ext cx="1297013" cy="3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" y="63"/>
            <a:ext cx="11521555" cy="6480112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864493" y="1079847"/>
            <a:ext cx="5329238" cy="80664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4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感谢您的时间。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864493" y="1877580"/>
            <a:ext cx="5329238" cy="570420"/>
          </a:xfrm>
          <a:prstGeom prst="rect">
            <a:avLst/>
          </a:prstGeom>
        </p:spPr>
        <p:txBody>
          <a:bodyPr anchor="ctr"/>
          <a:lstStyle>
            <a:lvl1pPr marL="0" marR="0" indent="0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84" y="5544343"/>
            <a:ext cx="1609888" cy="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9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hf hdr="0" ftr="0" dt="0"/>
  <p:txStyles>
    <p:titleStyle>
      <a:lvl1pPr algn="ctr" defTabSz="102806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445" indent="-38544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660" indent="-321310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5699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34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165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jd.com/app/log-jd-demo.git" TargetMode="External"/><Relationship Id="rId2" Type="http://schemas.openxmlformats.org/officeDocument/2006/relationships/hyperlink" Target="https://github.com/yanglikun/log-demo.git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2018-12-25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988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Bridge</a:t>
            </a:r>
            <a:endParaRPr kumimoji="1" lang="zh-CN" altLang="en-US" dirty="0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90DD7BFE-E7D6-DC44-8154-FBE6EF5C08A3}"/>
              </a:ext>
            </a:extLst>
          </p:cNvPr>
          <p:cNvGrpSpPr/>
          <p:nvPr/>
        </p:nvGrpSpPr>
        <p:grpSpPr>
          <a:xfrm>
            <a:off x="402588" y="1337336"/>
            <a:ext cx="4350337" cy="3508271"/>
            <a:chOff x="60699" y="1337336"/>
            <a:chExt cx="4350337" cy="3508271"/>
          </a:xfrm>
        </p:grpSpPr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25ED2547-7FF7-D242-A8AA-3C87F175CC0A}"/>
                </a:ext>
              </a:extLst>
            </p:cNvPr>
            <p:cNvSpPr/>
            <p:nvPr/>
          </p:nvSpPr>
          <p:spPr>
            <a:xfrm>
              <a:off x="1825116" y="1337336"/>
              <a:ext cx="1391615" cy="710602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业务系统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98BF8BD7-0B63-7147-A526-0130DE65E5A0}"/>
                </a:ext>
              </a:extLst>
            </p:cNvPr>
            <p:cNvSpPr/>
            <p:nvPr/>
          </p:nvSpPr>
          <p:spPr>
            <a:xfrm>
              <a:off x="1825019" y="2597848"/>
              <a:ext cx="1391615" cy="71060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dirty="0"/>
                <a:t>spring</a:t>
              </a:r>
              <a:endParaRPr kumimoji="1" lang="zh-CN" altLang="en-US" dirty="0"/>
            </a:p>
          </p:txBody>
        </p: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99EF9370-24F2-2845-8514-B7FE14E151E9}"/>
                </a:ext>
              </a:extLst>
            </p:cNvPr>
            <p:cNvCxnSpPr>
              <a:cxnSpLocks/>
              <a:stCxn id="26" idx="2"/>
              <a:endCxn id="9" idx="0"/>
            </p:cNvCxnSpPr>
            <p:nvPr/>
          </p:nvCxnSpPr>
          <p:spPr>
            <a:xfrm flipH="1">
              <a:off x="2520827" y="2047938"/>
              <a:ext cx="97" cy="549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33E907F1-4CF2-3148-A380-076BB06FD651}"/>
                </a:ext>
              </a:extLst>
            </p:cNvPr>
            <p:cNvCxnSpPr>
              <a:cxnSpLocks/>
              <a:stCxn id="9" idx="2"/>
              <a:endCxn id="28" idx="0"/>
            </p:cNvCxnSpPr>
            <p:nvPr/>
          </p:nvCxnSpPr>
          <p:spPr>
            <a:xfrm flipH="1">
              <a:off x="2520826" y="3308450"/>
              <a:ext cx="1" cy="939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B4D23F9-3500-5F4E-9498-105CDB5E6423}"/>
                </a:ext>
              </a:extLst>
            </p:cNvPr>
            <p:cNvSpPr txBox="1"/>
            <p:nvPr/>
          </p:nvSpPr>
          <p:spPr>
            <a:xfrm>
              <a:off x="1688609" y="3384103"/>
              <a:ext cx="516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JCL</a:t>
              </a:r>
              <a:endParaRPr kumimoji="1"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1B1866B-8A80-DA4D-AAE4-5C3D092E1FC5}"/>
                </a:ext>
              </a:extLst>
            </p:cNvPr>
            <p:cNvSpPr/>
            <p:nvPr/>
          </p:nvSpPr>
          <p:spPr>
            <a:xfrm>
              <a:off x="630616" y="4248199"/>
              <a:ext cx="3780420" cy="5974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altLang="zh-CN" dirty="0"/>
                <a:t>org.apache.commons.logging.Log</a:t>
              </a:r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F516A98-FC72-9748-83E0-35D64A0CA829}"/>
                </a:ext>
              </a:extLst>
            </p:cNvPr>
            <p:cNvSpPr txBox="1"/>
            <p:nvPr/>
          </p:nvSpPr>
          <p:spPr>
            <a:xfrm>
              <a:off x="60699" y="3704073"/>
              <a:ext cx="23884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rgbClr val="FF0000"/>
                  </a:solidFill>
                </a:rPr>
                <a:t>commons-</a:t>
              </a:r>
              <a:r>
                <a:rPr kumimoji="1" lang="en-US" altLang="zh-CN" dirty="0" err="1">
                  <a:solidFill>
                    <a:srgbClr val="FF0000"/>
                  </a:solidFill>
                </a:rPr>
                <a:t>logging.jar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07455CB4-9D48-554F-9CB3-444D780DC2C7}"/>
              </a:ext>
            </a:extLst>
          </p:cNvPr>
          <p:cNvSpPr txBox="1"/>
          <p:nvPr/>
        </p:nvSpPr>
        <p:spPr>
          <a:xfrm>
            <a:off x="4486289" y="644245"/>
            <a:ext cx="1994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非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JUL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的桥接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4AAAC47-487D-4E4F-B903-36043E7568A0}"/>
              </a:ext>
            </a:extLst>
          </p:cNvPr>
          <p:cNvGrpSpPr/>
          <p:nvPr/>
        </p:nvGrpSpPr>
        <p:grpSpPr>
          <a:xfrm>
            <a:off x="5581017" y="1337336"/>
            <a:ext cx="3780420" cy="4747439"/>
            <a:chOff x="5142601" y="1337336"/>
            <a:chExt cx="3780420" cy="4747439"/>
          </a:xfrm>
        </p:grpSpPr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BA344F5B-47AB-6F43-8B13-89EA0082C59D}"/>
                </a:ext>
              </a:extLst>
            </p:cNvPr>
            <p:cNvSpPr/>
            <p:nvPr/>
          </p:nvSpPr>
          <p:spPr>
            <a:xfrm>
              <a:off x="6337101" y="1337336"/>
              <a:ext cx="1391615" cy="710602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业务系统</a:t>
              </a:r>
            </a:p>
          </p:txBody>
        </p:sp>
        <p:sp>
          <p:nvSpPr>
            <p:cNvPr id="43" name="圆角矩形 42">
              <a:extLst>
                <a:ext uri="{FF2B5EF4-FFF2-40B4-BE49-F238E27FC236}">
                  <a16:creationId xmlns:a16="http://schemas.microsoft.com/office/drawing/2014/main" id="{7EEC8B7A-C7EF-6C4F-B5BD-D8E0C75A5ECE}"/>
                </a:ext>
              </a:extLst>
            </p:cNvPr>
            <p:cNvSpPr/>
            <p:nvPr/>
          </p:nvSpPr>
          <p:spPr>
            <a:xfrm>
              <a:off x="6337004" y="2597848"/>
              <a:ext cx="1391615" cy="71060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dirty="0"/>
                <a:t>spring</a:t>
              </a:r>
              <a:endParaRPr kumimoji="1" lang="zh-CN" altLang="en-US" dirty="0"/>
            </a:p>
          </p:txBody>
        </p: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7509E33D-C764-3142-A89E-E1C64E622D5E}"/>
                </a:ext>
              </a:extLst>
            </p:cNvPr>
            <p:cNvCxnSpPr>
              <a:cxnSpLocks/>
              <a:stCxn id="42" idx="2"/>
              <a:endCxn id="43" idx="0"/>
            </p:cNvCxnSpPr>
            <p:nvPr/>
          </p:nvCxnSpPr>
          <p:spPr>
            <a:xfrm flipH="1">
              <a:off x="7032812" y="2047938"/>
              <a:ext cx="97" cy="549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515A0BDA-3645-1C47-9D03-92A6C9522637}"/>
                </a:ext>
              </a:extLst>
            </p:cNvPr>
            <p:cNvCxnSpPr>
              <a:cxnSpLocks/>
              <a:stCxn id="43" idx="2"/>
              <a:endCxn id="47" idx="0"/>
            </p:cNvCxnSpPr>
            <p:nvPr/>
          </p:nvCxnSpPr>
          <p:spPr>
            <a:xfrm flipH="1">
              <a:off x="7032811" y="3308450"/>
              <a:ext cx="1" cy="9184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1B11B48-7A0B-AC41-8520-2F2C35663A8A}"/>
                </a:ext>
              </a:extLst>
            </p:cNvPr>
            <p:cNvSpPr/>
            <p:nvPr/>
          </p:nvSpPr>
          <p:spPr>
            <a:xfrm>
              <a:off x="5142601" y="4226855"/>
              <a:ext cx="3780420" cy="59740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altLang="zh-CN" dirty="0"/>
                <a:t>org.apache.commons.logging.Log</a:t>
              </a:r>
              <a:endParaRPr kumimoji="1"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0C593AC-9075-FB4D-97AD-3177A214E900}"/>
                </a:ext>
              </a:extLst>
            </p:cNvPr>
            <p:cNvSpPr txBox="1"/>
            <p:nvPr/>
          </p:nvSpPr>
          <p:spPr>
            <a:xfrm>
              <a:off x="5220756" y="3528119"/>
              <a:ext cx="1908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dirty="0">
                  <a:solidFill>
                    <a:srgbClr val="FF0000"/>
                  </a:solidFill>
                </a:rPr>
                <a:t>jcl-over-slf4j</a:t>
              </a:r>
              <a:r>
                <a:rPr lang="en-US" altLang="zh-CN" dirty="0">
                  <a:solidFill>
                    <a:srgbClr val="FF0000"/>
                  </a:solidFill>
                </a:rPr>
                <a:t>.jar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55A1452-B90B-144A-9AE0-B2569532CA60}"/>
                </a:ext>
              </a:extLst>
            </p:cNvPr>
            <p:cNvSpPr/>
            <p:nvPr/>
          </p:nvSpPr>
          <p:spPr>
            <a:xfrm>
              <a:off x="5142601" y="5487367"/>
              <a:ext cx="3780420" cy="5974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altLang="zh-CN" dirty="0"/>
                <a:t>org.slf4j</a:t>
              </a:r>
              <a:r>
                <a:rPr lang="en-US" altLang="zh-CN" dirty="0"/>
                <a:t>.Logger</a:t>
              </a:r>
              <a:endParaRPr kumimoji="1" lang="zh-CN" altLang="en-US" dirty="0"/>
            </a:p>
          </p:txBody>
        </p: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E37E04B5-D910-B240-B9B2-AEBBFD7EEBE7}"/>
                </a:ext>
              </a:extLst>
            </p:cNvPr>
            <p:cNvCxnSpPr>
              <a:stCxn id="47" idx="2"/>
              <a:endCxn id="50" idx="0"/>
            </p:cNvCxnSpPr>
            <p:nvPr/>
          </p:nvCxnSpPr>
          <p:spPr>
            <a:xfrm>
              <a:off x="7032811" y="4824263"/>
              <a:ext cx="0" cy="663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45F3782-613D-7747-8E00-C85CDD5FD3F2}"/>
                </a:ext>
              </a:extLst>
            </p:cNvPr>
            <p:cNvSpPr txBox="1"/>
            <p:nvPr/>
          </p:nvSpPr>
          <p:spPr>
            <a:xfrm>
              <a:off x="5436779" y="4955760"/>
              <a:ext cx="14763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slf4j-api.jar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114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Bridge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7455CB4-9D48-554F-9CB3-444D780DC2C7}"/>
              </a:ext>
            </a:extLst>
          </p:cNvPr>
          <p:cNvSpPr txBox="1"/>
          <p:nvPr/>
        </p:nvSpPr>
        <p:spPr>
          <a:xfrm>
            <a:off x="4486289" y="644245"/>
            <a:ext cx="1994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JUL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Bridge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D5117551-ECF8-BE41-A882-70041054B650}"/>
              </a:ext>
            </a:extLst>
          </p:cNvPr>
          <p:cNvSpPr/>
          <p:nvPr/>
        </p:nvSpPr>
        <p:spPr>
          <a:xfrm>
            <a:off x="792484" y="2889733"/>
            <a:ext cx="1960845" cy="5044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Logger</a:t>
            </a:r>
            <a:endParaRPr kumimoji="1" lang="zh-CN" altLang="en-US" dirty="0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45A0E41C-5448-BB49-A5D6-525BD38839E1}"/>
              </a:ext>
            </a:extLst>
          </p:cNvPr>
          <p:cNvSpPr/>
          <p:nvPr/>
        </p:nvSpPr>
        <p:spPr>
          <a:xfrm>
            <a:off x="792485" y="4041861"/>
            <a:ext cx="1960844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Handler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EA522FC1-FE40-494D-AD83-78E0E1629837}"/>
              </a:ext>
            </a:extLst>
          </p:cNvPr>
          <p:cNvSpPr/>
          <p:nvPr/>
        </p:nvSpPr>
        <p:spPr>
          <a:xfrm>
            <a:off x="792485" y="5049973"/>
            <a:ext cx="1960844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Destination</a:t>
            </a:r>
            <a:endParaRPr kumimoji="1" lang="zh-CN" altLang="en-US" dirty="0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BAF2BC14-0B40-D347-882C-7820B28EB9FD}"/>
              </a:ext>
            </a:extLst>
          </p:cNvPr>
          <p:cNvSpPr/>
          <p:nvPr/>
        </p:nvSpPr>
        <p:spPr>
          <a:xfrm>
            <a:off x="792485" y="1809613"/>
            <a:ext cx="1960845" cy="57569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LogManager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2151D8B-DA4C-564E-94B4-B695EA06B0B2}"/>
              </a:ext>
            </a:extLst>
          </p:cNvPr>
          <p:cNvCxnSpPr>
            <a:stCxn id="32" idx="2"/>
            <a:endCxn id="24" idx="0"/>
          </p:cNvCxnSpPr>
          <p:nvPr/>
        </p:nvCxnSpPr>
        <p:spPr>
          <a:xfrm flipH="1">
            <a:off x="1772907" y="2385307"/>
            <a:ext cx="1" cy="50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0D561313-3A3F-4C4D-A3C2-FEAF12B13ECB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1772907" y="3394161"/>
            <a:ext cx="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C46A393-249F-554E-B6F5-314E4DEDAC4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>
            <a:off x="1772907" y="4545917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7E1322D0-ECD8-CD4C-B4EF-F6492EB0F0A6}"/>
              </a:ext>
            </a:extLst>
          </p:cNvPr>
          <p:cNvSpPr/>
          <p:nvPr/>
        </p:nvSpPr>
        <p:spPr>
          <a:xfrm>
            <a:off x="7273204" y="2880047"/>
            <a:ext cx="1960845" cy="50442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Logger</a:t>
            </a:r>
            <a:endParaRPr kumimoji="1" lang="zh-CN" altLang="en-US" dirty="0"/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BC011EC8-B215-B043-8A42-336322877D83}"/>
              </a:ext>
            </a:extLst>
          </p:cNvPr>
          <p:cNvSpPr/>
          <p:nvPr/>
        </p:nvSpPr>
        <p:spPr>
          <a:xfrm>
            <a:off x="7273205" y="4032175"/>
            <a:ext cx="1960844" cy="50405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Handler</a:t>
            </a:r>
            <a:endParaRPr kumimoji="1" lang="zh-CN" altLang="en-US" dirty="0"/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044363B7-7A29-BB4C-BF17-6B84C41B24E4}"/>
              </a:ext>
            </a:extLst>
          </p:cNvPr>
          <p:cNvSpPr/>
          <p:nvPr/>
        </p:nvSpPr>
        <p:spPr>
          <a:xfrm>
            <a:off x="7273205" y="5040287"/>
            <a:ext cx="1960844" cy="50405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Destination</a:t>
            </a:r>
            <a:endParaRPr kumimoji="1" lang="zh-CN" altLang="en-US" dirty="0"/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642B1C71-AFB2-CA44-BA91-DDCFD7C2E191}"/>
              </a:ext>
            </a:extLst>
          </p:cNvPr>
          <p:cNvSpPr/>
          <p:nvPr/>
        </p:nvSpPr>
        <p:spPr>
          <a:xfrm>
            <a:off x="7273205" y="1799927"/>
            <a:ext cx="1960845" cy="57569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LogManager</a:t>
            </a:r>
            <a:endParaRPr kumimoji="1" lang="zh-CN" altLang="en-US" dirty="0"/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C6197D2D-161D-CF41-AC17-C995A772D21A}"/>
              </a:ext>
            </a:extLst>
          </p:cNvPr>
          <p:cNvCxnSpPr>
            <a:stCxn id="56" idx="2"/>
            <a:endCxn id="46" idx="0"/>
          </p:cNvCxnSpPr>
          <p:nvPr/>
        </p:nvCxnSpPr>
        <p:spPr>
          <a:xfrm flipH="1">
            <a:off x="8253627" y="2375621"/>
            <a:ext cx="1" cy="50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541243E4-F3F9-5F43-A565-44C9A1927E79}"/>
              </a:ext>
            </a:extLst>
          </p:cNvPr>
          <p:cNvCxnSpPr>
            <a:stCxn id="46" idx="2"/>
            <a:endCxn id="49" idx="0"/>
          </p:cNvCxnSpPr>
          <p:nvPr/>
        </p:nvCxnSpPr>
        <p:spPr>
          <a:xfrm>
            <a:off x="8253627" y="3384475"/>
            <a:ext cx="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AB904D56-84A8-F949-A1B8-4B6AECD4A008}"/>
              </a:ext>
            </a:extLst>
          </p:cNvPr>
          <p:cNvCxnSpPr>
            <a:stCxn id="49" idx="2"/>
            <a:endCxn id="51" idx="0"/>
          </p:cNvCxnSpPr>
          <p:nvPr/>
        </p:nvCxnSpPr>
        <p:spPr>
          <a:xfrm>
            <a:off x="8253627" y="4536231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>
            <a:extLst>
              <a:ext uri="{FF2B5EF4-FFF2-40B4-BE49-F238E27FC236}">
                <a16:creationId xmlns:a16="http://schemas.microsoft.com/office/drawing/2014/main" id="{BC68BE52-0DA1-D54D-965F-02324D57F1A2}"/>
              </a:ext>
            </a:extLst>
          </p:cNvPr>
          <p:cNvSpPr/>
          <p:nvPr/>
        </p:nvSpPr>
        <p:spPr>
          <a:xfrm>
            <a:off x="4032844" y="2889733"/>
            <a:ext cx="1960845" cy="5044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Logger</a:t>
            </a:r>
            <a:endParaRPr kumimoji="1" lang="zh-CN" altLang="en-US" dirty="0"/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0F32A6C5-DE38-D44E-82E8-0D7055A4819E}"/>
              </a:ext>
            </a:extLst>
          </p:cNvPr>
          <p:cNvSpPr/>
          <p:nvPr/>
        </p:nvSpPr>
        <p:spPr>
          <a:xfrm>
            <a:off x="4032845" y="4041861"/>
            <a:ext cx="1960844" cy="50405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Handler</a:t>
            </a:r>
            <a:endParaRPr kumimoji="1" lang="zh-CN" altLang="en-US" dirty="0"/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6874E601-87A1-3542-86A8-89BA32175EC1}"/>
              </a:ext>
            </a:extLst>
          </p:cNvPr>
          <p:cNvSpPr/>
          <p:nvPr/>
        </p:nvSpPr>
        <p:spPr>
          <a:xfrm>
            <a:off x="4032845" y="5049973"/>
            <a:ext cx="1960844" cy="50405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Destination</a:t>
            </a:r>
            <a:endParaRPr kumimoji="1" lang="zh-CN" altLang="en-US" dirty="0"/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9A597A01-A2A3-5841-BA9F-1E9E6EDD4D65}"/>
              </a:ext>
            </a:extLst>
          </p:cNvPr>
          <p:cNvSpPr/>
          <p:nvPr/>
        </p:nvSpPr>
        <p:spPr>
          <a:xfrm>
            <a:off x="4032845" y="1809613"/>
            <a:ext cx="1960845" cy="57569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LogManager</a:t>
            </a:r>
            <a:endParaRPr kumimoji="1" lang="zh-CN" altLang="en-US" dirty="0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B75E08E4-42EA-F442-AF1A-36D5B83A6475}"/>
              </a:ext>
            </a:extLst>
          </p:cNvPr>
          <p:cNvCxnSpPr>
            <a:stCxn id="70" idx="2"/>
            <a:endCxn id="67" idx="0"/>
          </p:cNvCxnSpPr>
          <p:nvPr/>
        </p:nvCxnSpPr>
        <p:spPr>
          <a:xfrm flipH="1">
            <a:off x="5013267" y="2385307"/>
            <a:ext cx="1" cy="50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71C21C32-75AA-8B40-9638-7C549D07EADA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>
            <a:off x="5013267" y="3394161"/>
            <a:ext cx="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FBD238DE-977F-A249-94BA-4907E6981A71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>
            <a:off x="5013267" y="4545917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EB0C9F-C02F-C74C-BA99-FA2E3E929B72}"/>
              </a:ext>
            </a:extLst>
          </p:cNvPr>
          <p:cNvSpPr txBox="1"/>
          <p:nvPr/>
        </p:nvSpPr>
        <p:spPr>
          <a:xfrm>
            <a:off x="7764859" y="5697999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Log4j2.x</a:t>
            </a:r>
            <a:endParaRPr kumimoji="1"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847B6F2-FE93-DB4A-B8E2-E1D542893277}"/>
              </a:ext>
            </a:extLst>
          </p:cNvPr>
          <p:cNvSpPr txBox="1"/>
          <p:nvPr/>
        </p:nvSpPr>
        <p:spPr>
          <a:xfrm>
            <a:off x="4437202" y="5657975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SLF4J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82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60837" y="2592015"/>
            <a:ext cx="3672408" cy="647700"/>
          </a:xfrm>
        </p:spPr>
        <p:txBody>
          <a:bodyPr/>
          <a:lstStyle/>
          <a:p>
            <a:r>
              <a:rPr kumimoji="1" lang="en-US" altLang="zh-CN" dirty="0"/>
              <a:t>Binding</a:t>
            </a:r>
          </a:p>
        </p:txBody>
      </p:sp>
    </p:spTree>
    <p:extLst>
      <p:ext uri="{BB962C8B-B14F-4D97-AF65-F5344CB8AC3E}">
        <p14:creationId xmlns:p14="http://schemas.microsoft.com/office/powerpoint/2010/main" val="2537584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Binding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ECDDDC5-9180-5C47-A0E9-2641EEC9597C}"/>
              </a:ext>
            </a:extLst>
          </p:cNvPr>
          <p:cNvSpPr txBox="1"/>
          <p:nvPr/>
        </p:nvSpPr>
        <p:spPr>
          <a:xfrm>
            <a:off x="4126249" y="658077"/>
            <a:ext cx="249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SLF4J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Binding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4CBEF16E-04D5-F845-ADAB-D9C2C94A1411}"/>
              </a:ext>
            </a:extLst>
          </p:cNvPr>
          <p:cNvSpPr/>
          <p:nvPr/>
        </p:nvSpPr>
        <p:spPr>
          <a:xfrm>
            <a:off x="1656581" y="2052048"/>
            <a:ext cx="1391615" cy="72008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/>
              <a:t>业务系统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7D8F9335-B4CE-FB4E-966D-29DA6CAB705A}"/>
              </a:ext>
            </a:extLst>
          </p:cNvPr>
          <p:cNvSpPr/>
          <p:nvPr/>
        </p:nvSpPr>
        <p:spPr>
          <a:xfrm>
            <a:off x="1656580" y="3276184"/>
            <a:ext cx="1391615" cy="7200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SLF4J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35644778-21FE-DD4D-8408-071BCBFAA722}"/>
              </a:ext>
            </a:extLst>
          </p:cNvPr>
          <p:cNvCxnSpPr>
            <a:stCxn id="29" idx="2"/>
            <a:endCxn id="35" idx="0"/>
          </p:cNvCxnSpPr>
          <p:nvPr/>
        </p:nvCxnSpPr>
        <p:spPr>
          <a:xfrm flipH="1">
            <a:off x="2352388" y="2772128"/>
            <a:ext cx="1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64ACCC39-5F3D-EB49-864A-DA9727A9A068}"/>
              </a:ext>
            </a:extLst>
          </p:cNvPr>
          <p:cNvSpPr/>
          <p:nvPr/>
        </p:nvSpPr>
        <p:spPr>
          <a:xfrm>
            <a:off x="6001333" y="1871935"/>
            <a:ext cx="2712032" cy="3602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org.slf4j.Logger</a:t>
            </a:r>
            <a:endParaRPr kumimoji="1" lang="zh-CN" altLang="en-US" dirty="0"/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EC96DBC5-CD08-2A44-905B-1067B177209E}"/>
              </a:ext>
            </a:extLst>
          </p:cNvPr>
          <p:cNvSpPr/>
          <p:nvPr/>
        </p:nvSpPr>
        <p:spPr>
          <a:xfrm>
            <a:off x="6001333" y="2520007"/>
            <a:ext cx="2706221" cy="409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org.slf4j.LoggerFactory</a:t>
            </a:r>
            <a:endParaRPr kumimoji="1" lang="zh-CN" altLang="en-US" dirty="0"/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5C4A4FBC-023C-FE4C-A002-BB68C618199B}"/>
              </a:ext>
            </a:extLst>
          </p:cNvPr>
          <p:cNvSpPr/>
          <p:nvPr/>
        </p:nvSpPr>
        <p:spPr>
          <a:xfrm>
            <a:off x="5560054" y="4120203"/>
            <a:ext cx="3585359" cy="409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org.slf4j.impl.StaticLoggerBinder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31FA78-3F00-EE4B-94A9-5B116DEB58C4}"/>
              </a:ext>
            </a:extLst>
          </p:cNvPr>
          <p:cNvSpPr/>
          <p:nvPr/>
        </p:nvSpPr>
        <p:spPr>
          <a:xfrm>
            <a:off x="5328989" y="1703258"/>
            <a:ext cx="4248472" cy="134265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ABE712-394B-1342-9031-A4C5AFCE1130}"/>
              </a:ext>
            </a:extLst>
          </p:cNvPr>
          <p:cNvSpPr txBox="1"/>
          <p:nvPr/>
        </p:nvSpPr>
        <p:spPr>
          <a:xfrm>
            <a:off x="5328989" y="1303597"/>
            <a:ext cx="1656184" cy="40011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sl4fj-api.jar</a:t>
            </a:r>
            <a:endParaRPr kumimoji="1"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04FB1E4-FA34-1D49-8069-8FDFC91514EE}"/>
              </a:ext>
            </a:extLst>
          </p:cNvPr>
          <p:cNvSpPr/>
          <p:nvPr/>
        </p:nvSpPr>
        <p:spPr>
          <a:xfrm>
            <a:off x="5328989" y="3843514"/>
            <a:ext cx="4248472" cy="82484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6010883-2444-C940-962F-9FD7089677E9}"/>
              </a:ext>
            </a:extLst>
          </p:cNvPr>
          <p:cNvSpPr txBox="1"/>
          <p:nvPr/>
        </p:nvSpPr>
        <p:spPr>
          <a:xfrm>
            <a:off x="5328989" y="3443853"/>
            <a:ext cx="86409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实现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2B8553D0-1935-9948-962F-56209C46A92E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 flipH="1">
            <a:off x="7354444" y="2232161"/>
            <a:ext cx="2905" cy="28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6E2F5902-E6F0-504D-9B92-41F29488F808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flipH="1">
            <a:off x="7352734" y="2929370"/>
            <a:ext cx="1710" cy="119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993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60837" y="2592015"/>
            <a:ext cx="3672408" cy="647700"/>
          </a:xfrm>
        </p:spPr>
        <p:txBody>
          <a:bodyPr/>
          <a:lstStyle/>
          <a:p>
            <a:r>
              <a:rPr kumimoji="1" lang="zh-CN" altLang="en-US" dirty="0"/>
              <a:t>实例演示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7315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4453" y="503783"/>
            <a:ext cx="9505056" cy="647700"/>
          </a:xfrm>
        </p:spPr>
        <p:txBody>
          <a:bodyPr/>
          <a:lstStyle/>
          <a:p>
            <a:r>
              <a:rPr kumimoji="1" lang="zh-CN" altLang="en-US" dirty="0"/>
              <a:t>实例演示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1B86D6-316D-2C46-8F6A-9FEC25012EAB}"/>
              </a:ext>
            </a:extLst>
          </p:cNvPr>
          <p:cNvSpPr txBox="1"/>
          <p:nvPr/>
        </p:nvSpPr>
        <p:spPr>
          <a:xfrm>
            <a:off x="2088629" y="1943943"/>
            <a:ext cx="7487819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</a:lstStyle>
          <a:p>
            <a:r>
              <a:rPr lang="en" altLang="zh-CN" sz="3200" dirty="0">
                <a:hlinkClick r:id="rId2"/>
              </a:rPr>
              <a:t>https://github.com/yanglikun/log-</a:t>
            </a:r>
            <a:r>
              <a:rPr lang="en" altLang="zh-CN" sz="3200" dirty="0" err="1">
                <a:hlinkClick r:id="rId2"/>
              </a:rPr>
              <a:t>demo.git</a:t>
            </a:r>
            <a:r>
              <a:rPr lang="en" altLang="zh-CN" sz="3200" dirty="0">
                <a:hlinkClick r:id="rId2"/>
              </a:rPr>
              <a:t> 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C31A44-745A-8F4D-A2A1-50E793978764}"/>
              </a:ext>
            </a:extLst>
          </p:cNvPr>
          <p:cNvSpPr txBox="1"/>
          <p:nvPr/>
        </p:nvSpPr>
        <p:spPr>
          <a:xfrm>
            <a:off x="2088628" y="3028790"/>
            <a:ext cx="7156703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</a:lstStyle>
          <a:p>
            <a:r>
              <a:rPr lang="en" altLang="zh-CN" sz="3200" dirty="0">
                <a:hlinkClick r:id="rId3"/>
              </a:rPr>
              <a:t>http://</a:t>
            </a:r>
            <a:r>
              <a:rPr lang="en" altLang="zh-CN" sz="3200" dirty="0" err="1">
                <a:hlinkClick r:id="rId3"/>
              </a:rPr>
              <a:t>source.jd.com</a:t>
            </a:r>
            <a:r>
              <a:rPr lang="en" altLang="zh-CN" sz="3200" dirty="0">
                <a:hlinkClick r:id="rId3"/>
              </a:rPr>
              <a:t>/app/log-</a:t>
            </a:r>
            <a:r>
              <a:rPr lang="en" altLang="zh-CN" sz="3200" dirty="0" err="1">
                <a:hlinkClick r:id="rId3"/>
              </a:rPr>
              <a:t>jd</a:t>
            </a:r>
            <a:r>
              <a:rPr lang="en" altLang="zh-CN" sz="3200" dirty="0">
                <a:hlinkClick r:id="rId3"/>
              </a:rPr>
              <a:t>-demo.git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29950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" altLang="zh-CN" dirty="0"/>
              <a:t>Thanks for your time!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2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发展历史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结构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/>
              <a:t>Bridge</a:t>
            </a:r>
          </a:p>
          <a:p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/>
              <a:t>Binding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dirty="0"/>
              <a:t>实例演示</a:t>
            </a:r>
          </a:p>
        </p:txBody>
      </p:sp>
    </p:spTree>
    <p:extLst>
      <p:ext uri="{BB962C8B-B14F-4D97-AF65-F5344CB8AC3E}">
        <p14:creationId xmlns:p14="http://schemas.microsoft.com/office/powerpoint/2010/main" val="115236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8E02831-6261-954B-8C16-EB69B7B4AFD5}"/>
              </a:ext>
            </a:extLst>
          </p:cNvPr>
          <p:cNvSpPr txBox="1"/>
          <p:nvPr/>
        </p:nvSpPr>
        <p:spPr>
          <a:xfrm>
            <a:off x="5465379" y="1366345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5E89235-DFE9-0041-A32E-792430094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1" y="359767"/>
            <a:ext cx="9344769" cy="52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9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60837" y="2592015"/>
            <a:ext cx="3672408" cy="647700"/>
          </a:xfrm>
        </p:spPr>
        <p:txBody>
          <a:bodyPr/>
          <a:lstStyle/>
          <a:p>
            <a:r>
              <a:rPr kumimoji="1" lang="zh-CN" altLang="en-US" dirty="0"/>
              <a:t>发展历史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631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发展历史</a:t>
            </a:r>
          </a:p>
        </p:txBody>
      </p:sp>
      <p:cxnSp>
        <p:nvCxnSpPr>
          <p:cNvPr id="45" name="Straight Connector 5">
            <a:extLst>
              <a:ext uri="{FF2B5EF4-FFF2-40B4-BE49-F238E27FC236}">
                <a16:creationId xmlns:a16="http://schemas.microsoft.com/office/drawing/2014/main" id="{97B173DF-9731-0E4F-A664-5D2FBC050F96}"/>
              </a:ext>
            </a:extLst>
          </p:cNvPr>
          <p:cNvCxnSpPr>
            <a:cxnSpLocks/>
            <a:endCxn id="47" idx="3"/>
          </p:cNvCxnSpPr>
          <p:nvPr/>
        </p:nvCxnSpPr>
        <p:spPr>
          <a:xfrm>
            <a:off x="216421" y="3600908"/>
            <a:ext cx="103691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16">
            <a:extLst>
              <a:ext uri="{FF2B5EF4-FFF2-40B4-BE49-F238E27FC236}">
                <a16:creationId xmlns:a16="http://schemas.microsoft.com/office/drawing/2014/main" id="{145AB24E-317B-2149-B613-729985D4FC32}"/>
              </a:ext>
            </a:extLst>
          </p:cNvPr>
          <p:cNvSpPr/>
          <p:nvPr/>
        </p:nvSpPr>
        <p:spPr>
          <a:xfrm rot="5400000">
            <a:off x="10547473" y="3524708"/>
            <a:ext cx="228600" cy="1524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59" name="Oval 31">
            <a:extLst>
              <a:ext uri="{FF2B5EF4-FFF2-40B4-BE49-F238E27FC236}">
                <a16:creationId xmlns:a16="http://schemas.microsoft.com/office/drawing/2014/main" id="{2634FD72-FAD6-4849-8EC8-E64E2DB20357}"/>
              </a:ext>
            </a:extLst>
          </p:cNvPr>
          <p:cNvSpPr/>
          <p:nvPr/>
        </p:nvSpPr>
        <p:spPr>
          <a:xfrm>
            <a:off x="6554741" y="2649002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E02831-6261-954B-8C16-EB69B7B4AFD5}"/>
              </a:ext>
            </a:extLst>
          </p:cNvPr>
          <p:cNvSpPr txBox="1"/>
          <p:nvPr/>
        </p:nvSpPr>
        <p:spPr>
          <a:xfrm>
            <a:off x="5465379" y="1366345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A74C3E38-AE4A-1B42-9381-A1A8C525B8F4}"/>
              </a:ext>
            </a:extLst>
          </p:cNvPr>
          <p:cNvGrpSpPr/>
          <p:nvPr/>
        </p:nvGrpSpPr>
        <p:grpSpPr>
          <a:xfrm>
            <a:off x="9222345" y="2033261"/>
            <a:ext cx="1320476" cy="2495550"/>
            <a:chOff x="2508083" y="1992004"/>
            <a:chExt cx="1320476" cy="2495550"/>
          </a:xfrm>
        </p:grpSpPr>
        <p:sp>
          <p:nvSpPr>
            <p:cNvPr id="81" name="Rectangle 15">
              <a:extLst>
                <a:ext uri="{FF2B5EF4-FFF2-40B4-BE49-F238E27FC236}">
                  <a16:creationId xmlns:a16="http://schemas.microsoft.com/office/drawing/2014/main" id="{D236591F-4704-5D4E-BB51-E1C6C2FB7BF9}"/>
                </a:ext>
              </a:extLst>
            </p:cNvPr>
            <p:cNvSpPr/>
            <p:nvPr/>
          </p:nvSpPr>
          <p:spPr>
            <a:xfrm>
              <a:off x="2656009" y="3943823"/>
              <a:ext cx="1024624" cy="543731"/>
            </a:xfrm>
            <a:prstGeom prst="rect">
              <a:avLst/>
            </a:prstGeom>
          </p:spPr>
          <p:txBody>
            <a:bodyPr wrap="none" lIns="91432" tIns="45716" rIns="91432" bIns="45716">
              <a:spAutoFit/>
            </a:bodyPr>
            <a:lstStyle/>
            <a:p>
              <a:pPr algn="ctr"/>
              <a:r>
                <a:rPr lang="en-US" sz="4400" b="1" baseline="3000" dirty="0">
                  <a:solidFill>
                    <a:srgbClr val="EF831E"/>
                  </a:solidFill>
                  <a:latin typeface="Arial" pitchFamily="34" charset="0"/>
                  <a:cs typeface="Arial" pitchFamily="34" charset="0"/>
                </a:rPr>
                <a:t>201</a:t>
              </a:r>
              <a:r>
                <a:rPr lang="en-US" altLang="zh-CN" sz="4400" b="1" baseline="3000" dirty="0">
                  <a:solidFill>
                    <a:srgbClr val="EF831E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4400" b="1" baseline="3000" dirty="0">
                <a:solidFill>
                  <a:srgbClr val="EF831E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2" name="Group 18">
              <a:extLst>
                <a:ext uri="{FF2B5EF4-FFF2-40B4-BE49-F238E27FC236}">
                  <a16:creationId xmlns:a16="http://schemas.microsoft.com/office/drawing/2014/main" id="{5DEEF102-8B34-0943-BDB7-0A04451C6E12}"/>
                </a:ext>
              </a:extLst>
            </p:cNvPr>
            <p:cNvGrpSpPr/>
            <p:nvPr/>
          </p:nvGrpSpPr>
          <p:grpSpPr>
            <a:xfrm>
              <a:off x="2508083" y="1992004"/>
              <a:ext cx="1320476" cy="1383356"/>
              <a:chOff x="762000" y="1350962"/>
              <a:chExt cx="1600200" cy="1676400"/>
            </a:xfrm>
            <a:gradFill>
              <a:gsLst>
                <a:gs pos="39000">
                  <a:srgbClr val="EF831E"/>
                </a:gs>
                <a:gs pos="100000">
                  <a:srgbClr val="D16D10"/>
                </a:gs>
              </a:gsLst>
              <a:lin ang="16200000" scaled="1"/>
            </a:gradFill>
            <a:effectLst>
              <a:outerShdw blurRad="38100" dist="114300" dir="6480000" sx="104000" sy="104000" kx="-800400" algn="bl" rotWithShape="0">
                <a:prstClr val="black">
                  <a:alpha val="12000"/>
                </a:prstClr>
              </a:outerShdw>
            </a:effectLst>
          </p:grpSpPr>
          <p:sp>
            <p:nvSpPr>
              <p:cNvPr id="86" name="Rounded Rectangle 10">
                <a:extLst>
                  <a:ext uri="{FF2B5EF4-FFF2-40B4-BE49-F238E27FC236}">
                    <a16:creationId xmlns:a16="http://schemas.microsoft.com/office/drawing/2014/main" id="{8149575F-7C14-5C48-8833-CE5DD34EA79E}"/>
                  </a:ext>
                </a:extLst>
              </p:cNvPr>
              <p:cNvSpPr/>
              <p:nvPr/>
            </p:nvSpPr>
            <p:spPr>
              <a:xfrm>
                <a:off x="762000" y="1350962"/>
                <a:ext cx="1600200" cy="1447800"/>
              </a:xfrm>
              <a:prstGeom prst="roundRect">
                <a:avLst>
                  <a:gd name="adj" fmla="val 63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Isosceles Triangle 13">
                <a:extLst>
                  <a:ext uri="{FF2B5EF4-FFF2-40B4-BE49-F238E27FC236}">
                    <a16:creationId xmlns:a16="http://schemas.microsoft.com/office/drawing/2014/main" id="{AF59BDCC-58E6-EA4A-91C3-A25EA31FF365}"/>
                  </a:ext>
                </a:extLst>
              </p:cNvPr>
              <p:cNvSpPr/>
              <p:nvPr/>
            </p:nvSpPr>
            <p:spPr>
              <a:xfrm flipV="1">
                <a:off x="1333500" y="2798762"/>
                <a:ext cx="457200" cy="2286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TextBox 14">
              <a:extLst>
                <a:ext uri="{FF2B5EF4-FFF2-40B4-BE49-F238E27FC236}">
                  <a16:creationId xmlns:a16="http://schemas.microsoft.com/office/drawing/2014/main" id="{702B0FF5-18A8-C143-B2E6-05538EAD900F}"/>
                </a:ext>
              </a:extLst>
            </p:cNvPr>
            <p:cNvSpPr txBox="1"/>
            <p:nvPr/>
          </p:nvSpPr>
          <p:spPr>
            <a:xfrm>
              <a:off x="2609853" y="2407694"/>
              <a:ext cx="1218706" cy="338546"/>
            </a:xfrm>
            <a:prstGeom prst="rect">
              <a:avLst/>
            </a:prstGeom>
            <a:noFill/>
          </p:spPr>
          <p:txBody>
            <a:bodyPr wrap="square" lIns="91432" tIns="45716" rIns="91432" bIns="45716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Log4J2.x</a:t>
              </a:r>
              <a:endParaRPr 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4" name="Oval 17">
              <a:extLst>
                <a:ext uri="{FF2B5EF4-FFF2-40B4-BE49-F238E27FC236}">
                  <a16:creationId xmlns:a16="http://schemas.microsoft.com/office/drawing/2014/main" id="{7D4480F7-A040-6C49-9834-8276B76B4EE7}"/>
                </a:ext>
              </a:extLst>
            </p:cNvPr>
            <p:cNvSpPr/>
            <p:nvPr/>
          </p:nvSpPr>
          <p:spPr>
            <a:xfrm>
              <a:off x="3048208" y="3491089"/>
              <a:ext cx="224119" cy="224119"/>
            </a:xfrm>
            <a:prstGeom prst="ellipse">
              <a:avLst/>
            </a:prstGeom>
            <a:solidFill>
              <a:srgbClr val="EF8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23">
              <a:extLst>
                <a:ext uri="{FF2B5EF4-FFF2-40B4-BE49-F238E27FC236}">
                  <a16:creationId xmlns:a16="http://schemas.microsoft.com/office/drawing/2014/main" id="{F7E187EA-E60E-1C49-B5AB-18B61DFEAC1D}"/>
                </a:ext>
              </a:extLst>
            </p:cNvPr>
            <p:cNvSpPr/>
            <p:nvPr/>
          </p:nvSpPr>
          <p:spPr>
            <a:xfrm>
              <a:off x="3122165" y="3565045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68122A9-EF25-984A-955E-12216720B569}"/>
              </a:ext>
            </a:extLst>
          </p:cNvPr>
          <p:cNvGrpSpPr/>
          <p:nvPr/>
        </p:nvGrpSpPr>
        <p:grpSpPr>
          <a:xfrm>
            <a:off x="7523371" y="2033261"/>
            <a:ext cx="1322132" cy="2495550"/>
            <a:chOff x="7523371" y="2033261"/>
            <a:chExt cx="1322132" cy="2495550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3114FFF8-D5C0-994B-A6A9-6B44FAE57602}"/>
                </a:ext>
              </a:extLst>
            </p:cNvPr>
            <p:cNvGrpSpPr/>
            <p:nvPr/>
          </p:nvGrpSpPr>
          <p:grpSpPr>
            <a:xfrm>
              <a:off x="7523371" y="2033261"/>
              <a:ext cx="1320476" cy="2495550"/>
              <a:chOff x="2508083" y="1992004"/>
              <a:chExt cx="1320476" cy="2495550"/>
            </a:xfrm>
          </p:grpSpPr>
          <p:sp>
            <p:nvSpPr>
              <p:cNvPr id="89" name="Rectangle 15">
                <a:extLst>
                  <a:ext uri="{FF2B5EF4-FFF2-40B4-BE49-F238E27FC236}">
                    <a16:creationId xmlns:a16="http://schemas.microsoft.com/office/drawing/2014/main" id="{420192C4-E93D-9A46-8540-24F82DF78B5E}"/>
                  </a:ext>
                </a:extLst>
              </p:cNvPr>
              <p:cNvSpPr/>
              <p:nvPr/>
            </p:nvSpPr>
            <p:spPr>
              <a:xfrm>
                <a:off x="2656010" y="3943823"/>
                <a:ext cx="1024624" cy="543731"/>
              </a:xfrm>
              <a:prstGeom prst="rect">
                <a:avLst/>
              </a:prstGeom>
            </p:spPr>
            <p:txBody>
              <a:bodyPr wrap="none" lIns="91432" tIns="45716" rIns="91432" bIns="45716">
                <a:spAutoFit/>
              </a:bodyPr>
              <a:lstStyle/>
              <a:p>
                <a:pPr algn="ctr"/>
                <a:r>
                  <a:rPr lang="en-US" altLang="zh-CN" sz="4400" b="1" baseline="3000" dirty="0">
                    <a:solidFill>
                      <a:srgbClr val="EF831E"/>
                    </a:solidFill>
                    <a:latin typeface="Arial" pitchFamily="34" charset="0"/>
                    <a:cs typeface="Arial" pitchFamily="34" charset="0"/>
                  </a:rPr>
                  <a:t>2006</a:t>
                </a:r>
                <a:endParaRPr lang="en-US" sz="4400" b="1" baseline="3000" dirty="0">
                  <a:solidFill>
                    <a:srgbClr val="EF831E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90" name="Group 18">
                <a:extLst>
                  <a:ext uri="{FF2B5EF4-FFF2-40B4-BE49-F238E27FC236}">
                    <a16:creationId xmlns:a16="http://schemas.microsoft.com/office/drawing/2014/main" id="{93372BC9-8A78-F543-94C1-6A92AF2CBDFC}"/>
                  </a:ext>
                </a:extLst>
              </p:cNvPr>
              <p:cNvGrpSpPr/>
              <p:nvPr/>
            </p:nvGrpSpPr>
            <p:grpSpPr>
              <a:xfrm>
                <a:off x="2508083" y="1992004"/>
                <a:ext cx="1320476" cy="1383356"/>
                <a:chOff x="762000" y="1350962"/>
                <a:chExt cx="1600200" cy="1676400"/>
              </a:xfrm>
              <a:gradFill>
                <a:gsLst>
                  <a:gs pos="39000">
                    <a:srgbClr val="EF831E"/>
                  </a:gs>
                  <a:gs pos="100000">
                    <a:srgbClr val="D16D10"/>
                  </a:gs>
                </a:gsLst>
                <a:lin ang="16200000" scaled="1"/>
              </a:gradFill>
              <a:effectLst>
                <a:outerShdw blurRad="38100" dist="114300" dir="6480000" sx="104000" sy="104000" kx="-800400" algn="bl" rotWithShape="0">
                  <a:prstClr val="black">
                    <a:alpha val="12000"/>
                  </a:prstClr>
                </a:outerShdw>
              </a:effectLst>
            </p:grpSpPr>
            <p:sp>
              <p:nvSpPr>
                <p:cNvPr id="103" name="Rounded Rectangle 10">
                  <a:extLst>
                    <a:ext uri="{FF2B5EF4-FFF2-40B4-BE49-F238E27FC236}">
                      <a16:creationId xmlns:a16="http://schemas.microsoft.com/office/drawing/2014/main" id="{A3B56817-EDB6-6945-B9DB-59C097971C20}"/>
                    </a:ext>
                  </a:extLst>
                </p:cNvPr>
                <p:cNvSpPr/>
                <p:nvPr/>
              </p:nvSpPr>
              <p:spPr>
                <a:xfrm>
                  <a:off x="762000" y="1350962"/>
                  <a:ext cx="1600200" cy="1447800"/>
                </a:xfrm>
                <a:prstGeom prst="roundRect">
                  <a:avLst>
                    <a:gd name="adj" fmla="val 63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Isosceles Triangle 13">
                  <a:extLst>
                    <a:ext uri="{FF2B5EF4-FFF2-40B4-BE49-F238E27FC236}">
                      <a16:creationId xmlns:a16="http://schemas.microsoft.com/office/drawing/2014/main" id="{D9BF73B1-6FBD-1D4C-A31A-65530C4BB21D}"/>
                    </a:ext>
                  </a:extLst>
                </p:cNvPr>
                <p:cNvSpPr/>
                <p:nvPr/>
              </p:nvSpPr>
              <p:spPr>
                <a:xfrm flipV="1">
                  <a:off x="1333500" y="2798762"/>
                  <a:ext cx="457200" cy="2286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Oval 17">
                <a:extLst>
                  <a:ext uri="{FF2B5EF4-FFF2-40B4-BE49-F238E27FC236}">
                    <a16:creationId xmlns:a16="http://schemas.microsoft.com/office/drawing/2014/main" id="{1954C474-5EE3-794B-9B12-E2665839CA16}"/>
                  </a:ext>
                </a:extLst>
              </p:cNvPr>
              <p:cNvSpPr/>
              <p:nvPr/>
            </p:nvSpPr>
            <p:spPr>
              <a:xfrm>
                <a:off x="3048208" y="3491089"/>
                <a:ext cx="224119" cy="224119"/>
              </a:xfrm>
              <a:prstGeom prst="ellipse">
                <a:avLst/>
              </a:prstGeom>
              <a:solidFill>
                <a:srgbClr val="EF83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2" tIns="45716" rIns="91432" bIns="45716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23">
                <a:extLst>
                  <a:ext uri="{FF2B5EF4-FFF2-40B4-BE49-F238E27FC236}">
                    <a16:creationId xmlns:a16="http://schemas.microsoft.com/office/drawing/2014/main" id="{E621D1BA-7E2D-9344-8BA4-1EC75A5C1F89}"/>
                  </a:ext>
                </a:extLst>
              </p:cNvPr>
              <p:cNvSpPr/>
              <p:nvPr/>
            </p:nvSpPr>
            <p:spPr>
              <a:xfrm>
                <a:off x="3122165" y="3565045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2" tIns="45716" rIns="91432" bIns="45716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2" name="TextBox 14">
              <a:extLst>
                <a:ext uri="{FF2B5EF4-FFF2-40B4-BE49-F238E27FC236}">
                  <a16:creationId xmlns:a16="http://schemas.microsoft.com/office/drawing/2014/main" id="{811F8A4F-90A5-3F4A-991B-F621A132584E}"/>
                </a:ext>
              </a:extLst>
            </p:cNvPr>
            <p:cNvSpPr txBox="1"/>
            <p:nvPr/>
          </p:nvSpPr>
          <p:spPr>
            <a:xfrm>
              <a:off x="7626797" y="2471228"/>
              <a:ext cx="1218706" cy="338546"/>
            </a:xfrm>
            <a:prstGeom prst="rect">
              <a:avLst/>
            </a:prstGeom>
            <a:noFill/>
          </p:spPr>
          <p:txBody>
            <a:bodyPr wrap="square" lIns="91432" tIns="45716" rIns="91432" bIns="45716" rtlCol="0">
              <a:spAutoFit/>
            </a:bodyPr>
            <a:lstStyle/>
            <a:p>
              <a:r>
                <a:rPr lang="en-US" altLang="zh-CN" sz="1600" b="1" dirty="0" err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Logback</a:t>
              </a:r>
              <a:endParaRPr 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9C0F318-F225-E24D-AB80-9057218863E3}"/>
              </a:ext>
            </a:extLst>
          </p:cNvPr>
          <p:cNvGrpSpPr/>
          <p:nvPr/>
        </p:nvGrpSpPr>
        <p:grpSpPr>
          <a:xfrm>
            <a:off x="5664697" y="2033261"/>
            <a:ext cx="1320476" cy="2495558"/>
            <a:chOff x="5550540" y="2033261"/>
            <a:chExt cx="1320476" cy="2495558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EFAD8EAD-2DD6-3140-AC7A-C3996BEBF933}"/>
                </a:ext>
              </a:extLst>
            </p:cNvPr>
            <p:cNvGrpSpPr/>
            <p:nvPr/>
          </p:nvGrpSpPr>
          <p:grpSpPr>
            <a:xfrm>
              <a:off x="5550540" y="2033261"/>
              <a:ext cx="1320476" cy="2495558"/>
              <a:chOff x="2508083" y="1992004"/>
              <a:chExt cx="1320476" cy="2495558"/>
            </a:xfrm>
          </p:grpSpPr>
          <p:sp>
            <p:nvSpPr>
              <p:cNvPr id="106" name="Rectangle 15">
                <a:extLst>
                  <a:ext uri="{FF2B5EF4-FFF2-40B4-BE49-F238E27FC236}">
                    <a16:creationId xmlns:a16="http://schemas.microsoft.com/office/drawing/2014/main" id="{B4CF9B3D-94EF-884E-B7A7-E4D7426F3D59}"/>
                  </a:ext>
                </a:extLst>
              </p:cNvPr>
              <p:cNvSpPr/>
              <p:nvPr/>
            </p:nvSpPr>
            <p:spPr>
              <a:xfrm>
                <a:off x="2656002" y="3943823"/>
                <a:ext cx="1024639" cy="543739"/>
              </a:xfrm>
              <a:prstGeom prst="rect">
                <a:avLst/>
              </a:prstGeom>
            </p:spPr>
            <p:txBody>
              <a:bodyPr wrap="none" lIns="91432" tIns="45716" rIns="91432" bIns="45716">
                <a:spAutoFit/>
              </a:bodyPr>
              <a:lstStyle/>
              <a:p>
                <a:pPr algn="ctr"/>
                <a:r>
                  <a:rPr lang="en-US" sz="4400" b="1" baseline="3000" dirty="0">
                    <a:solidFill>
                      <a:srgbClr val="EF831E"/>
                    </a:solidFill>
                    <a:latin typeface="Arial" pitchFamily="34" charset="0"/>
                    <a:cs typeface="Arial" pitchFamily="34" charset="0"/>
                  </a:rPr>
                  <a:t>2010</a:t>
                </a:r>
              </a:p>
            </p:txBody>
          </p:sp>
          <p:grpSp>
            <p:nvGrpSpPr>
              <p:cNvPr id="107" name="Group 18">
                <a:extLst>
                  <a:ext uri="{FF2B5EF4-FFF2-40B4-BE49-F238E27FC236}">
                    <a16:creationId xmlns:a16="http://schemas.microsoft.com/office/drawing/2014/main" id="{D71B1C94-A314-F64E-A06E-21402D96FB09}"/>
                  </a:ext>
                </a:extLst>
              </p:cNvPr>
              <p:cNvGrpSpPr/>
              <p:nvPr/>
            </p:nvGrpSpPr>
            <p:grpSpPr>
              <a:xfrm>
                <a:off x="2508083" y="1992004"/>
                <a:ext cx="1320476" cy="1383356"/>
                <a:chOff x="762000" y="1350962"/>
                <a:chExt cx="1600200" cy="1676400"/>
              </a:xfrm>
              <a:gradFill>
                <a:gsLst>
                  <a:gs pos="39000">
                    <a:srgbClr val="EF831E"/>
                  </a:gs>
                  <a:gs pos="100000">
                    <a:srgbClr val="D16D10"/>
                  </a:gs>
                </a:gsLst>
                <a:lin ang="16200000" scaled="1"/>
              </a:gradFill>
              <a:effectLst>
                <a:outerShdw blurRad="38100" dist="114300" dir="6480000" sx="104000" sy="104000" kx="-800400" algn="bl" rotWithShape="0">
                  <a:prstClr val="black">
                    <a:alpha val="12000"/>
                  </a:prstClr>
                </a:outerShdw>
              </a:effectLst>
            </p:grpSpPr>
            <p:sp>
              <p:nvSpPr>
                <p:cNvPr id="114" name="Rounded Rectangle 10">
                  <a:extLst>
                    <a:ext uri="{FF2B5EF4-FFF2-40B4-BE49-F238E27FC236}">
                      <a16:creationId xmlns:a16="http://schemas.microsoft.com/office/drawing/2014/main" id="{8434E104-901D-D744-8FBB-1BE529CC8E46}"/>
                    </a:ext>
                  </a:extLst>
                </p:cNvPr>
                <p:cNvSpPr/>
                <p:nvPr/>
              </p:nvSpPr>
              <p:spPr>
                <a:xfrm>
                  <a:off x="762000" y="1350962"/>
                  <a:ext cx="1600200" cy="1447800"/>
                </a:xfrm>
                <a:prstGeom prst="roundRect">
                  <a:avLst>
                    <a:gd name="adj" fmla="val 63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Isosceles Triangle 13">
                  <a:extLst>
                    <a:ext uri="{FF2B5EF4-FFF2-40B4-BE49-F238E27FC236}">
                      <a16:creationId xmlns:a16="http://schemas.microsoft.com/office/drawing/2014/main" id="{BF621BDD-348F-1747-B176-A371E2CB972D}"/>
                    </a:ext>
                  </a:extLst>
                </p:cNvPr>
                <p:cNvSpPr/>
                <p:nvPr/>
              </p:nvSpPr>
              <p:spPr>
                <a:xfrm flipV="1">
                  <a:off x="1333500" y="2798762"/>
                  <a:ext cx="457200" cy="2286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2" name="Oval 17">
                <a:extLst>
                  <a:ext uri="{FF2B5EF4-FFF2-40B4-BE49-F238E27FC236}">
                    <a16:creationId xmlns:a16="http://schemas.microsoft.com/office/drawing/2014/main" id="{788EC6DE-A4DD-3F4C-9D65-B7784BA9CF15}"/>
                  </a:ext>
                </a:extLst>
              </p:cNvPr>
              <p:cNvSpPr/>
              <p:nvPr/>
            </p:nvSpPr>
            <p:spPr>
              <a:xfrm>
                <a:off x="3048208" y="3491089"/>
                <a:ext cx="224119" cy="224119"/>
              </a:xfrm>
              <a:prstGeom prst="ellipse">
                <a:avLst/>
              </a:prstGeom>
              <a:solidFill>
                <a:srgbClr val="EF83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2" tIns="45716" rIns="91432" bIns="45716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23">
                <a:extLst>
                  <a:ext uri="{FF2B5EF4-FFF2-40B4-BE49-F238E27FC236}">
                    <a16:creationId xmlns:a16="http://schemas.microsoft.com/office/drawing/2014/main" id="{97B4B070-8BE1-2344-9494-27F3181F901F}"/>
                  </a:ext>
                </a:extLst>
              </p:cNvPr>
              <p:cNvSpPr/>
              <p:nvPr/>
            </p:nvSpPr>
            <p:spPr>
              <a:xfrm>
                <a:off x="3122165" y="3565045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2" tIns="45716" rIns="91432" bIns="45716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">
              <a:extLst>
                <a:ext uri="{FF2B5EF4-FFF2-40B4-BE49-F238E27FC236}">
                  <a16:creationId xmlns:a16="http://schemas.microsoft.com/office/drawing/2014/main" id="{517C5A00-544E-FE4A-8A91-60018E28F75F}"/>
                </a:ext>
              </a:extLst>
            </p:cNvPr>
            <p:cNvSpPr txBox="1"/>
            <p:nvPr/>
          </p:nvSpPr>
          <p:spPr>
            <a:xfrm>
              <a:off x="5796551" y="2471228"/>
              <a:ext cx="977803" cy="338546"/>
            </a:xfrm>
            <a:prstGeom prst="rect">
              <a:avLst/>
            </a:prstGeom>
            <a:noFill/>
          </p:spPr>
          <p:txBody>
            <a:bodyPr wrap="square" lIns="91432" tIns="45716" rIns="91432" bIns="45716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SLF4J</a:t>
              </a:r>
              <a:endParaRPr 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24AEFE6-3AA9-1D41-8CD3-9636880A0ECD}"/>
              </a:ext>
            </a:extLst>
          </p:cNvPr>
          <p:cNvGrpSpPr/>
          <p:nvPr/>
        </p:nvGrpSpPr>
        <p:grpSpPr>
          <a:xfrm>
            <a:off x="3936505" y="2033261"/>
            <a:ext cx="1320476" cy="2495550"/>
            <a:chOff x="3672805" y="2033261"/>
            <a:chExt cx="1320476" cy="2495550"/>
          </a:xfrm>
        </p:grpSpPr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264204F7-76BC-4E44-BFCF-A12224C8FE9A}"/>
                </a:ext>
              </a:extLst>
            </p:cNvPr>
            <p:cNvGrpSpPr/>
            <p:nvPr/>
          </p:nvGrpSpPr>
          <p:grpSpPr>
            <a:xfrm>
              <a:off x="3672805" y="2033261"/>
              <a:ext cx="1320476" cy="2495550"/>
              <a:chOff x="2508083" y="1992004"/>
              <a:chExt cx="1320476" cy="2495550"/>
            </a:xfrm>
          </p:grpSpPr>
          <p:sp>
            <p:nvSpPr>
              <p:cNvPr id="119" name="Rectangle 15">
                <a:extLst>
                  <a:ext uri="{FF2B5EF4-FFF2-40B4-BE49-F238E27FC236}">
                    <a16:creationId xmlns:a16="http://schemas.microsoft.com/office/drawing/2014/main" id="{8DDF2698-A7FD-D146-8F4D-66BD610CF3B9}"/>
                  </a:ext>
                </a:extLst>
              </p:cNvPr>
              <p:cNvSpPr/>
              <p:nvPr/>
            </p:nvSpPr>
            <p:spPr>
              <a:xfrm>
                <a:off x="2656009" y="3943823"/>
                <a:ext cx="1024624" cy="543731"/>
              </a:xfrm>
              <a:prstGeom prst="rect">
                <a:avLst/>
              </a:prstGeom>
            </p:spPr>
            <p:txBody>
              <a:bodyPr wrap="none" lIns="91432" tIns="45716" rIns="91432" bIns="45716">
                <a:spAutoFit/>
              </a:bodyPr>
              <a:lstStyle/>
              <a:p>
                <a:pPr algn="ctr"/>
                <a:r>
                  <a:rPr lang="en-US" sz="4400" b="1" baseline="3000" dirty="0">
                    <a:solidFill>
                      <a:srgbClr val="EF831E"/>
                    </a:solidFill>
                    <a:latin typeface="Arial" pitchFamily="34" charset="0"/>
                    <a:cs typeface="Arial" pitchFamily="34" charset="0"/>
                  </a:rPr>
                  <a:t>20</a:t>
                </a:r>
                <a:r>
                  <a:rPr lang="en-US" altLang="zh-CN" sz="4400" b="1" baseline="3000" dirty="0">
                    <a:solidFill>
                      <a:srgbClr val="EF831E"/>
                    </a:solidFill>
                    <a:latin typeface="Arial" pitchFamily="34" charset="0"/>
                    <a:cs typeface="Arial" pitchFamily="34" charset="0"/>
                  </a:rPr>
                  <a:t>02</a:t>
                </a:r>
                <a:endParaRPr lang="en-US" sz="4400" b="1" baseline="3000" dirty="0">
                  <a:solidFill>
                    <a:srgbClr val="EF831E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20" name="Group 18">
                <a:extLst>
                  <a:ext uri="{FF2B5EF4-FFF2-40B4-BE49-F238E27FC236}">
                    <a16:creationId xmlns:a16="http://schemas.microsoft.com/office/drawing/2014/main" id="{525F963B-77E1-F746-8CCE-54975B0AC94A}"/>
                  </a:ext>
                </a:extLst>
              </p:cNvPr>
              <p:cNvGrpSpPr/>
              <p:nvPr/>
            </p:nvGrpSpPr>
            <p:grpSpPr>
              <a:xfrm>
                <a:off x="2508083" y="1992004"/>
                <a:ext cx="1320476" cy="1383356"/>
                <a:chOff x="762000" y="1350962"/>
                <a:chExt cx="1600200" cy="1676400"/>
              </a:xfrm>
              <a:gradFill>
                <a:gsLst>
                  <a:gs pos="39000">
                    <a:srgbClr val="EF831E"/>
                  </a:gs>
                  <a:gs pos="100000">
                    <a:srgbClr val="D16D10"/>
                  </a:gs>
                </a:gsLst>
                <a:lin ang="16200000" scaled="1"/>
              </a:gradFill>
              <a:effectLst>
                <a:outerShdw blurRad="38100" dist="114300" dir="6480000" sx="104000" sy="104000" kx="-800400" algn="bl" rotWithShape="0">
                  <a:prstClr val="black">
                    <a:alpha val="12000"/>
                  </a:prstClr>
                </a:outerShdw>
              </a:effectLst>
            </p:grpSpPr>
            <p:sp>
              <p:nvSpPr>
                <p:cNvPr id="127" name="Rounded Rectangle 10">
                  <a:extLst>
                    <a:ext uri="{FF2B5EF4-FFF2-40B4-BE49-F238E27FC236}">
                      <a16:creationId xmlns:a16="http://schemas.microsoft.com/office/drawing/2014/main" id="{D4CCB117-BDF9-D44D-9A8A-F8C2682CE89F}"/>
                    </a:ext>
                  </a:extLst>
                </p:cNvPr>
                <p:cNvSpPr/>
                <p:nvPr/>
              </p:nvSpPr>
              <p:spPr>
                <a:xfrm>
                  <a:off x="762000" y="1350962"/>
                  <a:ext cx="1600200" cy="1447800"/>
                </a:xfrm>
                <a:prstGeom prst="roundRect">
                  <a:avLst>
                    <a:gd name="adj" fmla="val 63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Isosceles Triangle 13">
                  <a:extLst>
                    <a:ext uri="{FF2B5EF4-FFF2-40B4-BE49-F238E27FC236}">
                      <a16:creationId xmlns:a16="http://schemas.microsoft.com/office/drawing/2014/main" id="{CC2A83CB-6BCD-2740-BF8C-6EED478753C3}"/>
                    </a:ext>
                  </a:extLst>
                </p:cNvPr>
                <p:cNvSpPr/>
                <p:nvPr/>
              </p:nvSpPr>
              <p:spPr>
                <a:xfrm flipV="1">
                  <a:off x="1333500" y="2798762"/>
                  <a:ext cx="457200" cy="2286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2" name="Oval 17">
                <a:extLst>
                  <a:ext uri="{FF2B5EF4-FFF2-40B4-BE49-F238E27FC236}">
                    <a16:creationId xmlns:a16="http://schemas.microsoft.com/office/drawing/2014/main" id="{A50A269B-3A77-F749-8B44-904AB36D2AA9}"/>
                  </a:ext>
                </a:extLst>
              </p:cNvPr>
              <p:cNvSpPr/>
              <p:nvPr/>
            </p:nvSpPr>
            <p:spPr>
              <a:xfrm>
                <a:off x="3048208" y="3491089"/>
                <a:ext cx="224119" cy="224119"/>
              </a:xfrm>
              <a:prstGeom prst="ellipse">
                <a:avLst/>
              </a:prstGeom>
              <a:solidFill>
                <a:srgbClr val="EF83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2" tIns="45716" rIns="91432" bIns="45716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23">
                <a:extLst>
                  <a:ext uri="{FF2B5EF4-FFF2-40B4-BE49-F238E27FC236}">
                    <a16:creationId xmlns:a16="http://schemas.microsoft.com/office/drawing/2014/main" id="{C29E7AAB-15C6-7E4F-80BF-58A4CB9AC40F}"/>
                  </a:ext>
                </a:extLst>
              </p:cNvPr>
              <p:cNvSpPr/>
              <p:nvPr/>
            </p:nvSpPr>
            <p:spPr>
              <a:xfrm>
                <a:off x="3122165" y="3565045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2" tIns="45716" rIns="91432" bIns="45716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1" name="TextBox 14">
              <a:extLst>
                <a:ext uri="{FF2B5EF4-FFF2-40B4-BE49-F238E27FC236}">
                  <a16:creationId xmlns:a16="http://schemas.microsoft.com/office/drawing/2014/main" id="{F4F46977-FDBC-794C-9D9F-D3471866EB77}"/>
                </a:ext>
              </a:extLst>
            </p:cNvPr>
            <p:cNvSpPr txBox="1"/>
            <p:nvPr/>
          </p:nvSpPr>
          <p:spPr>
            <a:xfrm>
              <a:off x="3980669" y="2229356"/>
              <a:ext cx="688635" cy="338546"/>
            </a:xfrm>
            <a:prstGeom prst="rect">
              <a:avLst/>
            </a:prstGeom>
            <a:noFill/>
          </p:spPr>
          <p:txBody>
            <a:bodyPr wrap="square" lIns="91432" tIns="45716" rIns="91432" bIns="45716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JUL</a:t>
              </a:r>
              <a:endParaRPr 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3" name="TextBox 14">
              <a:extLst>
                <a:ext uri="{FF2B5EF4-FFF2-40B4-BE49-F238E27FC236}">
                  <a16:creationId xmlns:a16="http://schemas.microsoft.com/office/drawing/2014/main" id="{6A0C1FC3-8895-694E-8726-65E504FD65F7}"/>
                </a:ext>
              </a:extLst>
            </p:cNvPr>
            <p:cNvSpPr txBox="1"/>
            <p:nvPr/>
          </p:nvSpPr>
          <p:spPr>
            <a:xfrm>
              <a:off x="4002079" y="2641865"/>
              <a:ext cx="611237" cy="338546"/>
            </a:xfrm>
            <a:prstGeom prst="rect">
              <a:avLst/>
            </a:prstGeom>
            <a:noFill/>
          </p:spPr>
          <p:txBody>
            <a:bodyPr wrap="square" lIns="91432" tIns="45716" rIns="91432" bIns="45716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JCL</a:t>
              </a:r>
              <a:endParaRPr 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D38B2F4-36A3-8F4A-8047-D215FA6B62DF}"/>
              </a:ext>
            </a:extLst>
          </p:cNvPr>
          <p:cNvGrpSpPr/>
          <p:nvPr/>
        </p:nvGrpSpPr>
        <p:grpSpPr>
          <a:xfrm>
            <a:off x="2232645" y="2043143"/>
            <a:ext cx="1320476" cy="2495550"/>
            <a:chOff x="1944613" y="2043143"/>
            <a:chExt cx="1320476" cy="2495550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DD881707-A581-854C-A40A-19C7B4C26087}"/>
                </a:ext>
              </a:extLst>
            </p:cNvPr>
            <p:cNvGrpSpPr/>
            <p:nvPr/>
          </p:nvGrpSpPr>
          <p:grpSpPr>
            <a:xfrm>
              <a:off x="1944613" y="2043143"/>
              <a:ext cx="1320476" cy="2495550"/>
              <a:chOff x="2508083" y="1992004"/>
              <a:chExt cx="1320476" cy="2495550"/>
            </a:xfrm>
          </p:grpSpPr>
          <p:sp>
            <p:nvSpPr>
              <p:cNvPr id="131" name="Rectangle 15">
                <a:extLst>
                  <a:ext uri="{FF2B5EF4-FFF2-40B4-BE49-F238E27FC236}">
                    <a16:creationId xmlns:a16="http://schemas.microsoft.com/office/drawing/2014/main" id="{7E2668A4-410F-DC4F-9D90-7EC1ED4D2B4E}"/>
                  </a:ext>
                </a:extLst>
              </p:cNvPr>
              <p:cNvSpPr/>
              <p:nvPr/>
            </p:nvSpPr>
            <p:spPr>
              <a:xfrm>
                <a:off x="2656010" y="3943823"/>
                <a:ext cx="1024624" cy="543731"/>
              </a:xfrm>
              <a:prstGeom prst="rect">
                <a:avLst/>
              </a:prstGeom>
            </p:spPr>
            <p:txBody>
              <a:bodyPr wrap="none" lIns="91432" tIns="45716" rIns="91432" bIns="45716">
                <a:spAutoFit/>
              </a:bodyPr>
              <a:lstStyle/>
              <a:p>
                <a:pPr algn="ctr"/>
                <a:r>
                  <a:rPr lang="en-US" altLang="zh-CN" sz="4400" b="1" baseline="3000" dirty="0">
                    <a:solidFill>
                      <a:srgbClr val="EF831E"/>
                    </a:solidFill>
                    <a:latin typeface="Arial" pitchFamily="34" charset="0"/>
                    <a:cs typeface="Arial" pitchFamily="34" charset="0"/>
                  </a:rPr>
                  <a:t>2001</a:t>
                </a:r>
                <a:endParaRPr lang="en-US" sz="4400" b="1" baseline="3000" dirty="0">
                  <a:solidFill>
                    <a:srgbClr val="EF831E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32" name="Group 18">
                <a:extLst>
                  <a:ext uri="{FF2B5EF4-FFF2-40B4-BE49-F238E27FC236}">
                    <a16:creationId xmlns:a16="http://schemas.microsoft.com/office/drawing/2014/main" id="{3A0D5437-71D6-FE4A-9133-95FF4D8F5752}"/>
                  </a:ext>
                </a:extLst>
              </p:cNvPr>
              <p:cNvGrpSpPr/>
              <p:nvPr/>
            </p:nvGrpSpPr>
            <p:grpSpPr>
              <a:xfrm>
                <a:off x="2508083" y="1992004"/>
                <a:ext cx="1320476" cy="1383356"/>
                <a:chOff x="762000" y="1350962"/>
                <a:chExt cx="1600200" cy="1676400"/>
              </a:xfrm>
              <a:gradFill>
                <a:gsLst>
                  <a:gs pos="39000">
                    <a:srgbClr val="EF831E"/>
                  </a:gs>
                  <a:gs pos="100000">
                    <a:srgbClr val="D16D10"/>
                  </a:gs>
                </a:gsLst>
                <a:lin ang="16200000" scaled="1"/>
              </a:gradFill>
              <a:effectLst>
                <a:outerShdw blurRad="38100" dist="114300" dir="6480000" sx="104000" sy="104000" kx="-800400" algn="bl" rotWithShape="0">
                  <a:prstClr val="black">
                    <a:alpha val="12000"/>
                  </a:prstClr>
                </a:outerShdw>
              </a:effectLst>
            </p:grpSpPr>
            <p:sp>
              <p:nvSpPr>
                <p:cNvPr id="136" name="Rounded Rectangle 10">
                  <a:extLst>
                    <a:ext uri="{FF2B5EF4-FFF2-40B4-BE49-F238E27FC236}">
                      <a16:creationId xmlns:a16="http://schemas.microsoft.com/office/drawing/2014/main" id="{1C8B07BD-E88E-744D-9C79-7B0829EF440E}"/>
                    </a:ext>
                  </a:extLst>
                </p:cNvPr>
                <p:cNvSpPr/>
                <p:nvPr/>
              </p:nvSpPr>
              <p:spPr>
                <a:xfrm>
                  <a:off x="762000" y="1350962"/>
                  <a:ext cx="1600200" cy="1447800"/>
                </a:xfrm>
                <a:prstGeom prst="roundRect">
                  <a:avLst>
                    <a:gd name="adj" fmla="val 63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7" name="Isosceles Triangle 13">
                  <a:extLst>
                    <a:ext uri="{FF2B5EF4-FFF2-40B4-BE49-F238E27FC236}">
                      <a16:creationId xmlns:a16="http://schemas.microsoft.com/office/drawing/2014/main" id="{788733B6-4082-3644-B2BA-0427D0193921}"/>
                    </a:ext>
                  </a:extLst>
                </p:cNvPr>
                <p:cNvSpPr/>
                <p:nvPr/>
              </p:nvSpPr>
              <p:spPr>
                <a:xfrm flipV="1">
                  <a:off x="1333500" y="2798762"/>
                  <a:ext cx="457200" cy="2286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4" name="Oval 17">
                <a:extLst>
                  <a:ext uri="{FF2B5EF4-FFF2-40B4-BE49-F238E27FC236}">
                    <a16:creationId xmlns:a16="http://schemas.microsoft.com/office/drawing/2014/main" id="{EE9BA6A5-2F7C-F449-9504-9A688EDB006D}"/>
                  </a:ext>
                </a:extLst>
              </p:cNvPr>
              <p:cNvSpPr/>
              <p:nvPr/>
            </p:nvSpPr>
            <p:spPr>
              <a:xfrm>
                <a:off x="3048208" y="3491089"/>
                <a:ext cx="224119" cy="224119"/>
              </a:xfrm>
              <a:prstGeom prst="ellipse">
                <a:avLst/>
              </a:prstGeom>
              <a:solidFill>
                <a:srgbClr val="EF83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2" tIns="45716" rIns="91432" bIns="45716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23">
                <a:extLst>
                  <a:ext uri="{FF2B5EF4-FFF2-40B4-BE49-F238E27FC236}">
                    <a16:creationId xmlns:a16="http://schemas.microsoft.com/office/drawing/2014/main" id="{50FF8F26-D46A-DA4F-9E63-3A2A5B5CFF56}"/>
                  </a:ext>
                </a:extLst>
              </p:cNvPr>
              <p:cNvSpPr/>
              <p:nvPr/>
            </p:nvSpPr>
            <p:spPr>
              <a:xfrm>
                <a:off x="3122165" y="3565045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2" tIns="45716" rIns="91432" bIns="45716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TextBox 14">
              <a:extLst>
                <a:ext uri="{FF2B5EF4-FFF2-40B4-BE49-F238E27FC236}">
                  <a16:creationId xmlns:a16="http://schemas.microsoft.com/office/drawing/2014/main" id="{5E87C7B0-2431-C84E-AAE9-6CA4ACCCE02C}"/>
                </a:ext>
              </a:extLst>
            </p:cNvPr>
            <p:cNvSpPr txBox="1"/>
            <p:nvPr/>
          </p:nvSpPr>
          <p:spPr>
            <a:xfrm>
              <a:off x="2179251" y="2463154"/>
              <a:ext cx="977803" cy="338546"/>
            </a:xfrm>
            <a:prstGeom prst="rect">
              <a:avLst/>
            </a:prstGeom>
            <a:noFill/>
          </p:spPr>
          <p:txBody>
            <a:bodyPr wrap="square" lIns="91432" tIns="45716" rIns="91432" bIns="45716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Log4j</a:t>
              </a:r>
              <a:endParaRPr 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796784DE-413F-B04E-842D-F5BA1187AE23}"/>
              </a:ext>
            </a:extLst>
          </p:cNvPr>
          <p:cNvGrpSpPr/>
          <p:nvPr/>
        </p:nvGrpSpPr>
        <p:grpSpPr>
          <a:xfrm>
            <a:off x="495148" y="2024048"/>
            <a:ext cx="1320476" cy="2495550"/>
            <a:chOff x="2508083" y="1992004"/>
            <a:chExt cx="1320476" cy="2495550"/>
          </a:xfrm>
        </p:grpSpPr>
        <p:sp>
          <p:nvSpPr>
            <p:cNvPr id="170" name="Rectangle 15">
              <a:extLst>
                <a:ext uri="{FF2B5EF4-FFF2-40B4-BE49-F238E27FC236}">
                  <a16:creationId xmlns:a16="http://schemas.microsoft.com/office/drawing/2014/main" id="{743A9CD8-D3E9-E045-9163-BBF0ED6464B1}"/>
                </a:ext>
              </a:extLst>
            </p:cNvPr>
            <p:cNvSpPr/>
            <p:nvPr/>
          </p:nvSpPr>
          <p:spPr>
            <a:xfrm>
              <a:off x="2697689" y="3943823"/>
              <a:ext cx="941267" cy="543731"/>
            </a:xfrm>
            <a:prstGeom prst="rect">
              <a:avLst/>
            </a:prstGeom>
          </p:spPr>
          <p:txBody>
            <a:bodyPr wrap="none" lIns="91432" tIns="45716" rIns="91432" bIns="45716">
              <a:spAutoFit/>
            </a:bodyPr>
            <a:lstStyle/>
            <a:p>
              <a:pPr algn="ctr"/>
              <a:r>
                <a:rPr lang="zh-CN" altLang="en-US" sz="4400" b="1" baseline="3000" dirty="0">
                  <a:solidFill>
                    <a:srgbClr val="EF831E"/>
                  </a:solidFill>
                  <a:latin typeface="Arial" pitchFamily="34" charset="0"/>
                  <a:cs typeface="Arial" pitchFamily="34" charset="0"/>
                </a:rPr>
                <a:t>最早</a:t>
              </a:r>
              <a:endParaRPr lang="en-US" sz="4400" b="1" baseline="3000" dirty="0">
                <a:solidFill>
                  <a:srgbClr val="EF831E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1" name="Group 18">
              <a:extLst>
                <a:ext uri="{FF2B5EF4-FFF2-40B4-BE49-F238E27FC236}">
                  <a16:creationId xmlns:a16="http://schemas.microsoft.com/office/drawing/2014/main" id="{528385A2-DCD1-364A-8DA5-A3FB5A89611A}"/>
                </a:ext>
              </a:extLst>
            </p:cNvPr>
            <p:cNvGrpSpPr/>
            <p:nvPr/>
          </p:nvGrpSpPr>
          <p:grpSpPr>
            <a:xfrm>
              <a:off x="2508083" y="1992004"/>
              <a:ext cx="1320476" cy="1383356"/>
              <a:chOff x="762000" y="1350962"/>
              <a:chExt cx="1600200" cy="1676400"/>
            </a:xfrm>
            <a:gradFill>
              <a:gsLst>
                <a:gs pos="39000">
                  <a:srgbClr val="EF831E"/>
                </a:gs>
                <a:gs pos="100000">
                  <a:srgbClr val="D16D10"/>
                </a:gs>
              </a:gsLst>
              <a:lin ang="16200000" scaled="1"/>
            </a:gradFill>
            <a:effectLst>
              <a:outerShdw blurRad="38100" dist="114300" dir="6480000" sx="104000" sy="104000" kx="-800400" algn="bl" rotWithShape="0">
                <a:prstClr val="black">
                  <a:alpha val="12000"/>
                </a:prstClr>
              </a:outerShdw>
            </a:effectLst>
          </p:grpSpPr>
          <p:sp>
            <p:nvSpPr>
              <p:cNvPr id="174" name="Rounded Rectangle 10">
                <a:extLst>
                  <a:ext uri="{FF2B5EF4-FFF2-40B4-BE49-F238E27FC236}">
                    <a16:creationId xmlns:a16="http://schemas.microsoft.com/office/drawing/2014/main" id="{1259E252-50EA-6F47-80C8-5B57FEC4582B}"/>
                  </a:ext>
                </a:extLst>
              </p:cNvPr>
              <p:cNvSpPr/>
              <p:nvPr/>
            </p:nvSpPr>
            <p:spPr>
              <a:xfrm>
                <a:off x="762000" y="1350962"/>
                <a:ext cx="1600200" cy="1447800"/>
              </a:xfrm>
              <a:prstGeom prst="roundRect">
                <a:avLst>
                  <a:gd name="adj" fmla="val 63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Isosceles Triangle 13">
                <a:extLst>
                  <a:ext uri="{FF2B5EF4-FFF2-40B4-BE49-F238E27FC236}">
                    <a16:creationId xmlns:a16="http://schemas.microsoft.com/office/drawing/2014/main" id="{FF4D9F55-6B1E-4946-8E0F-328CA6F9512D}"/>
                  </a:ext>
                </a:extLst>
              </p:cNvPr>
              <p:cNvSpPr/>
              <p:nvPr/>
            </p:nvSpPr>
            <p:spPr>
              <a:xfrm flipV="1">
                <a:off x="1333500" y="2798762"/>
                <a:ext cx="457200" cy="2286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2" name="Oval 17">
              <a:extLst>
                <a:ext uri="{FF2B5EF4-FFF2-40B4-BE49-F238E27FC236}">
                  <a16:creationId xmlns:a16="http://schemas.microsoft.com/office/drawing/2014/main" id="{F7731F72-4C63-0C4B-BA7C-6A27BACE9FEF}"/>
                </a:ext>
              </a:extLst>
            </p:cNvPr>
            <p:cNvSpPr/>
            <p:nvPr/>
          </p:nvSpPr>
          <p:spPr>
            <a:xfrm>
              <a:off x="3048208" y="3491089"/>
              <a:ext cx="224119" cy="224119"/>
            </a:xfrm>
            <a:prstGeom prst="ellipse">
              <a:avLst/>
            </a:prstGeom>
            <a:solidFill>
              <a:srgbClr val="EF8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23">
              <a:extLst>
                <a:ext uri="{FF2B5EF4-FFF2-40B4-BE49-F238E27FC236}">
                  <a16:creationId xmlns:a16="http://schemas.microsoft.com/office/drawing/2014/main" id="{321DDD34-E449-2D42-8DD7-B04B268EF92C}"/>
                </a:ext>
              </a:extLst>
            </p:cNvPr>
            <p:cNvSpPr/>
            <p:nvPr/>
          </p:nvSpPr>
          <p:spPr>
            <a:xfrm>
              <a:off x="3122165" y="3565045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4">
            <a:extLst>
              <a:ext uri="{FF2B5EF4-FFF2-40B4-BE49-F238E27FC236}">
                <a16:creationId xmlns:a16="http://schemas.microsoft.com/office/drawing/2014/main" id="{95B29A65-8DD3-D647-B685-398B51F65BCC}"/>
              </a:ext>
            </a:extLst>
          </p:cNvPr>
          <p:cNvSpPr txBox="1"/>
          <p:nvPr/>
        </p:nvSpPr>
        <p:spPr>
          <a:xfrm>
            <a:off x="643075" y="2159925"/>
            <a:ext cx="1172488" cy="830989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altLang="zh-CN" sz="12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System.err</a:t>
            </a:r>
            <a:endParaRPr lang="en-US" altLang="zh-CN" sz="1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System.out</a:t>
            </a:r>
            <a:endParaRPr lang="en-US" altLang="zh-CN" sz="1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e.printStackTrace</a:t>
            </a:r>
            <a:r>
              <a:rPr lang="en-US" altLang="zh-CN" sz="1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endParaRPr lang="en-US" sz="1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6" name="TextBox 14">
            <a:extLst>
              <a:ext uri="{FF2B5EF4-FFF2-40B4-BE49-F238E27FC236}">
                <a16:creationId xmlns:a16="http://schemas.microsoft.com/office/drawing/2014/main" id="{7C92C980-472D-B64F-9260-22BF460FF30A}"/>
              </a:ext>
            </a:extLst>
          </p:cNvPr>
          <p:cNvSpPr txBox="1"/>
          <p:nvPr/>
        </p:nvSpPr>
        <p:spPr>
          <a:xfrm>
            <a:off x="495148" y="5465567"/>
            <a:ext cx="3944271" cy="584767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JUL:java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util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logging</a:t>
            </a:r>
          </a:p>
          <a:p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JCL:Apache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common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logging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84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60837" y="2592015"/>
            <a:ext cx="3672408" cy="647700"/>
          </a:xfrm>
        </p:spPr>
        <p:txBody>
          <a:bodyPr/>
          <a:lstStyle/>
          <a:p>
            <a:r>
              <a:rPr kumimoji="1" lang="zh-CN" altLang="en-US" dirty="0"/>
              <a:t>结构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556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E02831-6261-954B-8C16-EB69B7B4AFD5}"/>
              </a:ext>
            </a:extLst>
          </p:cNvPr>
          <p:cNvSpPr txBox="1"/>
          <p:nvPr/>
        </p:nvSpPr>
        <p:spPr>
          <a:xfrm>
            <a:off x="5465379" y="1366345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EDB1C652-C686-274F-9D46-137EBAA1D1C9}"/>
              </a:ext>
            </a:extLst>
          </p:cNvPr>
          <p:cNvSpPr/>
          <p:nvPr/>
        </p:nvSpPr>
        <p:spPr>
          <a:xfrm>
            <a:off x="372351" y="2087959"/>
            <a:ext cx="1391615" cy="72008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Logger</a:t>
            </a:r>
            <a:endParaRPr kumimoji="1" lang="zh-CN" altLang="en-US" dirty="0"/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EB95D8EC-DD67-7749-A486-D9BCDA4C80DD}"/>
              </a:ext>
            </a:extLst>
          </p:cNvPr>
          <p:cNvSpPr/>
          <p:nvPr/>
        </p:nvSpPr>
        <p:spPr>
          <a:xfrm>
            <a:off x="2117119" y="2087959"/>
            <a:ext cx="1362555" cy="72008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Appender</a:t>
            </a:r>
            <a:endParaRPr kumimoji="1" lang="zh-CN" altLang="en-US" dirty="0"/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F81163A0-5288-F843-86F5-B80C1F178C70}"/>
              </a:ext>
            </a:extLst>
          </p:cNvPr>
          <p:cNvSpPr/>
          <p:nvPr/>
        </p:nvSpPr>
        <p:spPr>
          <a:xfrm>
            <a:off x="3865975" y="2087957"/>
            <a:ext cx="1656184" cy="72008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Destination</a:t>
            </a:r>
            <a:endParaRPr kumimoji="1" lang="zh-CN" altLang="en-US" dirty="0"/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00B5FE5F-6821-9A4A-95C3-3108AAF28379}"/>
              </a:ext>
            </a:extLst>
          </p:cNvPr>
          <p:cNvSpPr/>
          <p:nvPr/>
        </p:nvSpPr>
        <p:spPr>
          <a:xfrm>
            <a:off x="778602" y="3778313"/>
            <a:ext cx="1656184" cy="72008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Filter</a:t>
            </a:r>
            <a:endParaRPr kumimoji="1" lang="zh-CN" altLang="en-US" dirty="0"/>
          </a:p>
        </p:txBody>
      </p: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D92E5EDB-B4C8-9E43-8434-9C4DCE242F9F}"/>
              </a:ext>
            </a:extLst>
          </p:cNvPr>
          <p:cNvSpPr/>
          <p:nvPr/>
        </p:nvSpPr>
        <p:spPr>
          <a:xfrm>
            <a:off x="3037883" y="3778313"/>
            <a:ext cx="1656184" cy="72008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Layout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90AECBB-C4BE-BF40-BDEB-8B56EBA90CA7}"/>
              </a:ext>
            </a:extLst>
          </p:cNvPr>
          <p:cNvCxnSpPr>
            <a:cxnSpLocks/>
            <a:stCxn id="3" idx="3"/>
            <a:endCxn id="62" idx="1"/>
          </p:cNvCxnSpPr>
          <p:nvPr/>
        </p:nvCxnSpPr>
        <p:spPr>
          <a:xfrm>
            <a:off x="1763966" y="2447999"/>
            <a:ext cx="353153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19DC55C-AF00-454A-A155-3F8F9C908D41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 flipV="1">
            <a:off x="3479674" y="2447997"/>
            <a:ext cx="386301" cy="2"/>
          </a:xfrm>
          <a:prstGeom prst="straightConnector1">
            <a:avLst/>
          </a:prstGeom>
          <a:ln w="15875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>
            <a:extLst>
              <a:ext uri="{FF2B5EF4-FFF2-40B4-BE49-F238E27FC236}">
                <a16:creationId xmlns:a16="http://schemas.microsoft.com/office/drawing/2014/main" id="{D76B7001-F33D-2044-934F-7E69CC76F713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rot="5400000">
            <a:off x="1717409" y="2697325"/>
            <a:ext cx="970274" cy="1191703"/>
          </a:xfrm>
          <a:prstGeom prst="bent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A857892D-B582-5C4E-BA8F-CAA99D0781A0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 rot="16200000" flipH="1">
            <a:off x="2847049" y="2759387"/>
            <a:ext cx="970274" cy="1067578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94C41B3-6207-4D4E-89B0-008B6F62D560}"/>
              </a:ext>
            </a:extLst>
          </p:cNvPr>
          <p:cNvSpPr/>
          <p:nvPr/>
        </p:nvSpPr>
        <p:spPr>
          <a:xfrm>
            <a:off x="5999957" y="2087957"/>
            <a:ext cx="1391615" cy="72008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Logger</a:t>
            </a:r>
            <a:endParaRPr kumimoji="1" lang="zh-CN" altLang="en-US" dirty="0"/>
          </a:p>
        </p:txBody>
      </p:sp>
      <p:sp>
        <p:nvSpPr>
          <p:cNvPr id="97" name="圆角矩形 96">
            <a:extLst>
              <a:ext uri="{FF2B5EF4-FFF2-40B4-BE49-F238E27FC236}">
                <a16:creationId xmlns:a16="http://schemas.microsoft.com/office/drawing/2014/main" id="{E17BF2B2-7B62-5B41-AC2E-C7BFE4789DB5}"/>
              </a:ext>
            </a:extLst>
          </p:cNvPr>
          <p:cNvSpPr/>
          <p:nvPr/>
        </p:nvSpPr>
        <p:spPr>
          <a:xfrm>
            <a:off x="7744725" y="2087957"/>
            <a:ext cx="1362555" cy="7200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Handler</a:t>
            </a:r>
            <a:endParaRPr kumimoji="1" lang="zh-CN" altLang="en-US" dirty="0"/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A6BF82FA-6EF0-5B40-AB1C-054AD5445A36}"/>
              </a:ext>
            </a:extLst>
          </p:cNvPr>
          <p:cNvSpPr/>
          <p:nvPr/>
        </p:nvSpPr>
        <p:spPr>
          <a:xfrm>
            <a:off x="9493581" y="2087955"/>
            <a:ext cx="1656184" cy="72008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Destination</a:t>
            </a:r>
            <a:endParaRPr kumimoji="1" lang="zh-CN" altLang="en-US" dirty="0"/>
          </a:p>
        </p:txBody>
      </p:sp>
      <p:sp>
        <p:nvSpPr>
          <p:cNvPr id="99" name="圆角矩形 98">
            <a:extLst>
              <a:ext uri="{FF2B5EF4-FFF2-40B4-BE49-F238E27FC236}">
                <a16:creationId xmlns:a16="http://schemas.microsoft.com/office/drawing/2014/main" id="{AD01FCD6-3F27-984C-A781-46906B9AAFFB}"/>
              </a:ext>
            </a:extLst>
          </p:cNvPr>
          <p:cNvSpPr/>
          <p:nvPr/>
        </p:nvSpPr>
        <p:spPr>
          <a:xfrm>
            <a:off x="7426394" y="3778311"/>
            <a:ext cx="973846" cy="72008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Filter</a:t>
            </a:r>
            <a:endParaRPr kumimoji="1" lang="zh-CN" altLang="en-US" dirty="0"/>
          </a:p>
        </p:txBody>
      </p:sp>
      <p:sp>
        <p:nvSpPr>
          <p:cNvPr id="100" name="圆角矩形 99">
            <a:extLst>
              <a:ext uri="{FF2B5EF4-FFF2-40B4-BE49-F238E27FC236}">
                <a16:creationId xmlns:a16="http://schemas.microsoft.com/office/drawing/2014/main" id="{B37BBC91-1BBD-9343-9139-ABC830B0AAB4}"/>
              </a:ext>
            </a:extLst>
          </p:cNvPr>
          <p:cNvSpPr/>
          <p:nvPr/>
        </p:nvSpPr>
        <p:spPr>
          <a:xfrm>
            <a:off x="8630970" y="3778311"/>
            <a:ext cx="1338920" cy="7200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Formatter</a:t>
            </a:r>
            <a:endParaRPr kumimoji="1" lang="zh-CN" altLang="en-US" dirty="0"/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86199471-5CE8-6E41-9DD9-6D3F1A368BF2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>
            <a:off x="7391572" y="2447997"/>
            <a:ext cx="353153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D1C46470-669F-8143-B031-1E80AC50C9A5}"/>
              </a:ext>
            </a:extLst>
          </p:cNvPr>
          <p:cNvCxnSpPr>
            <a:cxnSpLocks/>
            <a:stCxn id="97" idx="3"/>
            <a:endCxn id="98" idx="1"/>
          </p:cNvCxnSpPr>
          <p:nvPr/>
        </p:nvCxnSpPr>
        <p:spPr>
          <a:xfrm flipV="1">
            <a:off x="9107280" y="2447995"/>
            <a:ext cx="386301" cy="2"/>
          </a:xfrm>
          <a:prstGeom prst="straightConnector1">
            <a:avLst/>
          </a:prstGeom>
          <a:ln w="15875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>
            <a:extLst>
              <a:ext uri="{FF2B5EF4-FFF2-40B4-BE49-F238E27FC236}">
                <a16:creationId xmlns:a16="http://schemas.microsoft.com/office/drawing/2014/main" id="{EA4BE44B-8099-DD43-868D-AB692322F2E6}"/>
              </a:ext>
            </a:extLst>
          </p:cNvPr>
          <p:cNvCxnSpPr>
            <a:cxnSpLocks/>
            <a:stCxn id="97" idx="2"/>
            <a:endCxn id="99" idx="0"/>
          </p:cNvCxnSpPr>
          <p:nvPr/>
        </p:nvCxnSpPr>
        <p:spPr>
          <a:xfrm rot="5400000">
            <a:off x="7684523" y="3036831"/>
            <a:ext cx="970274" cy="512686"/>
          </a:xfrm>
          <a:prstGeom prst="bent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>
            <a:extLst>
              <a:ext uri="{FF2B5EF4-FFF2-40B4-BE49-F238E27FC236}">
                <a16:creationId xmlns:a16="http://schemas.microsoft.com/office/drawing/2014/main" id="{D321CAB6-2B83-6D40-BE90-867736245698}"/>
              </a:ext>
            </a:extLst>
          </p:cNvPr>
          <p:cNvCxnSpPr>
            <a:cxnSpLocks/>
            <a:stCxn id="97" idx="2"/>
            <a:endCxn id="100" idx="0"/>
          </p:cNvCxnSpPr>
          <p:nvPr/>
        </p:nvCxnSpPr>
        <p:spPr>
          <a:xfrm rot="16200000" flipH="1">
            <a:off x="8378079" y="2855960"/>
            <a:ext cx="970274" cy="874427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41EF700E-80A6-994E-8F28-6281FCF66C74}"/>
              </a:ext>
            </a:extLst>
          </p:cNvPr>
          <p:cNvSpPr/>
          <p:nvPr/>
        </p:nvSpPr>
        <p:spPr>
          <a:xfrm>
            <a:off x="6208841" y="3778311"/>
            <a:ext cx="973846" cy="72008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Filter</a:t>
            </a:r>
            <a:endParaRPr kumimoji="1" lang="zh-CN" altLang="en-US" dirty="0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AA5DAE69-14C1-EA47-A92B-95860A8A942E}"/>
              </a:ext>
            </a:extLst>
          </p:cNvPr>
          <p:cNvCxnSpPr>
            <a:stCxn id="96" idx="2"/>
            <a:endCxn id="116" idx="0"/>
          </p:cNvCxnSpPr>
          <p:nvPr/>
        </p:nvCxnSpPr>
        <p:spPr>
          <a:xfrm flipH="1">
            <a:off x="6695764" y="2808037"/>
            <a:ext cx="1" cy="97027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660C7902-FC88-6742-BA77-8420847B7B2E}"/>
              </a:ext>
            </a:extLst>
          </p:cNvPr>
          <p:cNvSpPr txBox="1"/>
          <p:nvPr/>
        </p:nvSpPr>
        <p:spPr>
          <a:xfrm>
            <a:off x="1501534" y="5328319"/>
            <a:ext cx="1810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>
                    <a:lumMod val="50000"/>
                  </a:schemeClr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Log4j</a:t>
            </a:r>
            <a:r>
              <a:rPr kumimoji="1" lang="zh-CN" altLang="en-US" sz="2800" dirty="0">
                <a:solidFill>
                  <a:schemeClr val="bg1">
                    <a:lumMod val="50000"/>
                  </a:schemeClr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 </a:t>
            </a:r>
            <a:r>
              <a:rPr kumimoji="1" lang="en-US" altLang="zh-CN" sz="2800" dirty="0">
                <a:solidFill>
                  <a:schemeClr val="bg1">
                    <a:lumMod val="50000"/>
                  </a:schemeClr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1.x</a:t>
            </a:r>
            <a:endParaRPr kumimoji="1" lang="zh-CN" altLang="en-US" sz="2800" dirty="0">
              <a:solidFill>
                <a:schemeClr val="bg1">
                  <a:lumMod val="50000"/>
                </a:schemeClr>
              </a:solidFill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30C996B1-1058-D749-8AB8-AD998F86A617}"/>
              </a:ext>
            </a:extLst>
          </p:cNvPr>
          <p:cNvSpPr txBox="1"/>
          <p:nvPr/>
        </p:nvSpPr>
        <p:spPr>
          <a:xfrm>
            <a:off x="7426394" y="5296362"/>
            <a:ext cx="92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>
                    <a:lumMod val="50000"/>
                  </a:schemeClr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JUL</a:t>
            </a:r>
            <a:endParaRPr kumimoji="1" lang="zh-CN" altLang="en-US" sz="2800" dirty="0">
              <a:solidFill>
                <a:schemeClr val="bg1">
                  <a:lumMod val="50000"/>
                </a:schemeClr>
              </a:solidFill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23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60837" y="2592015"/>
            <a:ext cx="3672408" cy="647700"/>
          </a:xfrm>
        </p:spPr>
        <p:txBody>
          <a:bodyPr/>
          <a:lstStyle/>
          <a:p>
            <a:r>
              <a:rPr kumimoji="1" lang="en-US" altLang="zh-CN" dirty="0"/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56811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Bridge</a:t>
            </a:r>
            <a:endParaRPr kumimoji="1" lang="zh-CN" altLang="en-US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25ED2547-7FF7-D242-A8AA-3C87F175CC0A}"/>
              </a:ext>
            </a:extLst>
          </p:cNvPr>
          <p:cNvSpPr/>
          <p:nvPr/>
        </p:nvSpPr>
        <p:spPr>
          <a:xfrm>
            <a:off x="4812797" y="1079475"/>
            <a:ext cx="1391615" cy="72008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/>
              <a:t>业务系统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9171B1C-8C5C-B14C-A285-555B354676E5}"/>
              </a:ext>
            </a:extLst>
          </p:cNvPr>
          <p:cNvGrpSpPr/>
          <p:nvPr/>
        </p:nvGrpSpPr>
        <p:grpSpPr>
          <a:xfrm>
            <a:off x="1146389" y="3489010"/>
            <a:ext cx="1512168" cy="792088"/>
            <a:chOff x="576461" y="3096071"/>
            <a:chExt cx="1512168" cy="79208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B003B7D-6ADA-6943-9608-1586E1E66D79}"/>
                </a:ext>
              </a:extLst>
            </p:cNvPr>
            <p:cNvSpPr/>
            <p:nvPr/>
          </p:nvSpPr>
          <p:spPr>
            <a:xfrm>
              <a:off x="576461" y="3096071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Log4j1.x</a:t>
              </a:r>
              <a:endParaRPr kumimoji="1"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5E1D2AD-4D32-1E4D-BCAA-AA07DECC0A21}"/>
                </a:ext>
              </a:extLst>
            </p:cNvPr>
            <p:cNvSpPr/>
            <p:nvPr/>
          </p:nvSpPr>
          <p:spPr>
            <a:xfrm>
              <a:off x="576461" y="3096071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组件</a:t>
              </a:r>
              <a:r>
                <a:rPr kumimoji="1" lang="en-US" altLang="zh-CN" sz="1200" dirty="0"/>
                <a:t>1</a:t>
              </a:r>
              <a:endParaRPr kumimoji="1" lang="zh-CN" altLang="en-US" sz="1200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04A38D4-1AA0-AE44-A37D-FFC878CBA186}"/>
              </a:ext>
            </a:extLst>
          </p:cNvPr>
          <p:cNvGrpSpPr/>
          <p:nvPr/>
        </p:nvGrpSpPr>
        <p:grpSpPr>
          <a:xfrm>
            <a:off x="2951578" y="3489010"/>
            <a:ext cx="1512168" cy="792088"/>
            <a:chOff x="-416004" y="3651342"/>
            <a:chExt cx="1512168" cy="79208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7DF018B-E1E9-664B-8594-6DF3598B387E}"/>
                </a:ext>
              </a:extLst>
            </p:cNvPr>
            <p:cNvSpPr/>
            <p:nvPr/>
          </p:nvSpPr>
          <p:spPr>
            <a:xfrm>
              <a:off x="-416004" y="3651342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Log4j2.x</a:t>
              </a:r>
              <a:endParaRPr kumimoji="1"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F22DA11-516F-A447-93E0-58B82361D3F1}"/>
                </a:ext>
              </a:extLst>
            </p:cNvPr>
            <p:cNvSpPr/>
            <p:nvPr/>
          </p:nvSpPr>
          <p:spPr>
            <a:xfrm>
              <a:off x="-387824" y="3657315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组件</a:t>
              </a:r>
              <a:r>
                <a:rPr kumimoji="1" lang="en-US" altLang="zh-CN" sz="1200" dirty="0"/>
                <a:t>2</a:t>
              </a:r>
              <a:endParaRPr kumimoji="1" lang="zh-CN" altLang="en-US" sz="1200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091E251-ABBC-0E44-949C-B766EC26999F}"/>
              </a:ext>
            </a:extLst>
          </p:cNvPr>
          <p:cNvGrpSpPr/>
          <p:nvPr/>
        </p:nvGrpSpPr>
        <p:grpSpPr>
          <a:xfrm>
            <a:off x="4752521" y="3474481"/>
            <a:ext cx="1512168" cy="792088"/>
            <a:chOff x="576461" y="3096071"/>
            <a:chExt cx="1512168" cy="792088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1738BC-F2B4-9446-A9FC-FFF238DE3BC7}"/>
                </a:ext>
              </a:extLst>
            </p:cNvPr>
            <p:cNvSpPr/>
            <p:nvPr/>
          </p:nvSpPr>
          <p:spPr>
            <a:xfrm>
              <a:off x="576461" y="3096071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JCL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05B811B-59D1-7649-9516-3F97DF7C4FB2}"/>
                </a:ext>
              </a:extLst>
            </p:cNvPr>
            <p:cNvSpPr/>
            <p:nvPr/>
          </p:nvSpPr>
          <p:spPr>
            <a:xfrm>
              <a:off x="576461" y="3096071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组件</a:t>
              </a:r>
              <a:r>
                <a:rPr kumimoji="1" lang="en-US" altLang="zh-CN" sz="1200" dirty="0"/>
                <a:t>3</a:t>
              </a:r>
              <a:endParaRPr kumimoji="1" lang="zh-CN" altLang="en-US" sz="1200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2B3DBDA-E183-ED47-99E3-996EC846E2E5}"/>
              </a:ext>
            </a:extLst>
          </p:cNvPr>
          <p:cNvGrpSpPr/>
          <p:nvPr/>
        </p:nvGrpSpPr>
        <p:grpSpPr>
          <a:xfrm>
            <a:off x="6553464" y="3468385"/>
            <a:ext cx="1512168" cy="792088"/>
            <a:chOff x="576461" y="3096071"/>
            <a:chExt cx="1512168" cy="792088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6DCC9CB-5688-CE4C-BF32-1B48A147CBAE}"/>
                </a:ext>
              </a:extLst>
            </p:cNvPr>
            <p:cNvSpPr/>
            <p:nvPr/>
          </p:nvSpPr>
          <p:spPr>
            <a:xfrm>
              <a:off x="576461" y="3096071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JUL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C0AEF4C-6D81-7A41-BECE-BD2103C44C9B}"/>
                </a:ext>
              </a:extLst>
            </p:cNvPr>
            <p:cNvSpPr/>
            <p:nvPr/>
          </p:nvSpPr>
          <p:spPr>
            <a:xfrm>
              <a:off x="576461" y="3096071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组件</a:t>
              </a:r>
              <a:r>
                <a:rPr kumimoji="1" lang="en-US" altLang="zh-CN" sz="1200" dirty="0"/>
                <a:t>4</a:t>
              </a:r>
              <a:endParaRPr kumimoji="1" lang="zh-CN" altLang="en-US" sz="1200" dirty="0"/>
            </a:p>
          </p:txBody>
        </p:sp>
      </p:grp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742E53F-C7DD-A54F-A07F-231CCCA71737}"/>
              </a:ext>
            </a:extLst>
          </p:cNvPr>
          <p:cNvCxnSpPr>
            <a:stCxn id="26" idx="2"/>
            <a:endCxn id="4" idx="0"/>
          </p:cNvCxnSpPr>
          <p:nvPr/>
        </p:nvCxnSpPr>
        <p:spPr>
          <a:xfrm flipH="1">
            <a:off x="1902473" y="1799555"/>
            <a:ext cx="3606132" cy="168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9F440518-2896-F14E-A966-13E7ABE58E9A}"/>
              </a:ext>
            </a:extLst>
          </p:cNvPr>
          <p:cNvCxnSpPr>
            <a:stCxn id="26" idx="2"/>
            <a:endCxn id="37" idx="0"/>
          </p:cNvCxnSpPr>
          <p:nvPr/>
        </p:nvCxnSpPr>
        <p:spPr>
          <a:xfrm flipH="1">
            <a:off x="3707662" y="1799555"/>
            <a:ext cx="1800943" cy="168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430FF77-98DE-D34D-94C5-336C04E3BE1A}"/>
              </a:ext>
            </a:extLst>
          </p:cNvPr>
          <p:cNvCxnSpPr>
            <a:stCxn id="26" idx="2"/>
            <a:endCxn id="40" idx="0"/>
          </p:cNvCxnSpPr>
          <p:nvPr/>
        </p:nvCxnSpPr>
        <p:spPr>
          <a:xfrm>
            <a:off x="5508605" y="1799555"/>
            <a:ext cx="0" cy="167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79EE4593-B5AF-2542-9F18-A5F1B3D75A1E}"/>
              </a:ext>
            </a:extLst>
          </p:cNvPr>
          <p:cNvCxnSpPr>
            <a:stCxn id="26" idx="2"/>
            <a:endCxn id="43" idx="0"/>
          </p:cNvCxnSpPr>
          <p:nvPr/>
        </p:nvCxnSpPr>
        <p:spPr>
          <a:xfrm>
            <a:off x="5508605" y="1799555"/>
            <a:ext cx="1800943" cy="166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1000D8A-EB83-004E-B088-6BF475E88D10}"/>
              </a:ext>
            </a:extLst>
          </p:cNvPr>
          <p:cNvGrpSpPr/>
          <p:nvPr/>
        </p:nvGrpSpPr>
        <p:grpSpPr>
          <a:xfrm>
            <a:off x="8425333" y="3489010"/>
            <a:ext cx="1512168" cy="792088"/>
            <a:chOff x="576461" y="3096071"/>
            <a:chExt cx="1512168" cy="792088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04165C3-9F95-4D46-909A-81F246834467}"/>
                </a:ext>
              </a:extLst>
            </p:cNvPr>
            <p:cNvSpPr/>
            <p:nvPr/>
          </p:nvSpPr>
          <p:spPr>
            <a:xfrm>
              <a:off x="576461" y="3096071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SLF4J</a:t>
              </a:r>
              <a:endParaRPr kumimoji="1"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A946725-EC28-144A-9703-F20A70EF7376}"/>
                </a:ext>
              </a:extLst>
            </p:cNvPr>
            <p:cNvSpPr/>
            <p:nvPr/>
          </p:nvSpPr>
          <p:spPr>
            <a:xfrm>
              <a:off x="576461" y="3096071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组件</a:t>
              </a:r>
              <a:r>
                <a:rPr kumimoji="1" lang="en-US" altLang="zh-CN" sz="1200" dirty="0"/>
                <a:t>5</a:t>
              </a:r>
              <a:endParaRPr kumimoji="1" lang="zh-CN" altLang="en-US" sz="1200" dirty="0"/>
            </a:p>
          </p:txBody>
        </p:sp>
      </p:grp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130981DE-7F89-034F-AC96-E5A83DB6AC6E}"/>
              </a:ext>
            </a:extLst>
          </p:cNvPr>
          <p:cNvCxnSpPr>
            <a:stCxn id="26" idx="2"/>
            <a:endCxn id="25" idx="0"/>
          </p:cNvCxnSpPr>
          <p:nvPr/>
        </p:nvCxnSpPr>
        <p:spPr>
          <a:xfrm>
            <a:off x="5508605" y="1799555"/>
            <a:ext cx="3672812" cy="168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861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4153</TotalTime>
  <Words>216</Words>
  <Application>Microsoft Macintosh PowerPoint</Application>
  <PresentationFormat>自定义</PresentationFormat>
  <Paragraphs>98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STHupo</vt:lpstr>
      <vt:lpstr>宋体</vt:lpstr>
      <vt:lpstr>Microsoft YaHei</vt:lpstr>
      <vt:lpstr>Microsoft YaHei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Microsoft Office 用户</cp:lastModifiedBy>
  <cp:revision>239</cp:revision>
  <dcterms:created xsi:type="dcterms:W3CDTF">2017-08-23T13:00:00Z</dcterms:created>
  <dcterms:modified xsi:type="dcterms:W3CDTF">2018-12-25T09:47:22Z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