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9" r:id="rId5"/>
    <p:sldId id="271" r:id="rId6"/>
    <p:sldId id="267" r:id="rId7"/>
    <p:sldId id="260" r:id="rId8"/>
    <p:sldId id="274" r:id="rId9"/>
    <p:sldId id="261" r:id="rId10"/>
    <p:sldId id="258" r:id="rId11"/>
    <p:sldId id="268" r:id="rId12"/>
    <p:sldId id="262" r:id="rId13"/>
    <p:sldId id="272" r:id="rId14"/>
    <p:sldId id="269" r:id="rId15"/>
    <p:sldId id="273" r:id="rId16"/>
    <p:sldId id="270" r:id="rId17"/>
    <p:sldId id="26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42" d="100"/>
          <a:sy n="42" d="100"/>
        </p:scale>
        <p:origin x="77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7CA14-B686-4F5B-9EC8-4757640E3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F42578-6614-42A0-BCFB-B6DD6FF6D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AF139-23ED-490D-B511-1D969C87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BBF0-B177-47B4-9B17-76D884614E4A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74169-BFED-4E0B-ACCB-5E3DEE6A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25095-0BC7-42FA-AF36-3CF670FC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72FD-AB1F-44AC-9F67-2E251D52B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67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2B8C8-07F7-400F-BF51-0AB82212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C8DB5F-4316-4B7E-B8AF-CA780EEC6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FA7335-3308-4620-A4CF-ED5F37B3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BBF0-B177-47B4-9B17-76D884614E4A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AA4AA-B5F9-49A1-9C49-78B448F5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23838-F66D-4D1D-9215-6F56D418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72FD-AB1F-44AC-9F67-2E251D52B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3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1BC6C6-9D76-4155-A8C7-DEAB45775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7BE5BB-DEA1-4A6F-81A8-DD50BD771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6F3F5-C0F6-4F1C-A42C-28929E6C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BBF0-B177-47B4-9B17-76D884614E4A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18597-1D0B-48B7-9C24-0B91D0FE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E1C06-0514-4661-AEED-084DADEE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72FD-AB1F-44AC-9F67-2E251D52B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DD6F6-94EE-4218-AAD1-C4A3B70E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59DDA9-3816-4C7B-ADD2-9544BA342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28494F-C2F9-45B4-8B98-BECC9003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BBF0-B177-47B4-9B17-76D884614E4A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FDB1A8-4585-4D82-980D-59C5247C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103B3-829F-4C2F-B7A2-62AF51A3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72FD-AB1F-44AC-9F67-2E251D52B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77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3073-FE6D-4E69-8BC2-C09EB28C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92FA8-FAC2-4B8D-9FE6-ACFAAAE70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A00F9-7777-45E7-8DA2-0EAFE473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BBF0-B177-47B4-9B17-76D884614E4A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70521-2369-47D7-8DC9-CFBDC186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E5BA8-85E9-434E-8623-093780EF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72FD-AB1F-44AC-9F67-2E251D52B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98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9B8BC-2CE0-466A-AA08-F99DDB6E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8FF78-1619-4066-8D91-AD5FA828E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79B453-06BC-4E8A-B8D4-281A98A10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F52FEC-63A0-402F-A06C-B42E7094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BBF0-B177-47B4-9B17-76D884614E4A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8F45DE-262A-42E8-82CC-C9230F5C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75061-E8DA-45D6-A31F-541E83E9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72FD-AB1F-44AC-9F67-2E251D52B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5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0D50B-E856-4F96-9CB8-1685A4EA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62416-B9F5-4CC5-ABE0-4FBAC89A2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5CCF0-285F-4EC7-A6CB-2A51171BF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B137A3-9D02-478D-B78F-56928E7DE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A25DA9-AF30-4F1D-A0DC-557A49B52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E22FE7-955E-4544-8C6B-254E7D95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BBF0-B177-47B4-9B17-76D884614E4A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98201A-756B-41B3-AF18-FE76894F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8FD74A-6E52-4AF0-A45B-2CD78B72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72FD-AB1F-44AC-9F67-2E251D52B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6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20AD6-E36C-4C71-A98F-02FAB300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605D24-71B5-4A36-A602-D53E2ABD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BBF0-B177-47B4-9B17-76D884614E4A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C4DFE3-F20E-40D5-BE3F-2592505A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447938-1FF4-4F0B-BD63-56F85938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72FD-AB1F-44AC-9F67-2E251D52B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47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033053-9795-4C80-8427-7993645A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BBF0-B177-47B4-9B17-76D884614E4A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00692A-8672-4957-89BE-6203628E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73B353-2535-4538-88DB-78CF31B0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72FD-AB1F-44AC-9F67-2E251D52B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00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DFF95-C82B-4105-866A-2B67AD31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644F2-5012-46F1-877F-73A255885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6DD94F-F14C-4BAC-B451-E2C010DB4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FB798-82B2-4C06-AC92-6FEBB8E0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BBF0-B177-47B4-9B17-76D884614E4A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B4032B-A268-4C04-88EE-0C20EDE7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5F1DE-0B62-4C93-95B8-6D144C47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72FD-AB1F-44AC-9F67-2E251D52B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1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79AC0-B3D3-426B-9EE1-7FFCA80C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E88BED-021D-4B1F-AD8C-19749FE8E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5B9D6-B672-4083-A7B1-8C0142BF7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77C2D5-A059-40B1-AFBF-63B7B8D5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BBF0-B177-47B4-9B17-76D884614E4A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06EC74-42E3-4B32-810B-AD528AF0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0C255-CDC8-427F-BF8A-18C621F2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B72FD-AB1F-44AC-9F67-2E251D52B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1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64FA6C-7FD6-4FD0-B02F-FEE6B475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B0A2EB-E24C-4E46-892E-66D1A9D92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7A3D6-EF12-4479-B47B-267214F03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BBF0-B177-47B4-9B17-76D884614E4A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D2F90-03C9-461F-AAFA-0B72241EA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9C4BA6-92DE-445A-B288-3A03DD3A0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B72FD-AB1F-44AC-9F67-2E251D52BF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65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lsw8075@gmail.co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221A5-A102-49B5-9965-32E28B95D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 or 1? </a:t>
            </a:r>
            <a:r>
              <a:rPr lang="ko-KR" altLang="en-US" dirty="0"/>
              <a:t>전략</a:t>
            </a:r>
            <a:r>
              <a:rPr lang="en-US" altLang="ko-KR" dirty="0"/>
              <a:t> </a:t>
            </a:r>
            <a:r>
              <a:rPr lang="ko-KR" altLang="en-US" dirty="0"/>
              <a:t>리그전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E79AB1-4FA7-4B4A-A746-44DD8396B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 </a:t>
            </a:r>
            <a:r>
              <a:rPr lang="en-US" altLang="ko-KR" dirty="0" err="1"/>
              <a:t>ESCamp</a:t>
            </a:r>
            <a:r>
              <a:rPr lang="en-US" altLang="ko-KR" dirty="0"/>
              <a:t> </a:t>
            </a:r>
            <a:r>
              <a:rPr lang="ko-KR" altLang="en-US" dirty="0"/>
              <a:t>팀별 게임 기획</a:t>
            </a:r>
          </a:p>
        </p:txBody>
      </p:sp>
    </p:spTree>
    <p:extLst>
      <p:ext uri="{BB962C8B-B14F-4D97-AF65-F5344CB8AC3E}">
        <p14:creationId xmlns:p14="http://schemas.microsoft.com/office/powerpoint/2010/main" val="269908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E250E-96FE-4117-9BC3-A3D8873F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사례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2E729-2905-4ABE-80BF-5B705CECE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1207"/>
          </a:xfrm>
        </p:spPr>
        <p:txBody>
          <a:bodyPr>
            <a:normAutofit/>
          </a:bodyPr>
          <a:lstStyle/>
          <a:p>
            <a:r>
              <a:rPr lang="ko-KR" altLang="en-US" dirty="0"/>
              <a:t>한 판의 </a:t>
            </a:r>
            <a:r>
              <a:rPr lang="en-US" altLang="ko-KR" dirty="0"/>
              <a:t>game</a:t>
            </a:r>
            <a:r>
              <a:rPr lang="ko-KR" altLang="en-US" dirty="0"/>
              <a:t>에서 얻을 수 있는 최저점은 </a:t>
            </a:r>
            <a:r>
              <a:rPr lang="en-US" altLang="ko-KR" dirty="0"/>
              <a:t>-1000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최고점은 </a:t>
            </a:r>
            <a:r>
              <a:rPr lang="en-US" altLang="ko-KR" dirty="0"/>
              <a:t>4000</a:t>
            </a:r>
            <a:r>
              <a:rPr lang="ko-KR" altLang="en-US" dirty="0"/>
              <a:t>점</a:t>
            </a:r>
            <a:endParaRPr lang="en-US" altLang="ko-KR" dirty="0"/>
          </a:p>
          <a:p>
            <a:r>
              <a:rPr lang="ko-KR" altLang="en-US" dirty="0"/>
              <a:t>뒤집기가 없다면</a:t>
            </a:r>
            <a:r>
              <a:rPr lang="en-US" altLang="ko-KR" dirty="0"/>
              <a:t>, </a:t>
            </a:r>
            <a:r>
              <a:rPr lang="ko-KR" altLang="en-US" dirty="0"/>
              <a:t>점수의 </a:t>
            </a:r>
            <a:r>
              <a:rPr lang="ko-KR" altLang="en-US" dirty="0" err="1"/>
              <a:t>기댓값은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을 내는 것이 </a:t>
            </a:r>
            <a:r>
              <a:rPr lang="en-US" altLang="ko-KR" dirty="0"/>
              <a:t>2</a:t>
            </a:r>
            <a:r>
              <a:rPr lang="ko-KR" altLang="en-US" dirty="0"/>
              <a:t>점</a:t>
            </a:r>
            <a:r>
              <a:rPr lang="en-US" altLang="ko-KR" dirty="0"/>
              <a:t>, 0</a:t>
            </a:r>
            <a:r>
              <a:rPr lang="ko-KR" altLang="en-US" dirty="0"/>
              <a:t>을 내는 것이 </a:t>
            </a:r>
            <a:r>
              <a:rPr lang="en-US" altLang="ko-KR" dirty="0"/>
              <a:t>0.5</a:t>
            </a:r>
            <a:r>
              <a:rPr lang="ko-KR" altLang="en-US" dirty="0"/>
              <a:t>점으로 확실히 유리하다</a:t>
            </a:r>
            <a:endParaRPr lang="en-US" altLang="ko-KR" dirty="0"/>
          </a:p>
          <a:p>
            <a:r>
              <a:rPr lang="ko-KR" altLang="en-US" dirty="0"/>
              <a:t>그렇다면 항상 </a:t>
            </a:r>
            <a:r>
              <a:rPr lang="en-US" altLang="ko-KR" dirty="0"/>
              <a:t>1</a:t>
            </a:r>
            <a:r>
              <a:rPr lang="ko-KR" altLang="en-US" dirty="0"/>
              <a:t>만 내면 필승이지 않을까</a:t>
            </a:r>
            <a:r>
              <a:rPr lang="en-US" altLang="ko-KR" dirty="0"/>
              <a:t>? (X)</a:t>
            </a:r>
          </a:p>
          <a:p>
            <a:r>
              <a:rPr lang="en-US" altLang="ko-KR" b="1" dirty="0"/>
              <a:t>‘</a:t>
            </a:r>
            <a:r>
              <a:rPr lang="ko-KR" altLang="en-US" b="1" dirty="0"/>
              <a:t>전투에서 이기더라도 전쟁에서 질 수 있다</a:t>
            </a:r>
            <a:r>
              <a:rPr lang="en-US" altLang="ko-KR" b="1" dirty="0"/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224456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81D30-DEE1-4818-8F77-52C45626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사례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99F83-EF5C-40E1-A0FF-35B6AC0FD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5032375"/>
          </a:xfrm>
        </p:spPr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 err="1"/>
              <a:t>따라쟁이</a:t>
            </a:r>
            <a:r>
              <a:rPr lang="en-US" altLang="ko-KR" dirty="0"/>
              <a:t>’ </a:t>
            </a:r>
            <a:r>
              <a:rPr lang="ko-KR" altLang="en-US" dirty="0"/>
              <a:t>전략 둘과 </a:t>
            </a:r>
            <a:r>
              <a:rPr lang="en-US" altLang="ko-KR" dirty="0"/>
              <a:t>‘1</a:t>
            </a:r>
            <a:r>
              <a:rPr lang="ko-KR" altLang="en-US" dirty="0"/>
              <a:t>만 내는 전략</a:t>
            </a:r>
            <a:r>
              <a:rPr lang="en-US" altLang="ko-KR" dirty="0"/>
              <a:t>’ </a:t>
            </a:r>
            <a:r>
              <a:rPr lang="ko-KR" altLang="en-US" dirty="0"/>
              <a:t>여덟이 출전했다고 해 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계산의 편의를 위해</a:t>
            </a:r>
            <a:r>
              <a:rPr lang="en-US" altLang="ko-KR" dirty="0"/>
              <a:t>, </a:t>
            </a:r>
            <a:r>
              <a:rPr lang="ko-KR" altLang="en-US" dirty="0"/>
              <a:t>뒤집기는 없다고 해 보자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따라쟁이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 err="1"/>
              <a:t>따라쟁이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둘 다 </a:t>
            </a:r>
            <a:r>
              <a:rPr lang="en-US" altLang="ko-KR" dirty="0"/>
              <a:t>0</a:t>
            </a:r>
            <a:r>
              <a:rPr lang="ko-KR" altLang="en-US" dirty="0"/>
              <a:t>만 내게 되므로</a:t>
            </a:r>
            <a:r>
              <a:rPr lang="en-US" altLang="ko-KR" dirty="0"/>
              <a:t>, </a:t>
            </a:r>
            <a:r>
              <a:rPr lang="ko-KR" altLang="en-US" dirty="0"/>
              <a:t>각각 </a:t>
            </a:r>
            <a:r>
              <a:rPr lang="en-US" altLang="ko-KR" dirty="0"/>
              <a:t>2000</a:t>
            </a:r>
            <a:r>
              <a:rPr lang="ko-KR" altLang="en-US" dirty="0"/>
              <a:t>점</a:t>
            </a:r>
            <a:endParaRPr lang="en-US" altLang="ko-KR" dirty="0"/>
          </a:p>
          <a:p>
            <a:r>
              <a:rPr lang="ko-KR" altLang="en-US" dirty="0" err="1"/>
              <a:t>따라쟁이</a:t>
            </a:r>
            <a:r>
              <a:rPr lang="ko-KR" altLang="en-US" dirty="0"/>
              <a:t> </a:t>
            </a:r>
            <a:r>
              <a:rPr lang="en-US" altLang="ko-KR" dirty="0"/>
              <a:t>vs 1</a:t>
            </a:r>
            <a:r>
              <a:rPr lang="ko-KR" altLang="en-US" dirty="0"/>
              <a:t>만 냄 </a:t>
            </a:r>
            <a:r>
              <a:rPr lang="en-US" altLang="ko-KR" dirty="0"/>
              <a:t>: </a:t>
            </a:r>
            <a:r>
              <a:rPr lang="ko-KR" altLang="en-US" dirty="0" err="1"/>
              <a:t>따라쟁이는</a:t>
            </a:r>
            <a:r>
              <a:rPr lang="ko-KR" altLang="en-US" dirty="0"/>
              <a:t> 처음 감점된 뒤 </a:t>
            </a:r>
            <a:r>
              <a:rPr lang="en-US" altLang="ko-KR" dirty="0"/>
              <a:t>1</a:t>
            </a:r>
            <a:r>
              <a:rPr lang="ko-KR" altLang="en-US" dirty="0"/>
              <a:t>만 냄</a:t>
            </a:r>
            <a:r>
              <a:rPr lang="en-US" altLang="ko-KR" dirty="0"/>
              <a:t>. </a:t>
            </a:r>
            <a:r>
              <a:rPr lang="ko-KR" altLang="en-US" dirty="0"/>
              <a:t>각각 </a:t>
            </a:r>
            <a:r>
              <a:rPr lang="en-US" altLang="ko-KR" dirty="0"/>
              <a:t>-1</a:t>
            </a:r>
            <a:r>
              <a:rPr lang="ko-KR" altLang="en-US" dirty="0"/>
              <a:t>점</a:t>
            </a:r>
            <a:r>
              <a:rPr lang="en-US" altLang="ko-KR" dirty="0"/>
              <a:t>, 4</a:t>
            </a:r>
            <a:r>
              <a:rPr lang="ko-KR" altLang="en-US" dirty="0"/>
              <a:t>점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만 냄 </a:t>
            </a:r>
            <a:r>
              <a:rPr lang="en-US" altLang="ko-KR" dirty="0"/>
              <a:t>vs 1</a:t>
            </a:r>
            <a:r>
              <a:rPr lang="ko-KR" altLang="en-US" dirty="0"/>
              <a:t>만 냄 </a:t>
            </a:r>
            <a:r>
              <a:rPr lang="en-US" altLang="ko-KR" dirty="0"/>
              <a:t>: </a:t>
            </a:r>
            <a:r>
              <a:rPr lang="ko-KR" altLang="en-US" dirty="0"/>
              <a:t>둘 다 </a:t>
            </a:r>
            <a:r>
              <a:rPr lang="en-US" altLang="ko-KR" dirty="0"/>
              <a:t>0</a:t>
            </a:r>
            <a:r>
              <a:rPr lang="ko-KR" altLang="en-US" dirty="0"/>
              <a:t>점</a:t>
            </a:r>
            <a:endParaRPr lang="en-US" altLang="ko-KR" dirty="0"/>
          </a:p>
          <a:p>
            <a:r>
              <a:rPr lang="ko-KR" altLang="en-US" dirty="0" err="1"/>
              <a:t>따라쟁이는</a:t>
            </a:r>
            <a:r>
              <a:rPr lang="ko-KR" altLang="en-US" dirty="0"/>
              <a:t> </a:t>
            </a:r>
            <a:r>
              <a:rPr lang="ko-KR" altLang="en-US" dirty="0" err="1"/>
              <a:t>따라쟁이</a:t>
            </a:r>
            <a:r>
              <a:rPr lang="ko-KR" altLang="en-US" dirty="0"/>
              <a:t> 둘</a:t>
            </a:r>
            <a:r>
              <a:rPr lang="en-US" altLang="ko-KR" dirty="0"/>
              <a:t>, 1</a:t>
            </a:r>
            <a:r>
              <a:rPr lang="ko-KR" altLang="en-US" dirty="0" err="1"/>
              <a:t>만냄</a:t>
            </a:r>
            <a:r>
              <a:rPr lang="ko-KR" altLang="en-US" dirty="0"/>
              <a:t> 여덟과 겨루므로 총점 </a:t>
            </a:r>
            <a:r>
              <a:rPr lang="en-US" altLang="ko-KR" dirty="0"/>
              <a:t>3992</a:t>
            </a:r>
            <a:r>
              <a:rPr lang="ko-KR" altLang="en-US" dirty="0"/>
              <a:t>점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 err="1"/>
              <a:t>만냄은</a:t>
            </a:r>
            <a:r>
              <a:rPr lang="ko-KR" altLang="en-US" dirty="0"/>
              <a:t> </a:t>
            </a:r>
            <a:r>
              <a:rPr lang="ko-KR" altLang="en-US" dirty="0" err="1"/>
              <a:t>따라쟁이</a:t>
            </a:r>
            <a:r>
              <a:rPr lang="ko-KR" altLang="en-US" dirty="0"/>
              <a:t> 둘</a:t>
            </a:r>
            <a:r>
              <a:rPr lang="en-US" altLang="ko-KR" dirty="0"/>
              <a:t>, 1</a:t>
            </a:r>
            <a:r>
              <a:rPr lang="ko-KR" altLang="en-US" dirty="0" err="1"/>
              <a:t>만냄</a:t>
            </a:r>
            <a:r>
              <a:rPr lang="ko-KR" altLang="en-US" dirty="0"/>
              <a:t> 여덟과 겨루므로 총점 </a:t>
            </a:r>
            <a:r>
              <a:rPr lang="en-US" altLang="ko-KR" dirty="0"/>
              <a:t>8</a:t>
            </a:r>
            <a:r>
              <a:rPr lang="ko-KR" altLang="en-US" dirty="0"/>
              <a:t>점 </a:t>
            </a:r>
            <a:endParaRPr lang="en-US" altLang="ko-KR" dirty="0"/>
          </a:p>
          <a:p>
            <a:r>
              <a:rPr lang="ko-KR" altLang="en-US" dirty="0"/>
              <a:t>결론 </a:t>
            </a:r>
            <a:r>
              <a:rPr lang="en-US" altLang="ko-KR" dirty="0"/>
              <a:t>: </a:t>
            </a:r>
            <a:r>
              <a:rPr lang="ko-KR" altLang="en-US" dirty="0"/>
              <a:t>무조건 </a:t>
            </a:r>
            <a:r>
              <a:rPr lang="en-US" altLang="ko-KR" dirty="0"/>
              <a:t>1</a:t>
            </a:r>
            <a:r>
              <a:rPr lang="ko-KR" altLang="en-US" dirty="0"/>
              <a:t>만 내는 것이 아닌</a:t>
            </a:r>
            <a:r>
              <a:rPr lang="en-US" altLang="ko-KR" dirty="0"/>
              <a:t>, </a:t>
            </a:r>
            <a:r>
              <a:rPr lang="ko-KR" altLang="en-US" dirty="0"/>
              <a:t>적절한 </a:t>
            </a:r>
            <a:r>
              <a:rPr lang="en-US" altLang="ko-KR" dirty="0"/>
              <a:t>0</a:t>
            </a:r>
            <a:r>
              <a:rPr lang="ko-KR" altLang="en-US" dirty="0"/>
              <a:t>의 활용 역시 중요하다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뒤집기가 있는 경우 등은 직접 시뮬레이션 해 보세요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822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1FEE8-E1DD-464A-BB7F-F531068B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구현할 시 주의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231D68-D4F6-4930-ABEA-0200D2A4D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/>
          <a:lstStyle/>
          <a:p>
            <a:r>
              <a:rPr lang="ko-KR" altLang="en-US" dirty="0"/>
              <a:t>만약 함수가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을 반환하지 않을 경우</a:t>
            </a:r>
            <a:r>
              <a:rPr lang="en-US" altLang="ko-KR" dirty="0"/>
              <a:t>, player</a:t>
            </a:r>
            <a:r>
              <a:rPr lang="ko-KR" altLang="en-US" dirty="0"/>
              <a:t>는 랜덤하게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을 선택합니다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한 번의 선택에 너무 많은 시간 </a:t>
            </a:r>
            <a:r>
              <a:rPr lang="en-US" altLang="ko-KR" dirty="0"/>
              <a:t>(0.02</a:t>
            </a:r>
            <a:r>
              <a:rPr lang="ko-KR" altLang="en-US" dirty="0"/>
              <a:t>초가 초과</a:t>
            </a:r>
            <a:r>
              <a:rPr lang="en-US" altLang="ko-KR" dirty="0"/>
              <a:t>)</a:t>
            </a:r>
            <a:r>
              <a:rPr lang="ko-KR" altLang="en-US" dirty="0"/>
              <a:t>하는 시간이 걸린다면</a:t>
            </a:r>
            <a:r>
              <a:rPr lang="en-US" altLang="ko-KR" dirty="0"/>
              <a:t>, </a:t>
            </a:r>
            <a:r>
              <a:rPr lang="ko-KR" altLang="en-US" dirty="0"/>
              <a:t>선택을 기다리지 않고 그대로 </a:t>
            </a:r>
            <a:r>
              <a:rPr lang="en-US" altLang="ko-KR" dirty="0"/>
              <a:t>player</a:t>
            </a:r>
            <a:r>
              <a:rPr lang="ko-KR" altLang="en-US" dirty="0"/>
              <a:t>에게 </a:t>
            </a:r>
            <a:r>
              <a:rPr lang="en-US" altLang="ko-KR" dirty="0"/>
              <a:t>1</a:t>
            </a:r>
            <a:r>
              <a:rPr lang="ko-KR" altLang="en-US" dirty="0"/>
              <a:t>점을 감점합니다</a:t>
            </a:r>
            <a:r>
              <a:rPr lang="en-US" altLang="ko-KR" dirty="0"/>
              <a:t>. </a:t>
            </a:r>
            <a:r>
              <a:rPr lang="ko-KR" altLang="en-US" dirty="0"/>
              <a:t>상대방 역시 그런 경우가 아니라면</a:t>
            </a:r>
            <a:r>
              <a:rPr lang="en-US" altLang="ko-KR" dirty="0"/>
              <a:t>, </a:t>
            </a:r>
            <a:r>
              <a:rPr lang="ko-KR" altLang="en-US" dirty="0"/>
              <a:t>상대방의 점수는 변동이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구현에 오류가 있어 </a:t>
            </a:r>
            <a:r>
              <a:rPr lang="en-US" altLang="ko-KR" dirty="0"/>
              <a:t>player</a:t>
            </a:r>
            <a:r>
              <a:rPr lang="ko-KR" altLang="en-US" dirty="0"/>
              <a:t>의 프로그램이 도중에 죽어버리는 경우</a:t>
            </a:r>
            <a:r>
              <a:rPr lang="en-US" altLang="ko-KR" dirty="0"/>
              <a:t>, </a:t>
            </a:r>
            <a:r>
              <a:rPr lang="ko-KR" altLang="en-US" dirty="0"/>
              <a:t>이후의 라운드는 모두 </a:t>
            </a:r>
            <a:r>
              <a:rPr lang="en-US" altLang="ko-KR" dirty="0"/>
              <a:t>player</a:t>
            </a:r>
            <a:r>
              <a:rPr lang="ko-KR" altLang="en-US" dirty="0"/>
              <a:t>에게 </a:t>
            </a:r>
            <a:r>
              <a:rPr lang="en-US" altLang="ko-KR" dirty="0"/>
              <a:t>1</a:t>
            </a:r>
            <a:r>
              <a:rPr lang="ko-KR" altLang="en-US" dirty="0"/>
              <a:t>점 감점</a:t>
            </a:r>
            <a:r>
              <a:rPr lang="en-US" altLang="ko-KR" dirty="0"/>
              <a:t>, </a:t>
            </a:r>
            <a:r>
              <a:rPr lang="ko-KR" altLang="en-US" dirty="0"/>
              <a:t>상대방에게 </a:t>
            </a:r>
            <a:r>
              <a:rPr lang="en-US" altLang="ko-KR" dirty="0"/>
              <a:t>1</a:t>
            </a:r>
            <a:r>
              <a:rPr lang="ko-KR" altLang="en-US" dirty="0"/>
              <a:t>점 가점을 주는 식으로 처리됩니다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경우</a:t>
            </a:r>
            <a:r>
              <a:rPr lang="en-US" altLang="ko-KR" dirty="0"/>
              <a:t>, </a:t>
            </a:r>
            <a:r>
              <a:rPr lang="ko-KR" altLang="en-US" dirty="0"/>
              <a:t>해당하는 선택의 배열에는 </a:t>
            </a:r>
            <a:r>
              <a:rPr lang="en-US" altLang="ko-KR" dirty="0"/>
              <a:t>-2,</a:t>
            </a:r>
            <a:r>
              <a:rPr lang="ko-KR" altLang="en-US" dirty="0"/>
              <a:t> </a:t>
            </a:r>
            <a:r>
              <a:rPr lang="en-US" altLang="ko-KR" dirty="0"/>
              <a:t>-3</a:t>
            </a:r>
            <a:r>
              <a:rPr lang="ko-KR" altLang="en-US" dirty="0"/>
              <a:t>이 들어갑니다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547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BA408-2090-4056-8C95-8030D597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구현할 시 주의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75717-C365-4C41-8376-9792709C3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216" y="1580960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dirty="0"/>
              <a:t>구현하는 함수는 오직</a:t>
            </a:r>
            <a:r>
              <a:rPr lang="en-US" altLang="ko-KR" dirty="0"/>
              <a:t> 0&lt;= </a:t>
            </a:r>
            <a:r>
              <a:rPr lang="en-US" altLang="ko-KR" dirty="0" err="1"/>
              <a:t>i</a:t>
            </a:r>
            <a:r>
              <a:rPr lang="en-US" altLang="ko-KR" dirty="0"/>
              <a:t> &lt; n</a:t>
            </a:r>
            <a:r>
              <a:rPr lang="ko-KR" altLang="en-US" dirty="0"/>
              <a:t> 범위의 </a:t>
            </a:r>
            <a:r>
              <a:rPr lang="en-US" altLang="ko-KR" dirty="0"/>
              <a:t>my, </a:t>
            </a:r>
            <a:r>
              <a:rPr lang="en-US" altLang="ko-KR" dirty="0" err="1"/>
              <a:t>oppo</a:t>
            </a:r>
            <a:r>
              <a:rPr lang="en-US" altLang="ko-KR" dirty="0"/>
              <a:t>, flip, res </a:t>
            </a:r>
            <a:r>
              <a:rPr lang="ko-KR" altLang="en-US" dirty="0"/>
              <a:t>배열로 들어오는 값과 </a:t>
            </a:r>
            <a:r>
              <a:rPr lang="en-US" altLang="ko-KR" dirty="0"/>
              <a:t>n</a:t>
            </a:r>
            <a:r>
              <a:rPr lang="ko-KR" altLang="en-US" dirty="0"/>
              <a:t>만 선택을 결정하는 데 활용할 수 있습니다</a:t>
            </a:r>
            <a:r>
              <a:rPr lang="en-US" altLang="ko-KR" dirty="0"/>
              <a:t>. </a:t>
            </a:r>
            <a:r>
              <a:rPr lang="ko-KR" altLang="en-US" dirty="0"/>
              <a:t>이외의 편법적인 포인터 접근 등이 사용된다면 실격될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전역변수나 상수</a:t>
            </a:r>
            <a:r>
              <a:rPr lang="en-US" altLang="ko-KR" dirty="0"/>
              <a:t>, </a:t>
            </a:r>
            <a:r>
              <a:rPr lang="ko-KR" altLang="en-US" dirty="0"/>
              <a:t>구조체 등을 직접 만들어 사용하는 경우는 물론 괜찮습니다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 </a:t>
            </a:r>
            <a:r>
              <a:rPr lang="ko-KR" altLang="en-US" dirty="0"/>
              <a:t>표준 라이브러리는 </a:t>
            </a:r>
            <a:r>
              <a:rPr lang="en-US" altLang="ko-KR" dirty="0" err="1"/>
              <a:t>math.h</a:t>
            </a:r>
            <a:r>
              <a:rPr lang="en-US" altLang="ko-KR" dirty="0"/>
              <a:t>, </a:t>
            </a:r>
            <a:r>
              <a:rPr lang="en-US" altLang="ko-KR" dirty="0" err="1"/>
              <a:t>string.h</a:t>
            </a:r>
            <a:r>
              <a:rPr lang="en-US" altLang="ko-KR" dirty="0"/>
              <a:t>, </a:t>
            </a:r>
            <a:r>
              <a:rPr lang="en-US" altLang="ko-KR" dirty="0" err="1"/>
              <a:t>stdlib.h</a:t>
            </a:r>
            <a:r>
              <a:rPr lang="ko-KR" altLang="en-US" dirty="0"/>
              <a:t>에 있는 함수들만 사용하는 것을 원칙으로 하겠습니다만</a:t>
            </a:r>
            <a:r>
              <a:rPr lang="en-US" altLang="ko-KR" dirty="0"/>
              <a:t>, exit()</a:t>
            </a:r>
            <a:r>
              <a:rPr lang="ko-KR" altLang="en-US" dirty="0"/>
              <a:t>나 </a:t>
            </a:r>
            <a:r>
              <a:rPr lang="en-US" altLang="ko-KR" dirty="0"/>
              <a:t>system() </a:t>
            </a:r>
            <a:r>
              <a:rPr lang="ko-KR" altLang="en-US" dirty="0"/>
              <a:t>등의 채점환경 자체에 영향을 미치는 함수들은 제외하겠습니다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디버깅용 </a:t>
            </a:r>
            <a:r>
              <a:rPr lang="en-US" altLang="ko-KR" dirty="0" err="1"/>
              <a:t>stdio.h</a:t>
            </a:r>
            <a:r>
              <a:rPr lang="ko-KR" altLang="en-US" dirty="0"/>
              <a:t>의 함수들은 가급적 제출하실 때 지워 주세요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149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A11B3-D912-43F6-9CA6-B13F8D2F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시뮬레이터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F2B76-A090-4766-844C-143505E6D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시뮬레이터가 제공되고</a:t>
            </a:r>
            <a:r>
              <a:rPr lang="en-US" altLang="ko-KR" dirty="0"/>
              <a:t>, </a:t>
            </a:r>
            <a:r>
              <a:rPr lang="ko-KR" altLang="en-US" dirty="0"/>
              <a:t>직접 전략들을 테스트해 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새로 함수를 만들고 </a:t>
            </a:r>
            <a:r>
              <a:rPr lang="en-US" altLang="ko-KR" dirty="0" err="1"/>
              <a:t>fns</a:t>
            </a:r>
            <a:r>
              <a:rPr lang="ko-KR" altLang="en-US" dirty="0"/>
              <a:t>와 </a:t>
            </a:r>
            <a:r>
              <a:rPr lang="en-US" altLang="ko-KR" dirty="0"/>
              <a:t>names </a:t>
            </a:r>
            <a:r>
              <a:rPr lang="ko-KR" altLang="en-US" dirty="0"/>
              <a:t>배열의 인수를 변경시켜</a:t>
            </a:r>
            <a:r>
              <a:rPr lang="en-US" altLang="ko-KR" dirty="0"/>
              <a:t>, </a:t>
            </a:r>
            <a:r>
              <a:rPr lang="ko-KR" altLang="en-US" dirty="0"/>
              <a:t>여러 가지 조건을</a:t>
            </a:r>
            <a:r>
              <a:rPr lang="en-US" altLang="ko-KR" dirty="0"/>
              <a:t> </a:t>
            </a:r>
            <a:r>
              <a:rPr lang="ko-KR" altLang="en-US" dirty="0"/>
              <a:t>실험해 볼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843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FBDF5-13F8-46F0-9C48-4084C1E3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순위 가림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C83F17-CD68-4641-9DFA-3FE8C1A5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총점을 바탕으로 순위를 매겨</a:t>
            </a:r>
            <a:r>
              <a:rPr lang="en-US" altLang="ko-KR" dirty="0"/>
              <a:t>, 1</a:t>
            </a:r>
            <a:r>
              <a:rPr lang="ko-KR" altLang="en-US" dirty="0"/>
              <a:t>등은 </a:t>
            </a:r>
            <a:r>
              <a:rPr lang="en-US" altLang="ko-KR" dirty="0"/>
              <a:t>15</a:t>
            </a:r>
            <a:r>
              <a:rPr lang="ko-KR" altLang="en-US" dirty="0"/>
              <a:t>점</a:t>
            </a:r>
            <a:r>
              <a:rPr lang="en-US" altLang="ko-KR" dirty="0"/>
              <a:t>, 2</a:t>
            </a:r>
            <a:r>
              <a:rPr lang="ko-KR" altLang="en-US" dirty="0"/>
              <a:t>등은 </a:t>
            </a:r>
            <a:r>
              <a:rPr lang="en-US" altLang="ko-KR" dirty="0"/>
              <a:t>14</a:t>
            </a:r>
            <a:r>
              <a:rPr lang="ko-KR" altLang="en-US" dirty="0"/>
              <a:t>점</a:t>
            </a:r>
            <a:r>
              <a:rPr lang="en-US" altLang="ko-KR" dirty="0"/>
              <a:t>, ... 10</a:t>
            </a:r>
            <a:r>
              <a:rPr lang="ko-KR" altLang="en-US" dirty="0"/>
              <a:t>등은 </a:t>
            </a:r>
            <a:r>
              <a:rPr lang="en-US" altLang="ko-KR" dirty="0"/>
              <a:t>5</a:t>
            </a:r>
            <a:r>
              <a:rPr lang="ko-KR" altLang="en-US" dirty="0"/>
              <a:t>점을 획득</a:t>
            </a:r>
            <a:endParaRPr lang="en-US" altLang="ko-KR" dirty="0"/>
          </a:p>
          <a:p>
            <a:r>
              <a:rPr lang="ko-KR" altLang="en-US" dirty="0"/>
              <a:t>오늘 제한 시간 내에 제출하는 것을 원칙</a:t>
            </a:r>
            <a:r>
              <a:rPr lang="en-US" altLang="ko-KR" dirty="0"/>
              <a:t>, </a:t>
            </a:r>
            <a:r>
              <a:rPr lang="ko-KR" altLang="en-US" dirty="0"/>
              <a:t>시간을 넘겨 오늘 자정까지 제출하면 총점이 </a:t>
            </a:r>
            <a:r>
              <a:rPr lang="en-US" altLang="ko-KR" dirty="0"/>
              <a:t>5% </a:t>
            </a:r>
            <a:r>
              <a:rPr lang="ko-KR" altLang="en-US" dirty="0"/>
              <a:t>감점된 채로 평가</a:t>
            </a:r>
            <a:endParaRPr lang="en-US" altLang="ko-KR" dirty="0"/>
          </a:p>
          <a:p>
            <a:r>
              <a:rPr lang="ko-KR" altLang="en-US" dirty="0"/>
              <a:t>표절 방지를 위해</a:t>
            </a:r>
            <a:r>
              <a:rPr lang="en-US" altLang="ko-KR" dirty="0"/>
              <a:t>, ppt</a:t>
            </a:r>
            <a:r>
              <a:rPr lang="ko-KR" altLang="en-US" dirty="0"/>
              <a:t>에 예시된 </a:t>
            </a:r>
            <a:r>
              <a:rPr lang="ko-KR" altLang="en-US" dirty="0" err="1"/>
              <a:t>따라쟁이</a:t>
            </a:r>
            <a:r>
              <a:rPr lang="ko-KR" altLang="en-US" dirty="0"/>
              <a:t> 전략이나</a:t>
            </a:r>
            <a:r>
              <a:rPr lang="en-US" altLang="ko-KR" dirty="0"/>
              <a:t>, </a:t>
            </a:r>
            <a:r>
              <a:rPr lang="ko-KR" altLang="en-US" dirty="0"/>
              <a:t>다른 팀과 완전히 똑같은 전략을 제출한 경우 총점에서 </a:t>
            </a:r>
            <a:r>
              <a:rPr lang="en-US" altLang="ko-KR" dirty="0"/>
              <a:t>50% </a:t>
            </a:r>
            <a:r>
              <a:rPr lang="ko-KR" altLang="en-US" dirty="0"/>
              <a:t>감점 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lsw8075@gmail.com</a:t>
            </a:r>
            <a:r>
              <a:rPr lang="en-US" altLang="ko-KR" dirty="0"/>
              <a:t> </a:t>
            </a:r>
            <a:r>
              <a:rPr lang="ko-KR" altLang="en-US" dirty="0"/>
              <a:t>으로 조 쓰고 함수 구현한 소스 코드를 보내세요</a:t>
            </a:r>
          </a:p>
        </p:txBody>
      </p:sp>
    </p:spTree>
    <p:extLst>
      <p:ext uri="{BB962C8B-B14F-4D97-AF65-F5344CB8AC3E}">
        <p14:creationId xmlns:p14="http://schemas.microsoft.com/office/powerpoint/2010/main" val="159376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D34BA-9641-41B9-9646-10EBA767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채점 환경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F4B6C-C80E-4548-8AA8-53ADF1FD6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2424" cy="4351338"/>
          </a:xfrm>
        </p:spPr>
        <p:txBody>
          <a:bodyPr/>
          <a:lstStyle/>
          <a:p>
            <a:r>
              <a:rPr lang="en-US" altLang="ko-KR" dirty="0"/>
              <a:t>Intel Core(TM) i5-6200U CPU @ 2.30GHz RAM 8GB</a:t>
            </a:r>
          </a:p>
          <a:p>
            <a:r>
              <a:rPr lang="ko-KR" altLang="en-US" dirty="0"/>
              <a:t>여러분에게 제공해 드린 시뮬레이터에</a:t>
            </a:r>
            <a:r>
              <a:rPr lang="en-US" altLang="ko-KR" dirty="0"/>
              <a:t>, </a:t>
            </a:r>
            <a:r>
              <a:rPr lang="ko-KR" altLang="en-US" dirty="0"/>
              <a:t>정확한 프로세스의 수행 시간 측정과 부정 경쟁 방지를 위한 몇 가지 기능만 추가됩니다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Windows 10</a:t>
            </a:r>
            <a:r>
              <a:rPr lang="ko-KR" altLang="en-US" dirty="0"/>
              <a:t>에서 </a:t>
            </a:r>
            <a:r>
              <a:rPr lang="en-US" altLang="ko-KR" dirty="0"/>
              <a:t>dev-</a:t>
            </a:r>
            <a:r>
              <a:rPr lang="en-US" altLang="ko-KR" dirty="0" err="1"/>
              <a:t>c++</a:t>
            </a:r>
            <a:r>
              <a:rPr lang="ko-KR" altLang="en-US" dirty="0"/>
              <a:t>로 </a:t>
            </a:r>
            <a:r>
              <a:rPr lang="ko-KR" altLang="en-US" dirty="0" err="1"/>
              <a:t>컴파일된</a:t>
            </a:r>
            <a:r>
              <a:rPr lang="ko-KR" altLang="en-US" dirty="0"/>
              <a:t> 것을 사용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시간에 너무 많이는 </a:t>
            </a:r>
            <a:r>
              <a:rPr lang="ko-KR" altLang="en-US" dirty="0" err="1"/>
              <a:t>신경쓰지</a:t>
            </a:r>
            <a:r>
              <a:rPr lang="ko-KR" altLang="en-US" dirty="0"/>
              <a:t> 마세요</a:t>
            </a:r>
            <a:r>
              <a:rPr lang="en-US" altLang="ko-KR" dirty="0"/>
              <a:t>. </a:t>
            </a:r>
            <a:r>
              <a:rPr lang="ko-KR" altLang="en-US" dirty="0"/>
              <a:t>아깝게 벗어나는 경우라면 상황에 따라 적절히 여유롭게 조정하겠습니다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879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F6B74B-E24A-4F03-B5B6-F8E69BD3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Good Luck!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46961A-A742-4682-B5B8-4AF4F7981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6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48B0B-1111-46E8-B773-9AEB3F08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 or 1 game?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F093F-93FA-4154-8D58-AAE151352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dirty="0"/>
              <a:t>전형적인 죄수의 딜레마 게임</a:t>
            </a:r>
            <a:endParaRPr lang="en-US" altLang="ko-KR" dirty="0"/>
          </a:p>
          <a:p>
            <a:r>
              <a:rPr lang="ko-KR" altLang="en-US" dirty="0"/>
              <a:t>한 판</a:t>
            </a:r>
            <a:r>
              <a:rPr lang="en-US" altLang="ko-KR" dirty="0"/>
              <a:t>(game)</a:t>
            </a:r>
            <a:r>
              <a:rPr lang="ko-KR" altLang="en-US" dirty="0"/>
              <a:t>에는 두 </a:t>
            </a:r>
            <a:r>
              <a:rPr lang="en-US" altLang="ko-KR" dirty="0"/>
              <a:t>player</a:t>
            </a:r>
            <a:r>
              <a:rPr lang="ko-KR" altLang="en-US" dirty="0"/>
              <a:t>가 참여함</a:t>
            </a:r>
            <a:endParaRPr lang="en-US" altLang="ko-KR" dirty="0"/>
          </a:p>
          <a:p>
            <a:r>
              <a:rPr lang="ko-KR" altLang="en-US" dirty="0"/>
              <a:t>한 판은 </a:t>
            </a:r>
            <a:r>
              <a:rPr lang="en-US" altLang="ko-KR" dirty="0"/>
              <a:t>1000</a:t>
            </a:r>
            <a:r>
              <a:rPr lang="ko-KR" altLang="en-US" dirty="0"/>
              <a:t>개의 라운드로 구성됨</a:t>
            </a:r>
            <a:endParaRPr lang="en-US" altLang="ko-KR" dirty="0"/>
          </a:p>
          <a:p>
            <a:r>
              <a:rPr lang="ko-KR" altLang="en-US" dirty="0"/>
              <a:t>각 라운드에서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player</a:t>
            </a:r>
            <a:r>
              <a:rPr lang="ko-KR" altLang="en-US" dirty="0"/>
              <a:t>는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을 선택할 수 있음</a:t>
            </a:r>
            <a:r>
              <a:rPr lang="en-US" altLang="ko-KR" dirty="0"/>
              <a:t>. </a:t>
            </a:r>
            <a:r>
              <a:rPr lang="ko-KR" altLang="en-US" dirty="0"/>
              <a:t>서로가 어떤 선택을 했는지는 두 </a:t>
            </a:r>
            <a:r>
              <a:rPr lang="en-US" altLang="ko-KR" dirty="0"/>
              <a:t>player</a:t>
            </a:r>
            <a:r>
              <a:rPr lang="ko-KR" altLang="en-US" dirty="0"/>
              <a:t>가 모두 선택한 후에 결정됨</a:t>
            </a:r>
            <a:endParaRPr lang="en-US" altLang="ko-KR" dirty="0"/>
          </a:p>
          <a:p>
            <a:r>
              <a:rPr lang="ko-KR" altLang="en-US" dirty="0"/>
              <a:t>각 라운드마다 선택의 결과에 따라 점수가 변동함</a:t>
            </a:r>
            <a:endParaRPr lang="en-US" altLang="ko-KR" dirty="0"/>
          </a:p>
          <a:p>
            <a:r>
              <a:rPr lang="ko-KR" altLang="en-US" dirty="0"/>
              <a:t>만약 두 </a:t>
            </a:r>
            <a:r>
              <a:rPr lang="en-US" altLang="ko-KR" dirty="0"/>
              <a:t>player </a:t>
            </a:r>
            <a:r>
              <a:rPr lang="ko-KR" altLang="en-US" dirty="0"/>
              <a:t>모두가 </a:t>
            </a:r>
            <a:r>
              <a:rPr lang="en-US" altLang="ko-KR" dirty="0"/>
              <a:t>0</a:t>
            </a:r>
            <a:r>
              <a:rPr lang="ko-KR" altLang="en-US" dirty="0"/>
              <a:t>을 선택했다면</a:t>
            </a:r>
            <a:r>
              <a:rPr lang="en-US" altLang="ko-KR" dirty="0"/>
              <a:t>, </a:t>
            </a:r>
            <a:r>
              <a:rPr lang="ko-KR" altLang="en-US" dirty="0"/>
              <a:t>둘 모두 </a:t>
            </a:r>
            <a:r>
              <a:rPr lang="en-US" altLang="ko-KR" dirty="0"/>
              <a:t>2</a:t>
            </a:r>
            <a:r>
              <a:rPr lang="ko-KR" altLang="en-US" dirty="0"/>
              <a:t>점을 얻음</a:t>
            </a:r>
            <a:endParaRPr lang="en-US" altLang="ko-KR" dirty="0"/>
          </a:p>
          <a:p>
            <a:r>
              <a:rPr lang="ko-KR" altLang="en-US" dirty="0"/>
              <a:t>만약 한 </a:t>
            </a:r>
            <a:r>
              <a:rPr lang="en-US" altLang="ko-KR" dirty="0"/>
              <a:t>player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을 선택하고 한 </a:t>
            </a:r>
            <a:r>
              <a:rPr lang="en-US" altLang="ko-KR" dirty="0"/>
              <a:t>player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을 선택했다면</a:t>
            </a:r>
            <a:r>
              <a:rPr lang="en-US" altLang="ko-KR" dirty="0"/>
              <a:t>, 0</a:t>
            </a:r>
            <a:r>
              <a:rPr lang="ko-KR" altLang="en-US" dirty="0"/>
              <a:t>을 선택한 </a:t>
            </a:r>
            <a:r>
              <a:rPr lang="en-US" altLang="ko-KR" dirty="0"/>
              <a:t>player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점 감점</a:t>
            </a:r>
            <a:r>
              <a:rPr lang="en-US" altLang="ko-KR" dirty="0"/>
              <a:t>, 1</a:t>
            </a:r>
            <a:r>
              <a:rPr lang="ko-KR" altLang="en-US" dirty="0"/>
              <a:t>을 선택한 </a:t>
            </a:r>
            <a:r>
              <a:rPr lang="en-US" altLang="ko-KR" dirty="0"/>
              <a:t>player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점 획득</a:t>
            </a:r>
            <a:endParaRPr lang="en-US" altLang="ko-KR" dirty="0"/>
          </a:p>
          <a:p>
            <a:r>
              <a:rPr lang="ko-KR" altLang="en-US" dirty="0"/>
              <a:t>만약 두 </a:t>
            </a:r>
            <a:r>
              <a:rPr lang="en-US" altLang="ko-KR" dirty="0"/>
              <a:t>player </a:t>
            </a:r>
            <a:r>
              <a:rPr lang="ko-KR" altLang="en-US" dirty="0"/>
              <a:t>모두 </a:t>
            </a:r>
            <a:r>
              <a:rPr lang="en-US" altLang="ko-KR" dirty="0"/>
              <a:t>1</a:t>
            </a:r>
            <a:r>
              <a:rPr lang="ko-KR" altLang="en-US" dirty="0"/>
              <a:t>을 선택했다면</a:t>
            </a:r>
            <a:r>
              <a:rPr lang="en-US" altLang="ko-KR" dirty="0"/>
              <a:t>, </a:t>
            </a:r>
            <a:r>
              <a:rPr lang="ko-KR" altLang="en-US" dirty="0"/>
              <a:t>둘 다 점수가 그대로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541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FA477-0084-4F5E-9EF2-A2DCEF18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 or 1 game?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E4FF26B-CCA0-451E-ACCB-C49997DD7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19657"/>
              </p:ext>
            </p:extLst>
          </p:nvPr>
        </p:nvGraphicFramePr>
        <p:xfrm>
          <a:off x="298703" y="1825624"/>
          <a:ext cx="11594593" cy="3953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6011">
                  <a:extLst>
                    <a:ext uri="{9D8B030D-6E8A-4147-A177-3AD203B41FA5}">
                      <a16:colId xmlns:a16="http://schemas.microsoft.com/office/drawing/2014/main" val="1697406293"/>
                    </a:ext>
                  </a:extLst>
                </a:gridCol>
                <a:gridCol w="4234291">
                  <a:extLst>
                    <a:ext uri="{9D8B030D-6E8A-4147-A177-3AD203B41FA5}">
                      <a16:colId xmlns:a16="http://schemas.microsoft.com/office/drawing/2014/main" val="1076917458"/>
                    </a:ext>
                  </a:extLst>
                </a:gridCol>
                <a:gridCol w="4234291">
                  <a:extLst>
                    <a:ext uri="{9D8B030D-6E8A-4147-A177-3AD203B41FA5}">
                      <a16:colId xmlns:a16="http://schemas.microsoft.com/office/drawing/2014/main" val="2185800911"/>
                    </a:ext>
                  </a:extLst>
                </a:gridCol>
              </a:tblGrid>
              <a:tr h="1317794">
                <a:tc>
                  <a:txBody>
                    <a:bodyPr/>
                    <a:lstStyle/>
                    <a:p>
                      <a:pPr latinLnBrk="1"/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3000" dirty="0"/>
                    </a:p>
                    <a:p>
                      <a:pPr latinLnBrk="1"/>
                      <a:r>
                        <a:rPr lang="en-US" altLang="ko-KR" sz="3000" dirty="0"/>
                        <a:t>... &amp;&amp; </a:t>
                      </a:r>
                      <a:r>
                        <a:rPr lang="en-US" altLang="ko-KR" sz="3000" dirty="0" err="1"/>
                        <a:t>B.sel</a:t>
                      </a:r>
                      <a:r>
                        <a:rPr lang="en-US" altLang="ko-KR" sz="3000" dirty="0"/>
                        <a:t> == 0)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3000" dirty="0"/>
                    </a:p>
                    <a:p>
                      <a:pPr latinLnBrk="1"/>
                      <a:r>
                        <a:rPr lang="en-US" altLang="ko-KR" sz="3000" dirty="0"/>
                        <a:t>... &amp;&amp; </a:t>
                      </a:r>
                      <a:r>
                        <a:rPr lang="en-US" altLang="ko-KR" sz="3000" dirty="0" err="1"/>
                        <a:t>B.sel</a:t>
                      </a:r>
                      <a:r>
                        <a:rPr lang="en-US" altLang="ko-KR" sz="3000" dirty="0"/>
                        <a:t> == 1)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01011"/>
                  </a:ext>
                </a:extLst>
              </a:tr>
              <a:tr h="1317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 if(</a:t>
                      </a:r>
                      <a:r>
                        <a:rPr lang="en-US" altLang="ko-KR" sz="3000" dirty="0" err="1"/>
                        <a:t>A.sel</a:t>
                      </a:r>
                      <a:r>
                        <a:rPr lang="en-US" altLang="ko-KR" sz="3000" dirty="0"/>
                        <a:t> == 0 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err="1"/>
                        <a:t>A.score</a:t>
                      </a:r>
                      <a:r>
                        <a:rPr lang="en-US" altLang="ko-KR" sz="3000" dirty="0"/>
                        <a:t> += 2,</a:t>
                      </a:r>
                    </a:p>
                    <a:p>
                      <a:pPr latinLnBrk="1"/>
                      <a:r>
                        <a:rPr lang="en-US" altLang="ko-KR" sz="3000" dirty="0" err="1"/>
                        <a:t>B.score</a:t>
                      </a:r>
                      <a:r>
                        <a:rPr lang="en-US" altLang="ko-KR" sz="3000" dirty="0"/>
                        <a:t> += 2;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err="1"/>
                        <a:t>A.score</a:t>
                      </a:r>
                      <a:r>
                        <a:rPr lang="en-US" altLang="ko-KR" sz="3000" dirty="0"/>
                        <a:t>--,</a:t>
                      </a:r>
                    </a:p>
                    <a:p>
                      <a:pPr latinLnBrk="1"/>
                      <a:r>
                        <a:rPr lang="en-US" altLang="ko-KR" sz="3000" dirty="0" err="1"/>
                        <a:t>B.score</a:t>
                      </a:r>
                      <a:r>
                        <a:rPr lang="en-US" altLang="ko-KR" sz="3000" dirty="0"/>
                        <a:t> += 4;</a:t>
                      </a:r>
                      <a:endParaRPr lang="ko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468167"/>
                  </a:ext>
                </a:extLst>
              </a:tr>
              <a:tr h="13177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 if(</a:t>
                      </a:r>
                      <a:r>
                        <a:rPr lang="en-US" altLang="ko-KR" sz="3000" dirty="0" err="1"/>
                        <a:t>A.sel</a:t>
                      </a:r>
                      <a:r>
                        <a:rPr lang="en-US" altLang="ko-KR" sz="3000" dirty="0"/>
                        <a:t> == 1 ...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 err="1"/>
                        <a:t>A.score</a:t>
                      </a:r>
                      <a:r>
                        <a:rPr lang="en-US" altLang="ko-KR" sz="3000" dirty="0"/>
                        <a:t> += 4,</a:t>
                      </a:r>
                    </a:p>
                    <a:p>
                      <a:pPr latinLnBrk="1"/>
                      <a:r>
                        <a:rPr lang="en-US" altLang="ko-KR" sz="3000" dirty="0" err="1"/>
                        <a:t>B.score</a:t>
                      </a:r>
                      <a:r>
                        <a:rPr lang="en-US" altLang="ko-KR" sz="3000" dirty="0"/>
                        <a:t>--;</a:t>
                      </a:r>
                      <a:endParaRPr lang="ko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000" dirty="0"/>
                        <a:t>; // </a:t>
                      </a:r>
                      <a:r>
                        <a:rPr lang="ko-KR" altLang="en-US" sz="3000" dirty="0"/>
                        <a:t>둘 다 </a:t>
                      </a:r>
                      <a:r>
                        <a:rPr lang="en-US" altLang="ko-KR" sz="3000" dirty="0"/>
                        <a:t>0</a:t>
                      </a:r>
                      <a:r>
                        <a:rPr lang="ko-KR" altLang="en-US" sz="3000" dirty="0"/>
                        <a:t>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53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8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524F5-02CF-4079-A71E-BA79A5A4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player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CA49F-C322-401C-9AE7-2125B8220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여러분은 </a:t>
            </a:r>
            <a:r>
              <a:rPr lang="en-US" altLang="ko-KR" dirty="0"/>
              <a:t>player</a:t>
            </a:r>
            <a:r>
              <a:rPr lang="ko-KR" altLang="en-US" dirty="0"/>
              <a:t>가 어떤 상황에 어떤 선택을 할 것인지의 전략을</a:t>
            </a:r>
            <a:r>
              <a:rPr lang="en-US" altLang="ko-KR" dirty="0"/>
              <a:t> </a:t>
            </a:r>
            <a:r>
              <a:rPr lang="ko-KR" altLang="en-US" dirty="0"/>
              <a:t>직접 </a:t>
            </a:r>
            <a:r>
              <a:rPr lang="en-US" altLang="ko-KR" dirty="0"/>
              <a:t>C </a:t>
            </a:r>
            <a:r>
              <a:rPr lang="ko-KR" altLang="en-US" dirty="0"/>
              <a:t>언어로 짜서 제출해야 함</a:t>
            </a:r>
            <a:endParaRPr lang="en-US" altLang="ko-KR" dirty="0"/>
          </a:p>
          <a:p>
            <a:r>
              <a:rPr lang="ko-KR" altLang="en-US" dirty="0"/>
              <a:t>적당한 </a:t>
            </a:r>
            <a:r>
              <a:rPr lang="en-US" altLang="ko-KR" dirty="0"/>
              <a:t>skeleton code</a:t>
            </a:r>
            <a:r>
              <a:rPr lang="ko-KR" altLang="en-US" dirty="0"/>
              <a:t>가 주어지고</a:t>
            </a:r>
            <a:r>
              <a:rPr lang="en-US" altLang="ko-KR" dirty="0"/>
              <a:t>, </a:t>
            </a:r>
            <a:r>
              <a:rPr lang="ko-KR" altLang="en-US" dirty="0"/>
              <a:t>전략 함수를 짜서 제출</a:t>
            </a:r>
            <a:endParaRPr lang="en-US" altLang="ko-KR" dirty="0"/>
          </a:p>
          <a:p>
            <a:r>
              <a:rPr lang="ko-KR" altLang="en-US" dirty="0"/>
              <a:t>한 팀당 하나의 전략만 제출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783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394BA-6F0B-41BC-B0E1-81BB6C1C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player</a:t>
            </a:r>
            <a:r>
              <a:rPr lang="ko-KR" altLang="en-US" dirty="0"/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4D0AC-6C56-44FB-9907-2C071B22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359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개의 팀이 제출한 전략들을 리그전 방식으로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게임들에서의</a:t>
            </a:r>
            <a:r>
              <a:rPr lang="ko-KR" altLang="en-US" dirty="0"/>
              <a:t> 점수를 합산한 </a:t>
            </a:r>
            <a:r>
              <a:rPr lang="ko-KR" altLang="en-US" b="1" dirty="0"/>
              <a:t>총점</a:t>
            </a:r>
            <a:r>
              <a:rPr lang="ko-KR" altLang="en-US" dirty="0"/>
              <a:t>으로 팀별 순위를 가림</a:t>
            </a:r>
            <a:endParaRPr lang="en-US" altLang="ko-KR" dirty="0"/>
          </a:p>
          <a:p>
            <a:r>
              <a:rPr lang="en-US" altLang="ko-KR" b="1" dirty="0"/>
              <a:t>(+ </a:t>
            </a:r>
            <a:r>
              <a:rPr lang="ko-KR" altLang="en-US" b="1" dirty="0"/>
              <a:t>변경사항</a:t>
            </a:r>
            <a:r>
              <a:rPr lang="en-US" altLang="ko-KR" b="1" dirty="0"/>
              <a:t>) : </a:t>
            </a:r>
            <a:r>
              <a:rPr lang="ko-KR" altLang="en-US" b="1" dirty="0"/>
              <a:t>리그전이되</a:t>
            </a:r>
            <a:r>
              <a:rPr lang="en-US" altLang="ko-KR" b="1" dirty="0"/>
              <a:t>, </a:t>
            </a:r>
            <a:r>
              <a:rPr lang="ko-KR" altLang="en-US" b="1" dirty="0"/>
              <a:t>각 전략은 </a:t>
            </a:r>
            <a:r>
              <a:rPr lang="en-US" altLang="ko-KR" b="1" dirty="0"/>
              <a:t>‘</a:t>
            </a:r>
            <a:r>
              <a:rPr lang="ko-KR" altLang="en-US" b="1" dirty="0"/>
              <a:t>자기 자신과의 게임을 포함해</a:t>
            </a:r>
            <a:r>
              <a:rPr lang="en-US" altLang="ko-KR" b="1" dirty="0"/>
              <a:t>’(</a:t>
            </a:r>
            <a:r>
              <a:rPr lang="ko-KR" altLang="en-US" b="1" dirty="0"/>
              <a:t>기존</a:t>
            </a:r>
            <a:r>
              <a:rPr lang="en-US" altLang="ko-KR" b="1" dirty="0"/>
              <a:t>: </a:t>
            </a:r>
            <a:r>
              <a:rPr lang="ko-KR" altLang="en-US" b="1" dirty="0"/>
              <a:t>제외</a:t>
            </a:r>
            <a:r>
              <a:rPr lang="en-US" altLang="ko-KR" b="1" dirty="0"/>
              <a:t>)</a:t>
            </a:r>
            <a:r>
              <a:rPr lang="ko-KR" altLang="en-US" b="1" dirty="0"/>
              <a:t> 총 </a:t>
            </a:r>
            <a:r>
              <a:rPr lang="en-US" altLang="ko-KR" b="1" dirty="0"/>
              <a:t>10</a:t>
            </a:r>
            <a:r>
              <a:rPr lang="ko-KR" altLang="en-US" b="1" dirty="0"/>
              <a:t>개의 전략과 겨루게 됩니다</a:t>
            </a:r>
            <a:r>
              <a:rPr lang="en-US" altLang="ko-KR" b="1" dirty="0"/>
              <a:t>. </a:t>
            </a:r>
            <a:r>
              <a:rPr lang="ko-KR" altLang="en-US" b="1" dirty="0"/>
              <a:t>총 게임의 개수는 </a:t>
            </a:r>
            <a:r>
              <a:rPr lang="en-US" altLang="ko-KR" b="1" dirty="0"/>
              <a:t>55</a:t>
            </a:r>
            <a:r>
              <a:rPr lang="ko-KR" altLang="en-US" b="1" dirty="0"/>
              <a:t>개</a:t>
            </a:r>
            <a:r>
              <a:rPr lang="en-US" altLang="ko-KR" b="1" dirty="0"/>
              <a:t>(</a:t>
            </a:r>
            <a:r>
              <a:rPr lang="ko-KR" altLang="en-US" b="1" dirty="0"/>
              <a:t>기존</a:t>
            </a:r>
            <a:r>
              <a:rPr lang="en-US" altLang="ko-KR" b="1" dirty="0"/>
              <a:t>: 45</a:t>
            </a:r>
            <a:r>
              <a:rPr lang="ko-KR" altLang="en-US" b="1" dirty="0"/>
              <a:t>개</a:t>
            </a:r>
            <a:r>
              <a:rPr lang="en-US" altLang="ko-KR" b="1" dirty="0"/>
              <a:t>) </a:t>
            </a:r>
            <a:r>
              <a:rPr lang="ko-KR" altLang="en-US" b="1" dirty="0"/>
              <a:t>가 됩니다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자기 자신과의 게임의 경우</a:t>
            </a:r>
            <a:r>
              <a:rPr lang="en-US" altLang="ko-KR" b="1" dirty="0"/>
              <a:t>, </a:t>
            </a:r>
            <a:r>
              <a:rPr lang="ko-KR" altLang="en-US" b="1" dirty="0"/>
              <a:t>점수는 두 번이 아닌 한 번만 합산됩니다</a:t>
            </a:r>
            <a:r>
              <a:rPr lang="en-US" altLang="ko-KR" b="1" dirty="0"/>
              <a:t>.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제출한 전략이 자신을 포함한 모든 </a:t>
            </a:r>
            <a:r>
              <a:rPr lang="en-US" altLang="ko-KR" dirty="0"/>
              <a:t>10</a:t>
            </a:r>
            <a:r>
              <a:rPr lang="ko-KR" altLang="en-US" dirty="0"/>
              <a:t>개의 </a:t>
            </a:r>
            <a:r>
              <a:rPr lang="en-US" altLang="ko-KR" dirty="0"/>
              <a:t>game</a:t>
            </a:r>
            <a:r>
              <a:rPr lang="ko-KR" altLang="en-US" dirty="0"/>
              <a:t>에서 </a:t>
            </a:r>
            <a:r>
              <a:rPr lang="en-US" altLang="ko-KR" dirty="0"/>
              <a:t>1000</a:t>
            </a:r>
            <a:r>
              <a:rPr lang="ko-KR" altLang="en-US" dirty="0"/>
              <a:t>점을 얻었다면</a:t>
            </a:r>
            <a:r>
              <a:rPr lang="en-US" altLang="ko-KR" dirty="0"/>
              <a:t>, 10000</a:t>
            </a:r>
            <a:r>
              <a:rPr lang="ko-KR" altLang="en-US" dirty="0"/>
              <a:t>점이 그 팀의 최종 점수가 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5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FC64B-27B9-4663-AAC7-1413C1E7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중요한 보충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F070A-24E7-474C-AFEB-AF64A9FD5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1%</a:t>
            </a:r>
            <a:r>
              <a:rPr lang="ko-KR" altLang="en-US" dirty="0"/>
              <a:t>의 확률로</a:t>
            </a:r>
            <a:r>
              <a:rPr lang="en-US" altLang="ko-KR" dirty="0"/>
              <a:t>, player</a:t>
            </a:r>
            <a:r>
              <a:rPr lang="ko-KR" altLang="en-US" dirty="0"/>
              <a:t>가 선택한 판단이 </a:t>
            </a:r>
            <a:r>
              <a:rPr lang="en-US" altLang="ko-KR" dirty="0"/>
              <a:t>‘</a:t>
            </a:r>
            <a:r>
              <a:rPr lang="ko-KR" altLang="en-US" dirty="0"/>
              <a:t>뒤집어져</a:t>
            </a:r>
            <a:r>
              <a:rPr lang="en-US" altLang="ko-KR" dirty="0"/>
              <a:t>’ </a:t>
            </a:r>
            <a:r>
              <a:rPr lang="ko-KR" altLang="en-US" dirty="0"/>
              <a:t>반영될 수 있습니다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player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을 선택했다 하더라도</a:t>
            </a:r>
            <a:r>
              <a:rPr lang="en-US" altLang="ko-KR" dirty="0"/>
              <a:t>, 1%</a:t>
            </a:r>
            <a:r>
              <a:rPr lang="ko-KR" altLang="en-US" dirty="0"/>
              <a:t>의 확률로 각각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을 낸 것 처럼 게임이 진행됩니다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(+ </a:t>
            </a:r>
            <a:r>
              <a:rPr lang="ko-KR" altLang="en-US" b="1" dirty="0"/>
              <a:t>변경사항</a:t>
            </a:r>
            <a:r>
              <a:rPr lang="en-US" altLang="ko-KR" b="1" dirty="0"/>
              <a:t>) </a:t>
            </a:r>
            <a:r>
              <a:rPr lang="ko-KR" altLang="en-US" b="1" dirty="0"/>
              <a:t>좀 더 공정하게 하기 위해서</a:t>
            </a:r>
            <a:r>
              <a:rPr lang="en-US" altLang="ko-KR" b="1" dirty="0"/>
              <a:t>, </a:t>
            </a:r>
            <a:r>
              <a:rPr lang="ko-KR" altLang="en-US" b="1" dirty="0"/>
              <a:t>어떤 </a:t>
            </a:r>
            <a:r>
              <a:rPr lang="en-US" altLang="ko-KR" b="1" dirty="0"/>
              <a:t>player</a:t>
            </a:r>
            <a:r>
              <a:rPr lang="ko-KR" altLang="en-US" b="1" dirty="0"/>
              <a:t>든지 간에 언제 선택이 뒤집어지는지는 랜덤이되</a:t>
            </a:r>
            <a:r>
              <a:rPr lang="en-US" altLang="ko-KR" b="1" dirty="0"/>
              <a:t>,</a:t>
            </a:r>
            <a:r>
              <a:rPr lang="ko-KR" altLang="en-US" b="1" dirty="0"/>
              <a:t> 횟수는 항상 </a:t>
            </a:r>
            <a:r>
              <a:rPr lang="en-US" altLang="ko-KR" b="1" dirty="0"/>
              <a:t>1000</a:t>
            </a:r>
            <a:r>
              <a:rPr lang="ko-KR" altLang="en-US" b="1" dirty="0"/>
              <a:t>번 중 </a:t>
            </a:r>
            <a:r>
              <a:rPr lang="en-US" altLang="ko-KR" b="1" dirty="0"/>
              <a:t>10</a:t>
            </a:r>
            <a:r>
              <a:rPr lang="ko-KR" altLang="en-US" b="1" dirty="0"/>
              <a:t>번이 뒤집어지는 것으로 하겠습니다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85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BE583-726E-42C8-9FEE-ABA80D26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skeleton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A9B56-2C73-4DF1-97D8-6C890DB7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0223" cy="495691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함수 </a:t>
            </a:r>
            <a:r>
              <a:rPr lang="en-US" altLang="ko-KR" dirty="0" err="1"/>
              <a:t>int</a:t>
            </a:r>
            <a:r>
              <a:rPr lang="en-US" altLang="ko-KR" dirty="0"/>
              <a:t> decision(</a:t>
            </a:r>
            <a:r>
              <a:rPr lang="en-US" altLang="ko-KR" dirty="0" err="1"/>
              <a:t>int</a:t>
            </a:r>
            <a:r>
              <a:rPr lang="en-US" altLang="ko-KR" dirty="0"/>
              <a:t> my[],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oppo</a:t>
            </a:r>
            <a:r>
              <a:rPr lang="en-US" altLang="ko-KR" dirty="0"/>
              <a:t>[], </a:t>
            </a:r>
            <a:r>
              <a:rPr lang="en-US" altLang="ko-KR" dirty="0" err="1"/>
              <a:t>int</a:t>
            </a:r>
            <a:r>
              <a:rPr lang="en-US" altLang="ko-KR" dirty="0"/>
              <a:t> flip[], </a:t>
            </a:r>
            <a:r>
              <a:rPr lang="en-US" altLang="ko-KR" dirty="0" err="1"/>
              <a:t>int</a:t>
            </a:r>
            <a:r>
              <a:rPr lang="en-US" altLang="ko-KR" dirty="0"/>
              <a:t> res[], </a:t>
            </a:r>
            <a:r>
              <a:rPr lang="en-US" altLang="ko-KR" dirty="0" err="1"/>
              <a:t>int</a:t>
            </a:r>
            <a:r>
              <a:rPr lang="en-US" altLang="ko-KR" dirty="0"/>
              <a:t> n) </a:t>
            </a:r>
            <a:r>
              <a:rPr lang="ko-KR" altLang="en-US" dirty="0"/>
              <a:t>을 구현하면 됨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은 그 게임에서 몇 번째 라운드인지를 나타냄</a:t>
            </a:r>
            <a:r>
              <a:rPr lang="en-US" altLang="ko-KR" dirty="0"/>
              <a:t>. </a:t>
            </a:r>
            <a:r>
              <a:rPr lang="ko-KR" altLang="en-US" dirty="0"/>
              <a:t>가장 첫 라운드에는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이고 마지막 라운드에서는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999</a:t>
            </a:r>
          </a:p>
          <a:p>
            <a:r>
              <a:rPr lang="en-US" altLang="ko-KR" dirty="0"/>
              <a:t>n&gt;0</a:t>
            </a:r>
            <a:r>
              <a:rPr lang="ko-KR" altLang="en-US" dirty="0"/>
              <a:t> 일 때는 </a:t>
            </a:r>
            <a:r>
              <a:rPr lang="en-US" altLang="ko-KR" dirty="0"/>
              <a:t>my </a:t>
            </a:r>
            <a:r>
              <a:rPr lang="ko-KR" altLang="en-US" dirty="0"/>
              <a:t>배열과 </a:t>
            </a:r>
            <a:r>
              <a:rPr lang="en-US" altLang="ko-KR" dirty="0" err="1"/>
              <a:t>oppo</a:t>
            </a:r>
            <a:r>
              <a:rPr lang="en-US" altLang="ko-KR" dirty="0"/>
              <a:t> </a:t>
            </a:r>
            <a:r>
              <a:rPr lang="ko-KR" altLang="en-US" dirty="0"/>
              <a:t>배열은 길이 </a:t>
            </a:r>
            <a:r>
              <a:rPr lang="en-US" altLang="ko-KR" dirty="0"/>
              <a:t>n</a:t>
            </a:r>
            <a:r>
              <a:rPr lang="ko-KR" altLang="en-US" dirty="0"/>
              <a:t>의 배열로</a:t>
            </a:r>
            <a:r>
              <a:rPr lang="en-US" altLang="ko-KR" dirty="0"/>
              <a:t>, </a:t>
            </a:r>
            <a:r>
              <a:rPr lang="ko-KR" altLang="en-US" dirty="0"/>
              <a:t>이전 </a:t>
            </a:r>
            <a:r>
              <a:rPr lang="ko-KR" altLang="en-US" dirty="0" err="1"/>
              <a:t>라운드들에서의</a:t>
            </a:r>
            <a:r>
              <a:rPr lang="ko-KR" altLang="en-US" dirty="0"/>
              <a:t> 자신의 선택</a:t>
            </a:r>
            <a:r>
              <a:rPr lang="en-US" altLang="ko-KR" dirty="0"/>
              <a:t>(0 or 1)</a:t>
            </a:r>
            <a:r>
              <a:rPr lang="ko-KR" altLang="en-US" dirty="0"/>
              <a:t>과 상대방의 선택</a:t>
            </a:r>
            <a:r>
              <a:rPr lang="en-US" altLang="ko-KR" dirty="0"/>
              <a:t>(0 or 1)</a:t>
            </a:r>
            <a:r>
              <a:rPr lang="ko-KR" altLang="en-US" dirty="0"/>
              <a:t>이 들어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flip </a:t>
            </a:r>
            <a:r>
              <a:rPr lang="ko-KR" altLang="en-US" dirty="0"/>
              <a:t>배열에는 각 라운드에서 자신의 선택이 </a:t>
            </a:r>
            <a:r>
              <a:rPr lang="en-US" altLang="ko-KR" dirty="0"/>
              <a:t>‘</a:t>
            </a:r>
            <a:r>
              <a:rPr lang="ko-KR" altLang="en-US" dirty="0"/>
              <a:t>뒤집어졌다면</a:t>
            </a:r>
            <a:r>
              <a:rPr lang="en-US" altLang="ko-KR" dirty="0"/>
              <a:t>‘ 1</a:t>
            </a:r>
            <a:r>
              <a:rPr lang="ko-KR" altLang="en-US" dirty="0"/>
              <a:t>을</a:t>
            </a:r>
            <a:r>
              <a:rPr lang="en-US" altLang="ko-KR" dirty="0"/>
              <a:t>, </a:t>
            </a:r>
            <a:r>
              <a:rPr lang="ko-KR" altLang="en-US" dirty="0"/>
              <a:t>아니면 </a:t>
            </a:r>
            <a:r>
              <a:rPr lang="en-US" altLang="ko-KR" dirty="0"/>
              <a:t>0</a:t>
            </a:r>
            <a:r>
              <a:rPr lang="ko-KR" altLang="en-US" dirty="0"/>
              <a:t>이 들어 있음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res </a:t>
            </a:r>
            <a:r>
              <a:rPr lang="ko-KR" altLang="en-US" dirty="0"/>
              <a:t>배열에는 각 라운드에서 자신이 얻은 점수가 들어 있음</a:t>
            </a:r>
            <a:r>
              <a:rPr lang="en-US" altLang="ko-KR" dirty="0"/>
              <a:t>(-1, 0, 2, 4 </a:t>
            </a:r>
            <a:r>
              <a:rPr lang="ko-KR" altLang="en-US" dirty="0"/>
              <a:t>중 하나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 정보를 바탕으로</a:t>
            </a:r>
            <a:r>
              <a:rPr lang="en-US" altLang="ko-KR" dirty="0"/>
              <a:t>, </a:t>
            </a:r>
            <a:r>
              <a:rPr lang="ko-KR" altLang="en-US" dirty="0"/>
              <a:t>이번 라운드에서의 선택을 결정해서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을 반환하면 됨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399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C5173-25A0-42BC-AA74-D8EEE0C0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flip </a:t>
            </a:r>
            <a:r>
              <a:rPr lang="ko-KR" altLang="en-US" dirty="0"/>
              <a:t>추가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68D9F-2B15-44C8-8F4C-9219D5E5E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ko-KR" altLang="en-US" dirty="0"/>
              <a:t>원칙</a:t>
            </a:r>
            <a:r>
              <a:rPr lang="en-US" altLang="ko-KR" dirty="0"/>
              <a:t>. </a:t>
            </a:r>
            <a:r>
              <a:rPr lang="ko-KR" altLang="en-US" dirty="0" err="1"/>
              <a:t>뒤집어졌을</a:t>
            </a:r>
            <a:r>
              <a:rPr lang="ko-KR" altLang="en-US" dirty="0"/>
              <a:t> 때</a:t>
            </a:r>
            <a:r>
              <a:rPr lang="en-US" altLang="ko-KR" dirty="0"/>
              <a:t>, </a:t>
            </a:r>
            <a:r>
              <a:rPr lang="ko-KR" altLang="en-US" dirty="0"/>
              <a:t>내가 선택한 건 그대로</a:t>
            </a:r>
            <a:r>
              <a:rPr lang="en-US" altLang="ko-KR" dirty="0"/>
              <a:t> </a:t>
            </a:r>
            <a:r>
              <a:rPr lang="ko-KR" altLang="en-US" dirty="0"/>
              <a:t>보이고</a:t>
            </a:r>
            <a:r>
              <a:rPr lang="en-US" altLang="ko-KR" dirty="0"/>
              <a:t>, </a:t>
            </a:r>
            <a:r>
              <a:rPr lang="ko-KR" altLang="en-US" dirty="0"/>
              <a:t>상대가 선택한 건 뒤집어진 결과 이후의 것이 보인다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결과는 둘 다 뒤집힌 이후의 것으로 반영하나</a:t>
            </a:r>
            <a:r>
              <a:rPr lang="en-US" altLang="ko-KR" dirty="0"/>
              <a:t>, </a:t>
            </a:r>
            <a:r>
              <a:rPr lang="ko-KR" altLang="en-US" dirty="0"/>
              <a:t>뒤집어지는지는 그 판에는 모르고</a:t>
            </a:r>
            <a:r>
              <a:rPr lang="en-US" altLang="ko-KR" dirty="0"/>
              <a:t>, </a:t>
            </a:r>
            <a:r>
              <a:rPr lang="ko-KR" altLang="en-US" dirty="0"/>
              <a:t>다음 </a:t>
            </a:r>
            <a:r>
              <a:rPr lang="ko-KR" altLang="en-US" dirty="0" err="1"/>
              <a:t>판에야</a:t>
            </a:r>
            <a:r>
              <a:rPr lang="ko-KR" altLang="en-US" dirty="0"/>
              <a:t> 내 쪽이 </a:t>
            </a:r>
            <a:r>
              <a:rPr lang="ko-KR" altLang="en-US" dirty="0" err="1"/>
              <a:t>뒤집어졌는지만</a:t>
            </a:r>
            <a:r>
              <a:rPr lang="ko-KR" altLang="en-US" dirty="0"/>
              <a:t> 알 수 있다</a:t>
            </a:r>
            <a:r>
              <a:rPr lang="en-US" altLang="ko-KR" dirty="0"/>
              <a:t>. </a:t>
            </a:r>
            <a:r>
              <a:rPr lang="ko-KR" altLang="en-US" dirty="0"/>
              <a:t>그러므로</a:t>
            </a:r>
            <a:r>
              <a:rPr lang="en-US" altLang="ko-KR" dirty="0"/>
              <a:t>, </a:t>
            </a:r>
            <a:r>
              <a:rPr lang="ko-KR" altLang="en-US" dirty="0"/>
              <a:t>실제 그 판에서 점수를 계산하려면 내 쪽은 </a:t>
            </a:r>
            <a:r>
              <a:rPr lang="en-US" altLang="ko-KR" dirty="0"/>
              <a:t>my</a:t>
            </a:r>
            <a:r>
              <a:rPr lang="ko-KR" altLang="en-US" dirty="0"/>
              <a:t>와 </a:t>
            </a:r>
            <a:r>
              <a:rPr lang="en-US" altLang="ko-KR" dirty="0"/>
              <a:t>flip, </a:t>
            </a:r>
            <a:r>
              <a:rPr lang="ko-KR" altLang="en-US" dirty="0"/>
              <a:t>상대 쪽은 </a:t>
            </a:r>
            <a:r>
              <a:rPr lang="en-US" altLang="ko-KR" dirty="0" err="1"/>
              <a:t>oppo</a:t>
            </a:r>
            <a:r>
              <a:rPr lang="ko-KR" altLang="en-US" dirty="0"/>
              <a:t>만 필요하다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예시</a:t>
            </a:r>
            <a:r>
              <a:rPr lang="en-US" altLang="ko-KR" dirty="0"/>
              <a:t>1 : n==5, </a:t>
            </a:r>
            <a:r>
              <a:rPr lang="ko-KR" altLang="en-US" dirty="0"/>
              <a:t>나는 </a:t>
            </a:r>
            <a:r>
              <a:rPr lang="en-US" altLang="ko-KR" dirty="0"/>
              <a:t>0</a:t>
            </a:r>
            <a:r>
              <a:rPr lang="ko-KR" altLang="en-US" dirty="0"/>
              <a:t>을 선택</a:t>
            </a:r>
            <a:r>
              <a:rPr lang="en-US" altLang="ko-KR" dirty="0"/>
              <a:t>, </a:t>
            </a:r>
            <a:r>
              <a:rPr lang="ko-KR" altLang="en-US" dirty="0"/>
              <a:t>상대는 </a:t>
            </a:r>
            <a:r>
              <a:rPr lang="en-US" altLang="ko-KR" dirty="0"/>
              <a:t>1</a:t>
            </a:r>
            <a:r>
              <a:rPr lang="ko-KR" altLang="en-US" dirty="0"/>
              <a:t>을 선택</a:t>
            </a:r>
            <a:r>
              <a:rPr lang="en-US" altLang="ko-KR" dirty="0"/>
              <a:t>, </a:t>
            </a:r>
            <a:r>
              <a:rPr lang="ko-KR" altLang="en-US" dirty="0" err="1"/>
              <a:t>내쪽만</a:t>
            </a:r>
            <a:r>
              <a:rPr lang="ko-KR" altLang="en-US" dirty="0"/>
              <a:t> 뒤집힘</a:t>
            </a:r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 </a:t>
            </a:r>
            <a:r>
              <a:rPr lang="ko-KR" altLang="en-US" dirty="0"/>
              <a:t>다음부터</a:t>
            </a:r>
            <a:r>
              <a:rPr lang="en-US" altLang="ko-KR" dirty="0"/>
              <a:t> my[5]</a:t>
            </a:r>
            <a:r>
              <a:rPr lang="ko-KR" altLang="en-US" dirty="0"/>
              <a:t>는 </a:t>
            </a:r>
            <a:r>
              <a:rPr lang="en-US" altLang="ko-KR" dirty="0"/>
              <a:t>0, </a:t>
            </a:r>
            <a:r>
              <a:rPr lang="en-US" altLang="ko-KR" dirty="0" err="1"/>
              <a:t>oppo</a:t>
            </a:r>
            <a:r>
              <a:rPr lang="en-US" altLang="ko-KR" dirty="0"/>
              <a:t>[5]</a:t>
            </a:r>
            <a:r>
              <a:rPr lang="ko-KR" altLang="en-US" dirty="0"/>
              <a:t>는 </a:t>
            </a:r>
            <a:r>
              <a:rPr lang="en-US" altLang="ko-KR" dirty="0"/>
              <a:t>1, flip[5]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</a:p>
          <a:p>
            <a:r>
              <a:rPr lang="ko-KR" altLang="en-US" dirty="0"/>
              <a:t>예시</a:t>
            </a:r>
            <a:r>
              <a:rPr lang="en-US" altLang="ko-KR" dirty="0"/>
              <a:t>2 : n==5, </a:t>
            </a:r>
            <a:r>
              <a:rPr lang="ko-KR" altLang="en-US" dirty="0"/>
              <a:t>나는 </a:t>
            </a:r>
            <a:r>
              <a:rPr lang="en-US" altLang="ko-KR" dirty="0"/>
              <a:t>0</a:t>
            </a:r>
            <a:r>
              <a:rPr lang="ko-KR" altLang="en-US" dirty="0"/>
              <a:t>을 선택</a:t>
            </a:r>
            <a:r>
              <a:rPr lang="en-US" altLang="ko-KR" dirty="0"/>
              <a:t>, </a:t>
            </a:r>
            <a:r>
              <a:rPr lang="ko-KR" altLang="en-US" dirty="0"/>
              <a:t>상대는 </a:t>
            </a:r>
            <a:r>
              <a:rPr lang="en-US" altLang="ko-KR" dirty="0"/>
              <a:t>1</a:t>
            </a:r>
            <a:r>
              <a:rPr lang="ko-KR" altLang="en-US" dirty="0"/>
              <a:t>을 선택</a:t>
            </a:r>
            <a:r>
              <a:rPr lang="en-US" altLang="ko-KR" dirty="0"/>
              <a:t>, </a:t>
            </a:r>
            <a:r>
              <a:rPr lang="ko-KR" altLang="en-US" dirty="0"/>
              <a:t>상대만 뒤집힘</a:t>
            </a:r>
            <a:endParaRPr lang="en-US" altLang="ko-KR" dirty="0"/>
          </a:p>
          <a:p>
            <a:r>
              <a:rPr lang="ko-KR" altLang="en-US" dirty="0"/>
              <a:t>이 때 다음부터 </a:t>
            </a:r>
            <a:r>
              <a:rPr lang="en-US" altLang="ko-KR" dirty="0"/>
              <a:t>my[5]</a:t>
            </a:r>
            <a:r>
              <a:rPr lang="ko-KR" altLang="en-US" dirty="0"/>
              <a:t>는 </a:t>
            </a:r>
            <a:r>
              <a:rPr lang="en-US" altLang="ko-KR" dirty="0"/>
              <a:t>0, </a:t>
            </a:r>
            <a:r>
              <a:rPr lang="en-US" altLang="ko-KR" dirty="0" err="1"/>
              <a:t>oppo</a:t>
            </a:r>
            <a:r>
              <a:rPr lang="en-US" altLang="ko-KR" dirty="0"/>
              <a:t>[5]</a:t>
            </a:r>
            <a:r>
              <a:rPr lang="ko-KR" altLang="en-US" dirty="0"/>
              <a:t>는 </a:t>
            </a:r>
            <a:r>
              <a:rPr lang="en-US" altLang="ko-KR" dirty="0"/>
              <a:t>0, flip[5]</a:t>
            </a:r>
            <a:r>
              <a:rPr lang="ko-KR" altLang="en-US" dirty="0"/>
              <a:t>는 </a:t>
            </a:r>
            <a:r>
              <a:rPr lang="en-US" altLang="ko-KR" dirty="0"/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403881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17955-E867-4807-9694-643FF9E9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</a:t>
            </a:r>
            <a:r>
              <a:rPr lang="ko-KR" altLang="en-US" dirty="0"/>
              <a:t>예시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1C1BD-7DF5-4CA8-A050-735D01E4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// ‘</a:t>
            </a:r>
            <a:r>
              <a:rPr lang="ko-KR" altLang="en-US" dirty="0" err="1"/>
              <a:t>따라쟁이</a:t>
            </a:r>
            <a:r>
              <a:rPr lang="en-US" altLang="ko-KR" dirty="0"/>
              <a:t>’ </a:t>
            </a:r>
            <a:r>
              <a:rPr lang="ko-KR" altLang="en-US" dirty="0"/>
              <a:t>전략 </a:t>
            </a:r>
            <a:r>
              <a:rPr lang="en-US" altLang="ko-KR" dirty="0"/>
              <a:t>: </a:t>
            </a:r>
            <a:r>
              <a:rPr lang="ko-KR" altLang="en-US" dirty="0"/>
              <a:t>상대방의 직전 판단을 따라함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int</a:t>
            </a:r>
            <a:r>
              <a:rPr lang="en-US" altLang="ko-KR" dirty="0"/>
              <a:t> decision(</a:t>
            </a:r>
            <a:r>
              <a:rPr lang="en-US" altLang="ko-KR" dirty="0" err="1"/>
              <a:t>int</a:t>
            </a:r>
            <a:r>
              <a:rPr lang="en-US" altLang="ko-KR" dirty="0"/>
              <a:t> my[],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oppo</a:t>
            </a:r>
            <a:r>
              <a:rPr lang="en-US" altLang="ko-KR" dirty="0"/>
              <a:t>[], </a:t>
            </a:r>
            <a:r>
              <a:rPr lang="en-US" altLang="ko-KR" dirty="0" err="1"/>
              <a:t>int</a:t>
            </a:r>
            <a:r>
              <a:rPr lang="en-US" altLang="ko-KR" dirty="0"/>
              <a:t> flip[], </a:t>
            </a:r>
            <a:r>
              <a:rPr lang="en-US" altLang="ko-KR" dirty="0" err="1"/>
              <a:t>int</a:t>
            </a:r>
            <a:r>
              <a:rPr lang="en-US" altLang="ko-KR" dirty="0"/>
              <a:t> res[], </a:t>
            </a:r>
            <a:r>
              <a:rPr lang="en-US" altLang="ko-KR" dirty="0" err="1"/>
              <a:t>int</a:t>
            </a:r>
            <a:r>
              <a:rPr lang="en-US" altLang="ko-KR" dirty="0"/>
              <a:t> n) {</a:t>
            </a:r>
          </a:p>
          <a:p>
            <a:pPr marL="0" indent="0">
              <a:buNone/>
            </a:pPr>
            <a:r>
              <a:rPr lang="en-US" altLang="ko-KR" dirty="0"/>
              <a:t>  if (n == 0) return 0; // </a:t>
            </a:r>
            <a:r>
              <a:rPr lang="ko-KR" altLang="en-US" dirty="0"/>
              <a:t>초기 판단은 </a:t>
            </a:r>
            <a:r>
              <a:rPr lang="en-US" altLang="ko-KR" dirty="0"/>
              <a:t>0</a:t>
            </a:r>
          </a:p>
          <a:p>
            <a:pPr marL="0" indent="0">
              <a:buNone/>
            </a:pPr>
            <a:r>
              <a:rPr lang="en-US" altLang="ko-KR" dirty="0"/>
              <a:t>  return </a:t>
            </a:r>
            <a:r>
              <a:rPr lang="en-US" altLang="ko-KR" dirty="0" err="1"/>
              <a:t>oppo</a:t>
            </a:r>
            <a:r>
              <a:rPr lang="en-US" altLang="ko-KR" dirty="0"/>
              <a:t>[n-1];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11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1285</Words>
  <Application>Microsoft Office PowerPoint</Application>
  <PresentationFormat>와이드스크린</PresentationFormat>
  <Paragraphs>99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0 or 1? 전략 리그전</vt:lpstr>
      <vt:lpstr>0 or 1 game?</vt:lpstr>
      <vt:lpstr>0 or 1 game?</vt:lpstr>
      <vt:lpstr>player 구현</vt:lpstr>
      <vt:lpstr>player 구현</vt:lpstr>
      <vt:lpstr>중요한 보충 사항</vt:lpstr>
      <vt:lpstr>skeleton code</vt:lpstr>
      <vt:lpstr>flip 추가 설명</vt:lpstr>
      <vt:lpstr>구현 예시 </vt:lpstr>
      <vt:lpstr>실제 사례 분석</vt:lpstr>
      <vt:lpstr>실제 사례 분석</vt:lpstr>
      <vt:lpstr>구현할 시 주의 사항</vt:lpstr>
      <vt:lpstr>구현할 시 주의 사항</vt:lpstr>
      <vt:lpstr>시뮬레이터</vt:lpstr>
      <vt:lpstr>순위 가림</vt:lpstr>
      <vt:lpstr>채점 환경 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 or 1? 전략 리그전</dc:title>
  <dc:creator>Lee Seungwoo</dc:creator>
  <cp:lastModifiedBy>Lee Seungwoo</cp:lastModifiedBy>
  <cp:revision>31</cp:revision>
  <dcterms:created xsi:type="dcterms:W3CDTF">2018-08-01T04:32:28Z</dcterms:created>
  <dcterms:modified xsi:type="dcterms:W3CDTF">2018-08-14T03:59:06Z</dcterms:modified>
</cp:coreProperties>
</file>